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fc03f7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fc03f7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fc03f7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fc03f7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fc03f7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fc03f7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fc03f7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fc03f7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8c0ae9b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8c0ae9b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8c0ae9b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8c0ae9b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fc03f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fc03f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fc03f7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fc03f7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f1a77f5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7f1a77f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fc03f7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fc03f7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fc03f7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fc03f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6fc03f7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6fc03f7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wikipedia.org/wiki/Sistema_de_controle_de_vers%C3%B5es" TargetMode="External"/><Relationship Id="rId4" Type="http://schemas.openxmlformats.org/officeDocument/2006/relationships/hyperlink" Target="https://github.com/git-guides" TargetMode="External"/><Relationship Id="rId5" Type="http://schemas.openxmlformats.org/officeDocument/2006/relationships/hyperlink" Target="https://git-scm.com/book/pt-br/v2/Come%C3%A7ando-Uma-Breve-Hist%C3%B3ria-do-Git" TargetMode="External"/><Relationship Id="rId6" Type="http://schemas.openxmlformats.org/officeDocument/2006/relationships/hyperlink" Target="https://marklodato.github.io/visual-git-guide/index-pt.html" TargetMode="External"/><Relationship Id="rId7" Type="http://schemas.openxmlformats.org/officeDocument/2006/relationships/hyperlink" Target="https://docs.github.com/pt/github/getting-started-with-github/quickstart/set-up-git" TargetMode="External"/><Relationship Id="rId8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4 - GIT (Versionamento de código)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Prof. Anayran de Azevedo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Digital House</a:t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0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repositório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325" y="2078875"/>
            <a:ext cx="551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existir dois tipos de criação de repositório: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Já existente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o local, basta navegar ou criar a pasta do projeto e digitar: </a:t>
            </a:r>
            <a:r>
              <a:rPr b="1" lang="pt-BR"/>
              <a:t>git init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um projeto já existente, digitar: </a:t>
            </a:r>
            <a:r>
              <a:rPr b="1" lang="pt-BR"/>
              <a:t>git clone &lt;endereço do projeto&gt;</a:t>
            </a:r>
            <a:endParaRPr b="1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GIT básicos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750" y="1853850"/>
            <a:ext cx="44884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Ignorar e excluir arquivos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remover o arquivo: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rm &lt;nome do arquivo&gt;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Remover o arquivo localmente e realizar um commit.</a:t>
            </a:r>
            <a:endParaRPr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ignorar arquivos, é necessário criar um arquivo </a:t>
            </a:r>
            <a:r>
              <a:rPr b="1" lang="pt-BR"/>
              <a:t>oculto</a:t>
            </a:r>
            <a:r>
              <a:rPr lang="pt-BR"/>
              <a:t> chamado gitignore na pasta do projeto: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touch .gitignore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Após a criação do arquivo, escrever dentro do arquivo o nome, a extensão ou pastas a serem ignoradas.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Executar os comandos vistos na aula na pasta criada;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Criar um repositório pessoal no site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https://www.github.com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Enviar os arquivos da aula para o repositório pessoal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Desafio:</a:t>
            </a:r>
            <a:r>
              <a:rPr lang="pt-BR"/>
              <a:t> enviar os arquivos usando apenas o terminal.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referência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823525" y="1877350"/>
            <a:ext cx="759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https://pt.wikipedia.org/wiki/Sistema_de_controle_de_vers%C3%B5es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https://github.com/git-guides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https://git-scm.com/book/pt-br/v2/Come%C3%A7ando-Uma-Breve-Hist%C3%B3ria-do-Git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https://marklodato.github.io/visual-git-guide/index-pt.html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https://docs.github.com/pt/github/getting-started-with-github/quickstart/set-up-git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Próxima Aula: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GitHub</a:t>
            </a:r>
            <a:endParaRPr sz="2800"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00" y="480400"/>
            <a:ext cx="4808299" cy="39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História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Definição de VCS: Git e alternativas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Instalação e configuração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Estados dos arquivos (commited, modified, staged)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Criação de repositório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Comandos de GIT básicos </a:t>
            </a:r>
            <a:endParaRPr sz="1042"/>
          </a:p>
          <a:p>
            <a:pPr indent="-294821" lvl="1" marL="914400" rtl="0" algn="l">
              <a:spcBef>
                <a:spcPts val="0"/>
              </a:spcBef>
              <a:spcAft>
                <a:spcPts val="0"/>
              </a:spcAft>
              <a:buSzPts val="1043"/>
              <a:buChar char="○"/>
            </a:pPr>
            <a:r>
              <a:rPr lang="pt-BR" sz="1042"/>
              <a:t>init - status - add - commit - config</a:t>
            </a:r>
            <a:endParaRPr sz="1042"/>
          </a:p>
          <a:p>
            <a:pPr indent="-294821" lvl="0" marL="457200" rtl="0" algn="l">
              <a:spcBef>
                <a:spcPts val="0"/>
              </a:spcBef>
              <a:spcAft>
                <a:spcPts val="0"/>
              </a:spcAft>
              <a:buSzPts val="1043"/>
              <a:buChar char="●"/>
            </a:pPr>
            <a:r>
              <a:rPr lang="pt-BR" sz="1042"/>
              <a:t>Ignorar e excluir arquivos</a:t>
            </a:r>
            <a:endParaRPr sz="10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2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75" y="1731825"/>
            <a:ext cx="3847050" cy="28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1E4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667975"/>
            <a:ext cx="76884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GIT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Desde o início da computação, foi necessário organizar os códigos criados para os programas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primeiro programa se tem conhecimento de criação em 1972;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Por muito tempo, o sistema de versionamento foi fixado em um servidor único, com todos os arquivos sendo buscados, salvos e modificados a partir, para e no servidor;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Porém no começo dos anos 2000 o modelo de versionamento começou a ficar defasado;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Linus Torvalds criou o GIT (que é gíria para cabeça dura em inglês) em 2005;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deu tão certo que se tornou o padrão em breve.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VCS: Git e alternativas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VCS: Version Control System (sistema de versionamento de controle)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Ferramentas anteriores ao Git: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SVN e Mercurial.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5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suas alternativas (as mais famosas):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BitBucket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190" y="3265150"/>
            <a:ext cx="1919335" cy="10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350" y="3265150"/>
            <a:ext cx="1185665" cy="107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847" y="3300719"/>
            <a:ext cx="1112053" cy="1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300725"/>
            <a:ext cx="1612646" cy="10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2653" y="3364775"/>
            <a:ext cx="895345" cy="107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Como Usar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e configuração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Instalar o git caso esteja usando Windows. No Mac e Linux, já vem instalado por padrão.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Está instalado!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Digitar os comandos abaixo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git config --global user.name “nome”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git config --global user.email “email”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Está configurado (por enquanto)!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dos arquivos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arquivos tem três estágios principais: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Commited;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Modificado (modified);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Preparado (staged).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4335575" cy="185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dos arquivos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Quando está em estágio de commit, os dados estão armazenados localmente de forma segura.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Quando modificados, eles estão alterados, mas não feitos o commit.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Quando preparados, é porque você fez o commit do arquivo modificado, e ele está pronto para ir ao repositório.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4335575" cy="185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