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9ca62f0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9ca62f0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9ca62f0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9ca62f0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9ca62f04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9ca62f04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fc03f7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6fc03f7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6fbaea3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6fbaea3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6fbaea3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6fbaea3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8c0ae9b7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48c0ae9b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48c0ae9b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48c0ae9b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6fc03f7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6fc03f7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7f1a77f5d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7f1a77f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6fc03f7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6fc03f7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6fbaea3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6fbaea3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6fc03f7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6fc03f7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9ca62f0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9ca62f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ithub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t.wikipedia.org/wiki/GitHub" TargetMode="External"/><Relationship Id="rId4" Type="http://schemas.openxmlformats.org/officeDocument/2006/relationships/hyperlink" Target="https://desktop.github.com/" TargetMode="External"/><Relationship Id="rId5" Type="http://schemas.openxmlformats.org/officeDocument/2006/relationships/hyperlink" Target="https://docs.github.com/pt/github/getting-started-with-github/quickstart" TargetMode="External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ithub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Informática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5 - GitHub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Prof. Anayran de Azevedo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Digital House</a:t>
            </a:r>
            <a:endParaRPr sz="24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0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Convidando um usuário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Clicar em “Manage Access”</a:t>
            </a:r>
            <a:endParaRPr/>
          </a:p>
        </p:txBody>
      </p:sp>
      <p:sp>
        <p:nvSpPr>
          <p:cNvPr id="153" name="Google Shape;153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167" y="2078875"/>
            <a:ext cx="5574834" cy="273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Convidando um usuário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Clicar em “Invite a collaborator”</a:t>
            </a:r>
            <a:endParaRPr/>
          </a:p>
        </p:txBody>
      </p:sp>
      <p:sp>
        <p:nvSpPr>
          <p:cNvPr id="161" name="Google Shape;161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908" y="2078875"/>
            <a:ext cx="5571092" cy="27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Convidando um usuário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325" y="2078875"/>
            <a:ext cx="2389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Digitar o nome do usuário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Clicar em “Select a collaborator above”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Clicar em “Add &lt;nomedo usuário&gt; to this repository”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Esperar usuário convidado aceitar o convite</a:t>
            </a:r>
            <a:endParaRPr/>
          </a:p>
        </p:txBody>
      </p:sp>
      <p:sp>
        <p:nvSpPr>
          <p:cNvPr id="169" name="Google Shape;169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927" y="1853850"/>
            <a:ext cx="6025073" cy="29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b="0" lang="pt-BR" sz="221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Documentação adicional: Github desktop e github + VSCode</a:t>
            </a:r>
            <a:endParaRPr sz="2215"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Desktop: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Programa que permite a manipulação por interface gráfica dos repositórios e arquivos;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Disponível apenas para macOS e Windows.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275" y="1931988"/>
            <a:ext cx="3847051" cy="264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b="0" lang="pt-BR" sz="221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Documentação adicional: Github desktop e github + VSCode</a:t>
            </a:r>
            <a:endParaRPr sz="2215"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+ VSCode: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VSCode possui uma integração ímpar com o GitHub, principalmente pelo fato de ambas plataformas pertencerem a mesma criadora (Microsoft);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Integração facilitada e de simples uso.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277" y="1932000"/>
            <a:ext cx="3708826" cy="26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Executar os comandos vistos na aula passada usando o github;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Criar um repositório pessoal no site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https://www.github.com</a:t>
            </a:r>
            <a:r>
              <a:rPr lang="pt-BR"/>
              <a:t>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Enviar os arquivos da aula para o repositório pessoal;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pt-BR"/>
              <a:t>Desafio:</a:t>
            </a:r>
            <a:r>
              <a:rPr lang="pt-BR"/>
              <a:t> adicionar pelo menos três colegas para enviar arquivos aos repositórios.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referência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823525" y="1877350"/>
            <a:ext cx="759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https://pt.wikipedia.org/wiki/GitHub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https://desktop.github.com/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https://docs.github.com/pt/github/getting-started-with-github/quickstart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Próxima Aula: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Estrutura e tecnologia do computador</a:t>
            </a:r>
            <a:endParaRPr sz="2220"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Anayran de Azevedo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Digital House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Obrigado!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anayran@digitalhouse.com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</a:t>
            </a:r>
            <a:endParaRPr sz="1400"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850" y="474575"/>
            <a:ext cx="4592150" cy="45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853850"/>
            <a:ext cx="4637400" cy="25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50"/>
              <a:t>História</a:t>
            </a:r>
            <a:endParaRPr sz="3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350"/>
              <a:t>■	Criação de repositório (no GitHub)</a:t>
            </a:r>
            <a:endParaRPr sz="3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350"/>
              <a:t>■	Fork, criar e clonar repositórios</a:t>
            </a:r>
            <a:endParaRPr sz="3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350"/>
              <a:t>■	Documentação adicional: Github desktop e github + VSCode</a:t>
            </a:r>
            <a:endParaRPr sz="3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4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42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025" y="1318650"/>
            <a:ext cx="294345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1E4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667975"/>
            <a:ext cx="7688400" cy="21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/>
              <a:t>GitHub</a:t>
            </a:r>
            <a:endParaRPr sz="8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Criado em 2007 por quatro programadores como uma plataforma beta;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Em 2009, após um ano disponível para o público, já possuia 46.000 repositórios públicos, 135.000 no total;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Em 2010, estava hospedando 1 MILHÃO de repositórios, dobrando o número em 2011;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Em 2012, valia US$750Mi, em 2015 passou a valer US$2Bi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Em 2018, foi comprada por US$7,5Bi pela Microsoft, uma das principais parceiras da plataforma desde 2012.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Como Usar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BR" sz="33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Criação de repositório (no GitHub)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t-BR"/>
              <a:t>Criar conta no site: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https://www.github.com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t-BR"/>
              <a:t>Após criar a conta, clicar em New: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345" y="2637250"/>
            <a:ext cx="4945528" cy="201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BR" sz="33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Criação de repositório (no GitHub)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571750"/>
            <a:ext cx="5061096" cy="226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739775" y="2037850"/>
            <a:ext cx="683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3) insira as informações referentes ao repositório (nome, descrição, visibilidade, etc) e clique em “Create repository”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BR" sz="33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Fork (clone de repositórios)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Fork é o processo de clonar um projeto ou repositório para a sua conta pessoal. Basta clicar no botão “Fork” para fazer o processo.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75" y="4654975"/>
            <a:ext cx="488525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275" y="2571750"/>
            <a:ext cx="4494450" cy="228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8088625" y="2861400"/>
            <a:ext cx="272100" cy="188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Convidando um usuário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Clicar em “Settings”</a:t>
            </a:r>
            <a:endParaRPr/>
          </a:p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966" y="1853850"/>
            <a:ext cx="6025034" cy="29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