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8"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jQiWEBugToUdMVc1FnMGi19KCg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customschemas.google.com/relationships/presentationmetadata" Target="metadata"/><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0: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10: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1: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11: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2: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12: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3: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13: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2: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3: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3: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4: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4: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5: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5: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6: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6: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7: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7: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8: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8: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9: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9: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1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jpg"/><Relationship Id="rId3" Type="http://schemas.openxmlformats.org/officeDocument/2006/relationships/image" Target="../media/image2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
    <p:spTree>
      <p:nvGrpSpPr>
        <p:cNvPr id="9" name="Shape 9"/>
        <p:cNvGrpSpPr/>
        <p:nvPr/>
      </p:nvGrpSpPr>
      <p:grpSpPr>
        <a:xfrm>
          <a:off x="0" y="0"/>
          <a:ext cx="0" cy="0"/>
          <a:chOff x="0" y="0"/>
          <a:chExt cx="0" cy="0"/>
        </a:xfrm>
      </p:grpSpPr>
      <p:pic>
        <p:nvPicPr>
          <p:cNvPr id="10" name="Google Shape;10;p16"/>
          <p:cNvPicPr preferRelativeResize="0"/>
          <p:nvPr/>
        </p:nvPicPr>
        <p:blipFill rotWithShape="1">
          <a:blip r:embed="rId2">
            <a:alphaModFix/>
          </a:blip>
          <a:srcRect b="0" l="0" r="0" t="0"/>
          <a:stretch/>
        </p:blipFill>
        <p:spPr>
          <a:xfrm>
            <a:off x="-123575" y="-69225"/>
            <a:ext cx="9472072" cy="5305399"/>
          </a:xfrm>
          <a:prstGeom prst="rect">
            <a:avLst/>
          </a:prstGeom>
          <a:noFill/>
          <a:ln>
            <a:noFill/>
          </a:ln>
        </p:spPr>
      </p:pic>
      <p:sp>
        <p:nvSpPr>
          <p:cNvPr id="11" name="Google Shape;11;p16"/>
          <p:cNvSpPr txBox="1"/>
          <p:nvPr>
            <p:ph type="title"/>
          </p:nvPr>
        </p:nvSpPr>
        <p:spPr>
          <a:xfrm>
            <a:off x="4429925" y="412925"/>
            <a:ext cx="4222800" cy="25272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FFFFFF"/>
              </a:buClr>
              <a:buSzPts val="4000"/>
              <a:buFont typeface="Arial"/>
              <a:buNone/>
              <a:defRPr b="1" sz="40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3" name="Google Shape;53;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7" name="Google Shape;5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AULA">
  <p:cSld name="TITLE_1_1">
    <p:spTree>
      <p:nvGrpSpPr>
        <p:cNvPr id="60" name="Shape 60"/>
        <p:cNvGrpSpPr/>
        <p:nvPr/>
      </p:nvGrpSpPr>
      <p:grpSpPr>
        <a:xfrm>
          <a:off x="0" y="0"/>
          <a:ext cx="0" cy="0"/>
          <a:chOff x="0" y="0"/>
          <a:chExt cx="0" cy="0"/>
        </a:xfrm>
      </p:grpSpPr>
      <p:pic>
        <p:nvPicPr>
          <p:cNvPr id="61" name="Google Shape;61;p4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2" name="Google Shape;62;p45"/>
          <p:cNvSpPr txBox="1"/>
          <p:nvPr>
            <p:ph type="title"/>
          </p:nvPr>
        </p:nvSpPr>
        <p:spPr>
          <a:xfrm>
            <a:off x="4759034" y="1189125"/>
            <a:ext cx="3707100" cy="2085300"/>
          </a:xfrm>
          <a:prstGeom prst="rect">
            <a:avLst/>
          </a:prstGeom>
          <a:noFill/>
          <a:ln>
            <a:noFill/>
          </a:ln>
        </p:spPr>
        <p:txBody>
          <a:bodyPr anchorCtr="0" anchor="t" bIns="91425" lIns="91425" spcFirstLastPara="1" rIns="91425" wrap="square" tIns="91425">
            <a:normAutofit/>
          </a:bodyPr>
          <a:lstStyle>
            <a:lvl1pPr lvl="0" algn="r">
              <a:lnSpc>
                <a:spcPct val="85000"/>
              </a:lnSpc>
              <a:spcBef>
                <a:spcPts val="0"/>
              </a:spcBef>
              <a:spcAft>
                <a:spcPts val="0"/>
              </a:spcAft>
              <a:buSzPts val="2800"/>
              <a:buNone/>
              <a:defRPr b="1" sz="50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45"/>
          <p:cNvSpPr txBox="1"/>
          <p:nvPr>
            <p:ph idx="1" type="subTitle"/>
          </p:nvPr>
        </p:nvSpPr>
        <p:spPr>
          <a:xfrm>
            <a:off x="2830209" y="877350"/>
            <a:ext cx="5635800" cy="5484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800"/>
              <a:buNone/>
              <a:defRPr sz="2000">
                <a:solidFill>
                  <a:srgbClr val="FFFFFF"/>
                </a:solidFill>
                <a:latin typeface="Arial"/>
                <a:ea typeface="Arial"/>
                <a:cs typeface="Arial"/>
                <a:sym typeface="Arial"/>
              </a:defRPr>
            </a:lvl1pPr>
            <a:lvl2pPr lvl="1" algn="r">
              <a:lnSpc>
                <a:spcPct val="115000"/>
              </a:lnSpc>
              <a:spcBef>
                <a:spcPts val="1200"/>
              </a:spcBef>
              <a:spcAft>
                <a:spcPts val="0"/>
              </a:spcAft>
              <a:buSzPts val="1400"/>
              <a:buNone/>
              <a:defRPr>
                <a:solidFill>
                  <a:srgbClr val="FFFFFF"/>
                </a:solidFill>
              </a:defRPr>
            </a:lvl2pPr>
            <a:lvl3pPr lvl="2" algn="r">
              <a:lnSpc>
                <a:spcPct val="115000"/>
              </a:lnSpc>
              <a:spcBef>
                <a:spcPts val="1200"/>
              </a:spcBef>
              <a:spcAft>
                <a:spcPts val="0"/>
              </a:spcAft>
              <a:buSzPts val="1400"/>
              <a:buNone/>
              <a:defRPr>
                <a:solidFill>
                  <a:srgbClr val="FFFFFF"/>
                </a:solidFill>
              </a:defRPr>
            </a:lvl3pPr>
            <a:lvl4pPr lvl="3" algn="r">
              <a:lnSpc>
                <a:spcPct val="115000"/>
              </a:lnSpc>
              <a:spcBef>
                <a:spcPts val="1200"/>
              </a:spcBef>
              <a:spcAft>
                <a:spcPts val="0"/>
              </a:spcAft>
              <a:buSzPts val="1400"/>
              <a:buNone/>
              <a:defRPr>
                <a:solidFill>
                  <a:srgbClr val="FFFFFF"/>
                </a:solidFill>
              </a:defRPr>
            </a:lvl4pPr>
            <a:lvl5pPr lvl="4" algn="r">
              <a:lnSpc>
                <a:spcPct val="115000"/>
              </a:lnSpc>
              <a:spcBef>
                <a:spcPts val="1200"/>
              </a:spcBef>
              <a:spcAft>
                <a:spcPts val="0"/>
              </a:spcAft>
              <a:buSzPts val="1400"/>
              <a:buNone/>
              <a:defRPr>
                <a:solidFill>
                  <a:srgbClr val="FFFFFF"/>
                </a:solidFill>
              </a:defRPr>
            </a:lvl5pPr>
            <a:lvl6pPr lvl="5" algn="r">
              <a:lnSpc>
                <a:spcPct val="115000"/>
              </a:lnSpc>
              <a:spcBef>
                <a:spcPts val="1200"/>
              </a:spcBef>
              <a:spcAft>
                <a:spcPts val="0"/>
              </a:spcAft>
              <a:buSzPts val="1400"/>
              <a:buNone/>
              <a:defRPr>
                <a:solidFill>
                  <a:srgbClr val="FFFFFF"/>
                </a:solidFill>
              </a:defRPr>
            </a:lvl6pPr>
            <a:lvl7pPr lvl="6" algn="r">
              <a:lnSpc>
                <a:spcPct val="115000"/>
              </a:lnSpc>
              <a:spcBef>
                <a:spcPts val="1200"/>
              </a:spcBef>
              <a:spcAft>
                <a:spcPts val="0"/>
              </a:spcAft>
              <a:buSzPts val="1400"/>
              <a:buNone/>
              <a:defRPr>
                <a:solidFill>
                  <a:srgbClr val="FFFFFF"/>
                </a:solidFill>
              </a:defRPr>
            </a:lvl7pPr>
            <a:lvl8pPr lvl="7" algn="r">
              <a:lnSpc>
                <a:spcPct val="115000"/>
              </a:lnSpc>
              <a:spcBef>
                <a:spcPts val="1200"/>
              </a:spcBef>
              <a:spcAft>
                <a:spcPts val="0"/>
              </a:spcAft>
              <a:buSzPts val="1400"/>
              <a:buNone/>
              <a:defRPr>
                <a:solidFill>
                  <a:srgbClr val="FFFFFF"/>
                </a:solidFill>
              </a:defRPr>
            </a:lvl8pPr>
            <a:lvl9pPr lvl="8" algn="r">
              <a:lnSpc>
                <a:spcPct val="115000"/>
              </a:lnSpc>
              <a:spcBef>
                <a:spcPts val="1200"/>
              </a:spcBef>
              <a:spcAft>
                <a:spcPts val="1200"/>
              </a:spcAft>
              <a:buSzPts val="1400"/>
              <a:buNone/>
              <a:defRPr>
                <a:solidFill>
                  <a:srgbClr val="FFFFFF"/>
                </a:solidFill>
              </a:defRPr>
            </a:lvl9pPr>
          </a:lstStyle>
          <a:p/>
        </p:txBody>
      </p:sp>
    </p:spTree>
  </p:cSld>
  <p:clrMapOvr>
    <a:masterClrMapping/>
  </p:clrMapOvr>
  <p:extLst>
    <p:ext uri="{DCECCB84-F9BA-43D5-87BE-67443E8EF086}">
      <p15:sldGuideLst>
        <p15:guide id="1" pos="5329">
          <p15:clr>
            <a:srgbClr val="FA7B17"/>
          </p15:clr>
        </p15:guide>
        <p15:guide id="2" orient="horz" pos="89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e Corpo de Texto">
  <p:cSld name="TITLE_AND_BODY_1">
    <p:spTree>
      <p:nvGrpSpPr>
        <p:cNvPr id="64" name="Shape 64"/>
        <p:cNvGrpSpPr/>
        <p:nvPr/>
      </p:nvGrpSpPr>
      <p:grpSpPr>
        <a:xfrm>
          <a:off x="0" y="0"/>
          <a:ext cx="0" cy="0"/>
          <a:chOff x="0" y="0"/>
          <a:chExt cx="0" cy="0"/>
        </a:xfrm>
      </p:grpSpPr>
      <p:sp>
        <p:nvSpPr>
          <p:cNvPr id="65" name="Google Shape;65;p46"/>
          <p:cNvSpPr txBox="1"/>
          <p:nvPr>
            <p:ph idx="1" type="subTitle"/>
          </p:nvPr>
        </p:nvSpPr>
        <p:spPr>
          <a:xfrm>
            <a:off x="454725" y="876775"/>
            <a:ext cx="7756800" cy="725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b="1" sz="2500">
                <a:latin typeface="Arial"/>
                <a:ea typeface="Arial"/>
                <a:cs typeface="Arial"/>
                <a:sym typeface="Arial"/>
              </a:defRPr>
            </a:lvl1pPr>
            <a:lvl2pPr lvl="1" algn="l">
              <a:lnSpc>
                <a:spcPct val="115000"/>
              </a:lnSpc>
              <a:spcBef>
                <a:spcPts val="1200"/>
              </a:spcBef>
              <a:spcAft>
                <a:spcPts val="0"/>
              </a:spcAft>
              <a:buSzPts val="1400"/>
              <a:buNone/>
              <a:defRPr sz="2500"/>
            </a:lvl2pPr>
            <a:lvl3pPr lvl="2" algn="l">
              <a:lnSpc>
                <a:spcPct val="115000"/>
              </a:lnSpc>
              <a:spcBef>
                <a:spcPts val="1200"/>
              </a:spcBef>
              <a:spcAft>
                <a:spcPts val="0"/>
              </a:spcAft>
              <a:buSzPts val="1400"/>
              <a:buNone/>
              <a:defRPr sz="2500"/>
            </a:lvl3pPr>
            <a:lvl4pPr lvl="3" algn="l">
              <a:lnSpc>
                <a:spcPct val="115000"/>
              </a:lnSpc>
              <a:spcBef>
                <a:spcPts val="1200"/>
              </a:spcBef>
              <a:spcAft>
                <a:spcPts val="0"/>
              </a:spcAft>
              <a:buSzPts val="1400"/>
              <a:buNone/>
              <a:defRPr sz="2500"/>
            </a:lvl4pPr>
            <a:lvl5pPr lvl="4" algn="l">
              <a:lnSpc>
                <a:spcPct val="115000"/>
              </a:lnSpc>
              <a:spcBef>
                <a:spcPts val="1200"/>
              </a:spcBef>
              <a:spcAft>
                <a:spcPts val="0"/>
              </a:spcAft>
              <a:buSzPts val="1400"/>
              <a:buNone/>
              <a:defRPr sz="2500"/>
            </a:lvl5pPr>
            <a:lvl6pPr lvl="5" algn="l">
              <a:lnSpc>
                <a:spcPct val="115000"/>
              </a:lnSpc>
              <a:spcBef>
                <a:spcPts val="1200"/>
              </a:spcBef>
              <a:spcAft>
                <a:spcPts val="0"/>
              </a:spcAft>
              <a:buSzPts val="1400"/>
              <a:buNone/>
              <a:defRPr sz="2500"/>
            </a:lvl6pPr>
            <a:lvl7pPr lvl="6" algn="l">
              <a:lnSpc>
                <a:spcPct val="115000"/>
              </a:lnSpc>
              <a:spcBef>
                <a:spcPts val="1200"/>
              </a:spcBef>
              <a:spcAft>
                <a:spcPts val="0"/>
              </a:spcAft>
              <a:buSzPts val="1400"/>
              <a:buNone/>
              <a:defRPr sz="2500"/>
            </a:lvl7pPr>
            <a:lvl8pPr lvl="7" algn="l">
              <a:lnSpc>
                <a:spcPct val="115000"/>
              </a:lnSpc>
              <a:spcBef>
                <a:spcPts val="1200"/>
              </a:spcBef>
              <a:spcAft>
                <a:spcPts val="0"/>
              </a:spcAft>
              <a:buSzPts val="1400"/>
              <a:buNone/>
              <a:defRPr sz="2500"/>
            </a:lvl8pPr>
            <a:lvl9pPr lvl="8" algn="l">
              <a:lnSpc>
                <a:spcPct val="115000"/>
              </a:lnSpc>
              <a:spcBef>
                <a:spcPts val="1200"/>
              </a:spcBef>
              <a:spcAft>
                <a:spcPts val="1200"/>
              </a:spcAft>
              <a:buSzPts val="1400"/>
              <a:buNone/>
              <a:defRPr sz="2500"/>
            </a:lvl9pPr>
          </a:lstStyle>
          <a:p/>
        </p:txBody>
      </p:sp>
      <p:sp>
        <p:nvSpPr>
          <p:cNvPr id="66" name="Google Shape;66;p46"/>
          <p:cNvSpPr txBox="1"/>
          <p:nvPr>
            <p:ph idx="2" type="body"/>
          </p:nvPr>
        </p:nvSpPr>
        <p:spPr>
          <a:xfrm>
            <a:off x="454725" y="1801038"/>
            <a:ext cx="7685100" cy="1842300"/>
          </a:xfrm>
          <a:prstGeom prst="rect">
            <a:avLst/>
          </a:prstGeom>
          <a:noFill/>
          <a:ln>
            <a:noFill/>
          </a:ln>
        </p:spPr>
        <p:txBody>
          <a:bodyPr anchorCtr="0" anchor="t" bIns="91425" lIns="91425" spcFirstLastPara="1" rIns="91425" wrap="square" tIns="91425">
            <a:normAutofit/>
          </a:bodyPr>
          <a:lstStyle>
            <a:lvl1pPr indent="-323850" lvl="0" marL="457200" algn="l">
              <a:lnSpc>
                <a:spcPct val="115000"/>
              </a:lnSpc>
              <a:spcBef>
                <a:spcPts val="0"/>
              </a:spcBef>
              <a:spcAft>
                <a:spcPts val="0"/>
              </a:spcAft>
              <a:buSzPts val="1500"/>
              <a:buFont typeface="Arial"/>
              <a:buChar char="●"/>
              <a:defRPr sz="1500">
                <a:latin typeface="Arial"/>
                <a:ea typeface="Arial"/>
                <a:cs typeface="Arial"/>
                <a:sym typeface="Arial"/>
              </a:defRPr>
            </a:lvl1pPr>
            <a:lvl2pPr indent="-323850" lvl="1" marL="914400" algn="l">
              <a:lnSpc>
                <a:spcPct val="115000"/>
              </a:lnSpc>
              <a:spcBef>
                <a:spcPts val="0"/>
              </a:spcBef>
              <a:spcAft>
                <a:spcPts val="0"/>
              </a:spcAft>
              <a:buSzPts val="1500"/>
              <a:buFont typeface="Arial"/>
              <a:buChar char="○"/>
              <a:defRPr sz="1500">
                <a:latin typeface="Arial"/>
                <a:ea typeface="Arial"/>
                <a:cs typeface="Arial"/>
                <a:sym typeface="Arial"/>
              </a:defRPr>
            </a:lvl2pPr>
            <a:lvl3pPr indent="-323850" lvl="2" marL="1371600" algn="l">
              <a:lnSpc>
                <a:spcPct val="115000"/>
              </a:lnSpc>
              <a:spcBef>
                <a:spcPts val="0"/>
              </a:spcBef>
              <a:spcAft>
                <a:spcPts val="0"/>
              </a:spcAft>
              <a:buSzPts val="1500"/>
              <a:buFont typeface="Arial"/>
              <a:buChar char="■"/>
              <a:defRPr sz="1500">
                <a:latin typeface="Arial"/>
                <a:ea typeface="Arial"/>
                <a:cs typeface="Arial"/>
                <a:sym typeface="Arial"/>
              </a:defRPr>
            </a:lvl3pPr>
            <a:lvl4pPr indent="-323850" lvl="3" marL="1828800" algn="l">
              <a:lnSpc>
                <a:spcPct val="115000"/>
              </a:lnSpc>
              <a:spcBef>
                <a:spcPts val="0"/>
              </a:spcBef>
              <a:spcAft>
                <a:spcPts val="0"/>
              </a:spcAft>
              <a:buSzPts val="1500"/>
              <a:buFont typeface="Arial"/>
              <a:buChar char="●"/>
              <a:defRPr sz="1500">
                <a:latin typeface="Arial"/>
                <a:ea typeface="Arial"/>
                <a:cs typeface="Arial"/>
                <a:sym typeface="Arial"/>
              </a:defRPr>
            </a:lvl4pPr>
            <a:lvl5pPr indent="-323850" lvl="4" marL="2286000" algn="l">
              <a:lnSpc>
                <a:spcPct val="115000"/>
              </a:lnSpc>
              <a:spcBef>
                <a:spcPts val="0"/>
              </a:spcBef>
              <a:spcAft>
                <a:spcPts val="0"/>
              </a:spcAft>
              <a:buSzPts val="1500"/>
              <a:buFont typeface="Arial"/>
              <a:buChar char="○"/>
              <a:defRPr sz="1500">
                <a:latin typeface="Arial"/>
                <a:ea typeface="Arial"/>
                <a:cs typeface="Arial"/>
                <a:sym typeface="Arial"/>
              </a:defRPr>
            </a:lvl5pPr>
            <a:lvl6pPr indent="-323850" lvl="5" marL="2743200" algn="l">
              <a:lnSpc>
                <a:spcPct val="115000"/>
              </a:lnSpc>
              <a:spcBef>
                <a:spcPts val="0"/>
              </a:spcBef>
              <a:spcAft>
                <a:spcPts val="0"/>
              </a:spcAft>
              <a:buSzPts val="1500"/>
              <a:buFont typeface="Arial"/>
              <a:buChar char="■"/>
              <a:defRPr sz="1500">
                <a:latin typeface="Arial"/>
                <a:ea typeface="Arial"/>
                <a:cs typeface="Arial"/>
                <a:sym typeface="Arial"/>
              </a:defRPr>
            </a:lvl6pPr>
            <a:lvl7pPr indent="-323850" lvl="6" marL="3200400" algn="l">
              <a:lnSpc>
                <a:spcPct val="115000"/>
              </a:lnSpc>
              <a:spcBef>
                <a:spcPts val="0"/>
              </a:spcBef>
              <a:spcAft>
                <a:spcPts val="0"/>
              </a:spcAft>
              <a:buSzPts val="1500"/>
              <a:buFont typeface="Arial"/>
              <a:buChar char="●"/>
              <a:defRPr sz="1500">
                <a:latin typeface="Arial"/>
                <a:ea typeface="Arial"/>
                <a:cs typeface="Arial"/>
                <a:sym typeface="Arial"/>
              </a:defRPr>
            </a:lvl7pPr>
            <a:lvl8pPr indent="-323850" lvl="7" marL="3657600" algn="l">
              <a:lnSpc>
                <a:spcPct val="115000"/>
              </a:lnSpc>
              <a:spcBef>
                <a:spcPts val="0"/>
              </a:spcBef>
              <a:spcAft>
                <a:spcPts val="0"/>
              </a:spcAft>
              <a:buSzPts val="1500"/>
              <a:buFont typeface="Arial"/>
              <a:buChar char="○"/>
              <a:defRPr sz="1500">
                <a:latin typeface="Arial"/>
                <a:ea typeface="Arial"/>
                <a:cs typeface="Arial"/>
                <a:sym typeface="Arial"/>
              </a:defRPr>
            </a:lvl8pPr>
            <a:lvl9pPr indent="-323850" lvl="8" marL="4114800" algn="l">
              <a:lnSpc>
                <a:spcPct val="115000"/>
              </a:lnSpc>
              <a:spcBef>
                <a:spcPts val="0"/>
              </a:spcBef>
              <a:spcAft>
                <a:spcPts val="0"/>
              </a:spcAft>
              <a:buSzPts val="1500"/>
              <a:buFont typeface="Arial"/>
              <a:buChar char="■"/>
              <a:defRPr sz="1500">
                <a:latin typeface="Arial"/>
                <a:ea typeface="Arial"/>
                <a:cs typeface="Arial"/>
                <a:sym typeface="Arial"/>
              </a:defRPr>
            </a:lvl9pPr>
          </a:lstStyle>
          <a:p/>
        </p:txBody>
      </p:sp>
      <p:pic>
        <p:nvPicPr>
          <p:cNvPr id="67" name="Google Shape;67;p46"/>
          <p:cNvPicPr preferRelativeResize="0"/>
          <p:nvPr/>
        </p:nvPicPr>
        <p:blipFill rotWithShape="1">
          <a:blip r:embed="rId2">
            <a:alphaModFix/>
          </a:blip>
          <a:srcRect b="0" l="0" r="0" t="0"/>
          <a:stretch/>
        </p:blipFill>
        <p:spPr>
          <a:xfrm>
            <a:off x="-51895" y="4696245"/>
            <a:ext cx="9260323" cy="459025"/>
          </a:xfrm>
          <a:prstGeom prst="rect">
            <a:avLst/>
          </a:prstGeom>
          <a:noFill/>
          <a:ln>
            <a:noFill/>
          </a:ln>
        </p:spPr>
      </p:pic>
      <p:sp>
        <p:nvSpPr>
          <p:cNvPr id="68" name="Google Shape;68;p46"/>
          <p:cNvSpPr txBox="1"/>
          <p:nvPr>
            <p:ph idx="3" type="subTitle"/>
          </p:nvPr>
        </p:nvSpPr>
        <p:spPr>
          <a:xfrm>
            <a:off x="87525" y="4860900"/>
            <a:ext cx="5635800" cy="282600"/>
          </a:xfrm>
          <a:prstGeom prst="rect">
            <a:avLst/>
          </a:prstGeom>
          <a:noFill/>
          <a:ln>
            <a:noFill/>
          </a:ln>
        </p:spPr>
        <p:txBody>
          <a:bodyPr anchorCtr="0" anchor="ctr" bIns="91425" lIns="91425" spcFirstLastPara="1" rIns="91425" wrap="square" tIns="91425">
            <a:normAutofit/>
          </a:bodyPr>
          <a:lstStyle>
            <a:lvl1pPr lvl="0" algn="l">
              <a:lnSpc>
                <a:spcPct val="115000"/>
              </a:lnSpc>
              <a:spcBef>
                <a:spcPts val="0"/>
              </a:spcBef>
              <a:spcAft>
                <a:spcPts val="0"/>
              </a:spcAft>
              <a:buSzPts val="1800"/>
              <a:buNone/>
              <a:defRPr sz="1400">
                <a:solidFill>
                  <a:srgbClr val="FFFFFF"/>
                </a:solidFill>
                <a:latin typeface="Arial"/>
                <a:ea typeface="Arial"/>
                <a:cs typeface="Arial"/>
                <a:sym typeface="Arial"/>
              </a:defRPr>
            </a:lvl1pPr>
            <a:lvl2pPr lvl="1" algn="l">
              <a:lnSpc>
                <a:spcPct val="115000"/>
              </a:lnSpc>
              <a:spcBef>
                <a:spcPts val="1200"/>
              </a:spcBef>
              <a:spcAft>
                <a:spcPts val="0"/>
              </a:spcAft>
              <a:buSzPts val="1400"/>
              <a:buNone/>
              <a:defRPr sz="1400">
                <a:solidFill>
                  <a:srgbClr val="FFFFFF"/>
                </a:solidFill>
                <a:latin typeface="Arial"/>
                <a:ea typeface="Arial"/>
                <a:cs typeface="Arial"/>
                <a:sym typeface="Arial"/>
              </a:defRPr>
            </a:lvl2pPr>
            <a:lvl3pPr lvl="2" algn="l">
              <a:lnSpc>
                <a:spcPct val="115000"/>
              </a:lnSpc>
              <a:spcBef>
                <a:spcPts val="1200"/>
              </a:spcBef>
              <a:spcAft>
                <a:spcPts val="0"/>
              </a:spcAft>
              <a:buSzPts val="1400"/>
              <a:buNone/>
              <a:defRPr sz="1400">
                <a:solidFill>
                  <a:srgbClr val="FFFFFF"/>
                </a:solidFill>
                <a:latin typeface="Arial"/>
                <a:ea typeface="Arial"/>
                <a:cs typeface="Arial"/>
                <a:sym typeface="Arial"/>
              </a:defRPr>
            </a:lvl3pPr>
            <a:lvl4pPr lvl="3" algn="l">
              <a:lnSpc>
                <a:spcPct val="115000"/>
              </a:lnSpc>
              <a:spcBef>
                <a:spcPts val="1200"/>
              </a:spcBef>
              <a:spcAft>
                <a:spcPts val="0"/>
              </a:spcAft>
              <a:buSzPts val="1400"/>
              <a:buNone/>
              <a:defRPr sz="1400">
                <a:solidFill>
                  <a:srgbClr val="FFFFFF"/>
                </a:solidFill>
                <a:latin typeface="Arial"/>
                <a:ea typeface="Arial"/>
                <a:cs typeface="Arial"/>
                <a:sym typeface="Arial"/>
              </a:defRPr>
            </a:lvl4pPr>
            <a:lvl5pPr lvl="4" algn="l">
              <a:lnSpc>
                <a:spcPct val="115000"/>
              </a:lnSpc>
              <a:spcBef>
                <a:spcPts val="1200"/>
              </a:spcBef>
              <a:spcAft>
                <a:spcPts val="0"/>
              </a:spcAft>
              <a:buSzPts val="1400"/>
              <a:buNone/>
              <a:defRPr sz="1400">
                <a:solidFill>
                  <a:srgbClr val="FFFFFF"/>
                </a:solidFill>
                <a:latin typeface="Arial"/>
                <a:ea typeface="Arial"/>
                <a:cs typeface="Arial"/>
                <a:sym typeface="Arial"/>
              </a:defRPr>
            </a:lvl5pPr>
            <a:lvl6pPr lvl="5" algn="l">
              <a:lnSpc>
                <a:spcPct val="115000"/>
              </a:lnSpc>
              <a:spcBef>
                <a:spcPts val="1200"/>
              </a:spcBef>
              <a:spcAft>
                <a:spcPts val="0"/>
              </a:spcAft>
              <a:buSzPts val="1400"/>
              <a:buNone/>
              <a:defRPr sz="1400">
                <a:solidFill>
                  <a:srgbClr val="FFFFFF"/>
                </a:solidFill>
                <a:latin typeface="Arial"/>
                <a:ea typeface="Arial"/>
                <a:cs typeface="Arial"/>
                <a:sym typeface="Arial"/>
              </a:defRPr>
            </a:lvl6pPr>
            <a:lvl7pPr lvl="6" algn="l">
              <a:lnSpc>
                <a:spcPct val="115000"/>
              </a:lnSpc>
              <a:spcBef>
                <a:spcPts val="1200"/>
              </a:spcBef>
              <a:spcAft>
                <a:spcPts val="0"/>
              </a:spcAft>
              <a:buSzPts val="1400"/>
              <a:buNone/>
              <a:defRPr sz="1400">
                <a:solidFill>
                  <a:srgbClr val="FFFFFF"/>
                </a:solidFill>
                <a:latin typeface="Arial"/>
                <a:ea typeface="Arial"/>
                <a:cs typeface="Arial"/>
                <a:sym typeface="Arial"/>
              </a:defRPr>
            </a:lvl7pPr>
            <a:lvl8pPr lvl="7" algn="l">
              <a:lnSpc>
                <a:spcPct val="115000"/>
              </a:lnSpc>
              <a:spcBef>
                <a:spcPts val="1200"/>
              </a:spcBef>
              <a:spcAft>
                <a:spcPts val="0"/>
              </a:spcAft>
              <a:buSzPts val="1400"/>
              <a:buNone/>
              <a:defRPr sz="1400">
                <a:solidFill>
                  <a:srgbClr val="FFFFFF"/>
                </a:solidFill>
                <a:latin typeface="Arial"/>
                <a:ea typeface="Arial"/>
                <a:cs typeface="Arial"/>
                <a:sym typeface="Arial"/>
              </a:defRPr>
            </a:lvl8pPr>
            <a:lvl9pPr lvl="8" algn="l">
              <a:lnSpc>
                <a:spcPct val="115000"/>
              </a:lnSpc>
              <a:spcBef>
                <a:spcPts val="1200"/>
              </a:spcBef>
              <a:spcAft>
                <a:spcPts val="1200"/>
              </a:spcAft>
              <a:buSzPts val="1400"/>
              <a:buNone/>
              <a:defRPr sz="1400">
                <a:solidFill>
                  <a:srgbClr val="FFFFFF"/>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AULA 1">
  <p:cSld name="TITLE_1_1_1">
    <p:spTree>
      <p:nvGrpSpPr>
        <p:cNvPr id="69" name="Shape 69"/>
        <p:cNvGrpSpPr/>
        <p:nvPr/>
      </p:nvGrpSpPr>
      <p:grpSpPr>
        <a:xfrm>
          <a:off x="0" y="0"/>
          <a:ext cx="0" cy="0"/>
          <a:chOff x="0" y="0"/>
          <a:chExt cx="0" cy="0"/>
        </a:xfrm>
      </p:grpSpPr>
      <p:pic>
        <p:nvPicPr>
          <p:cNvPr id="70" name="Google Shape;70;p4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1" name="Google Shape;71;p47"/>
          <p:cNvSpPr txBox="1"/>
          <p:nvPr>
            <p:ph idx="1" type="subTitle"/>
          </p:nvPr>
        </p:nvSpPr>
        <p:spPr>
          <a:xfrm>
            <a:off x="388400" y="724325"/>
            <a:ext cx="3860700" cy="5484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800"/>
              <a:buNone/>
              <a:defRPr sz="2000">
                <a:solidFill>
                  <a:srgbClr val="FFFFFF"/>
                </a:solidFill>
                <a:latin typeface="Arial"/>
                <a:ea typeface="Arial"/>
                <a:cs typeface="Arial"/>
                <a:sym typeface="Arial"/>
              </a:defRPr>
            </a:lvl1pPr>
            <a:lvl2pPr lvl="1" algn="r">
              <a:lnSpc>
                <a:spcPct val="115000"/>
              </a:lnSpc>
              <a:spcBef>
                <a:spcPts val="1200"/>
              </a:spcBef>
              <a:spcAft>
                <a:spcPts val="0"/>
              </a:spcAft>
              <a:buSzPts val="1400"/>
              <a:buNone/>
              <a:defRPr>
                <a:solidFill>
                  <a:srgbClr val="FFFFFF"/>
                </a:solidFill>
              </a:defRPr>
            </a:lvl2pPr>
            <a:lvl3pPr lvl="2" algn="r">
              <a:lnSpc>
                <a:spcPct val="115000"/>
              </a:lnSpc>
              <a:spcBef>
                <a:spcPts val="1200"/>
              </a:spcBef>
              <a:spcAft>
                <a:spcPts val="0"/>
              </a:spcAft>
              <a:buSzPts val="1400"/>
              <a:buNone/>
              <a:defRPr>
                <a:solidFill>
                  <a:srgbClr val="FFFFFF"/>
                </a:solidFill>
              </a:defRPr>
            </a:lvl3pPr>
            <a:lvl4pPr lvl="3" algn="r">
              <a:lnSpc>
                <a:spcPct val="115000"/>
              </a:lnSpc>
              <a:spcBef>
                <a:spcPts val="1200"/>
              </a:spcBef>
              <a:spcAft>
                <a:spcPts val="0"/>
              </a:spcAft>
              <a:buSzPts val="1400"/>
              <a:buNone/>
              <a:defRPr>
                <a:solidFill>
                  <a:srgbClr val="FFFFFF"/>
                </a:solidFill>
              </a:defRPr>
            </a:lvl4pPr>
            <a:lvl5pPr lvl="4" algn="r">
              <a:lnSpc>
                <a:spcPct val="115000"/>
              </a:lnSpc>
              <a:spcBef>
                <a:spcPts val="1200"/>
              </a:spcBef>
              <a:spcAft>
                <a:spcPts val="0"/>
              </a:spcAft>
              <a:buSzPts val="1400"/>
              <a:buNone/>
              <a:defRPr>
                <a:solidFill>
                  <a:srgbClr val="FFFFFF"/>
                </a:solidFill>
              </a:defRPr>
            </a:lvl5pPr>
            <a:lvl6pPr lvl="5" algn="r">
              <a:lnSpc>
                <a:spcPct val="115000"/>
              </a:lnSpc>
              <a:spcBef>
                <a:spcPts val="1200"/>
              </a:spcBef>
              <a:spcAft>
                <a:spcPts val="0"/>
              </a:spcAft>
              <a:buSzPts val="1400"/>
              <a:buNone/>
              <a:defRPr>
                <a:solidFill>
                  <a:srgbClr val="FFFFFF"/>
                </a:solidFill>
              </a:defRPr>
            </a:lvl6pPr>
            <a:lvl7pPr lvl="6" algn="r">
              <a:lnSpc>
                <a:spcPct val="115000"/>
              </a:lnSpc>
              <a:spcBef>
                <a:spcPts val="1200"/>
              </a:spcBef>
              <a:spcAft>
                <a:spcPts val="0"/>
              </a:spcAft>
              <a:buSzPts val="1400"/>
              <a:buNone/>
              <a:defRPr>
                <a:solidFill>
                  <a:srgbClr val="FFFFFF"/>
                </a:solidFill>
              </a:defRPr>
            </a:lvl7pPr>
            <a:lvl8pPr lvl="7" algn="r">
              <a:lnSpc>
                <a:spcPct val="115000"/>
              </a:lnSpc>
              <a:spcBef>
                <a:spcPts val="1200"/>
              </a:spcBef>
              <a:spcAft>
                <a:spcPts val="0"/>
              </a:spcAft>
              <a:buSzPts val="1400"/>
              <a:buNone/>
              <a:defRPr>
                <a:solidFill>
                  <a:srgbClr val="FFFFFF"/>
                </a:solidFill>
              </a:defRPr>
            </a:lvl8pPr>
            <a:lvl9pPr lvl="8" algn="r">
              <a:lnSpc>
                <a:spcPct val="115000"/>
              </a:lnSpc>
              <a:spcBef>
                <a:spcPts val="1200"/>
              </a:spcBef>
              <a:spcAft>
                <a:spcPts val="1200"/>
              </a:spcAft>
              <a:buSzPts val="1400"/>
              <a:buNone/>
              <a:defRPr>
                <a:solidFill>
                  <a:srgbClr val="FFFFFF"/>
                </a:solidFill>
              </a:defRPr>
            </a:lvl9pPr>
          </a:lstStyle>
          <a:p/>
        </p:txBody>
      </p:sp>
    </p:spTree>
  </p:cSld>
  <p:clrMapOvr>
    <a:masterClrMapping/>
  </p:clrMapOvr>
  <p:extLst>
    <p:ext uri="{DCECCB84-F9BA-43D5-87BE-67443E8EF086}">
      <p15:sldGuideLst>
        <p15:guide id="1" pos="5329">
          <p15:clr>
            <a:srgbClr val="FA7B17"/>
          </p15:clr>
        </p15:guide>
        <p15:guide id="2" orient="horz" pos="898">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2">
    <p:spTree>
      <p:nvGrpSpPr>
        <p:cNvPr id="72" name="Shape 72"/>
        <p:cNvGrpSpPr/>
        <p:nvPr/>
      </p:nvGrpSpPr>
      <p:grpSpPr>
        <a:xfrm>
          <a:off x="0" y="0"/>
          <a:ext cx="0" cy="0"/>
          <a:chOff x="0" y="0"/>
          <a:chExt cx="0" cy="0"/>
        </a:xfrm>
      </p:grpSpPr>
      <p:pic>
        <p:nvPicPr>
          <p:cNvPr id="73" name="Google Shape;73;p48"/>
          <p:cNvPicPr preferRelativeResize="0"/>
          <p:nvPr/>
        </p:nvPicPr>
        <p:blipFill rotWithShape="1">
          <a:blip r:embed="rId2">
            <a:alphaModFix/>
          </a:blip>
          <a:srcRect b="0" l="-130" r="128" t="-30140"/>
          <a:stretch/>
        </p:blipFill>
        <p:spPr>
          <a:xfrm>
            <a:off x="-21437" y="4655757"/>
            <a:ext cx="9186872" cy="542469"/>
          </a:xfrm>
          <a:prstGeom prst="rect">
            <a:avLst/>
          </a:prstGeom>
          <a:noFill/>
          <a:ln>
            <a:noFill/>
          </a:ln>
        </p:spPr>
      </p:pic>
      <p:sp>
        <p:nvSpPr>
          <p:cNvPr id="74" name="Google Shape;74;p48"/>
          <p:cNvSpPr txBox="1"/>
          <p:nvPr/>
        </p:nvSpPr>
        <p:spPr>
          <a:xfrm>
            <a:off x="1012800" y="4943400"/>
            <a:ext cx="2187900" cy="2055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Modificar zócalo</a:t>
            </a:r>
            <a:endParaRPr b="0" i="0" sz="900" u="none" cap="none" strike="noStrike">
              <a:solidFill>
                <a:srgbClr val="FFFFFF"/>
              </a:solidFill>
              <a:latin typeface="Arial"/>
              <a:ea typeface="Arial"/>
              <a:cs typeface="Arial"/>
              <a:sym typeface="Arial"/>
            </a:endParaRPr>
          </a:p>
        </p:txBody>
      </p:sp>
      <p:pic>
        <p:nvPicPr>
          <p:cNvPr id="75" name="Google Shape;75;p48"/>
          <p:cNvPicPr preferRelativeResize="0"/>
          <p:nvPr/>
        </p:nvPicPr>
        <p:blipFill rotWithShape="1">
          <a:blip r:embed="rId3">
            <a:alphaModFix/>
          </a:blip>
          <a:srcRect b="0" l="0" r="0" t="0"/>
          <a:stretch/>
        </p:blipFill>
        <p:spPr>
          <a:xfrm>
            <a:off x="386100" y="546250"/>
            <a:ext cx="8453102" cy="4348852"/>
          </a:xfrm>
          <a:prstGeom prst="rect">
            <a:avLst/>
          </a:prstGeom>
          <a:noFill/>
          <a:ln>
            <a:noFill/>
          </a:ln>
        </p:spPr>
      </p:pic>
      <p:pic>
        <p:nvPicPr>
          <p:cNvPr id="76" name="Google Shape;76;p48"/>
          <p:cNvPicPr preferRelativeResize="0"/>
          <p:nvPr/>
        </p:nvPicPr>
        <p:blipFill rotWithShape="1">
          <a:blip r:embed="rId4">
            <a:alphaModFix/>
          </a:blip>
          <a:srcRect b="0" l="0" r="0" t="0"/>
          <a:stretch/>
        </p:blipFill>
        <p:spPr>
          <a:xfrm rot="3478649">
            <a:off x="696034" y="1692685"/>
            <a:ext cx="714584" cy="712028"/>
          </a:xfrm>
          <a:prstGeom prst="rect">
            <a:avLst/>
          </a:prstGeom>
          <a:noFill/>
          <a:ln>
            <a:noFill/>
          </a:ln>
        </p:spPr>
      </p:pic>
      <p:sp>
        <p:nvSpPr>
          <p:cNvPr id="77" name="Google Shape;77;p48"/>
          <p:cNvSpPr txBox="1"/>
          <p:nvPr>
            <p:ph idx="1" type="subTitle"/>
          </p:nvPr>
        </p:nvSpPr>
        <p:spPr>
          <a:xfrm>
            <a:off x="1330225" y="1591875"/>
            <a:ext cx="6157800" cy="9855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EC183F"/>
              </a:buClr>
              <a:buSzPts val="2500"/>
              <a:buFont typeface="Arial"/>
              <a:buNone/>
              <a:defRPr b="1" sz="2500">
                <a:solidFill>
                  <a:srgbClr val="EC183F"/>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8" name="Google Shape;78;p48"/>
          <p:cNvSpPr txBox="1"/>
          <p:nvPr>
            <p:ph idx="2" type="subTitle"/>
          </p:nvPr>
        </p:nvSpPr>
        <p:spPr>
          <a:xfrm>
            <a:off x="886250" y="2627925"/>
            <a:ext cx="3892500" cy="1081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1700"/>
              <a:buFont typeface="Arial"/>
              <a:buNone/>
              <a:defRPr b="1" sz="1700">
                <a:solidFill>
                  <a:srgbClr val="434343"/>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79" name="Google Shape;79;p48"/>
          <p:cNvPicPr preferRelativeResize="0"/>
          <p:nvPr/>
        </p:nvPicPr>
        <p:blipFill rotWithShape="1">
          <a:blip r:embed="rId5">
            <a:alphaModFix/>
          </a:blip>
          <a:srcRect b="0" l="0" r="0" t="0"/>
          <a:stretch/>
        </p:blipFill>
        <p:spPr>
          <a:xfrm rot="10800000">
            <a:off x="-635575" y="241450"/>
            <a:ext cx="1294700" cy="1294700"/>
          </a:xfrm>
          <a:prstGeom prst="rect">
            <a:avLst/>
          </a:prstGeom>
          <a:noFill/>
          <a:ln>
            <a:noFill/>
          </a:ln>
        </p:spPr>
      </p:pic>
      <p:pic>
        <p:nvPicPr>
          <p:cNvPr id="80" name="Google Shape;80;p48"/>
          <p:cNvPicPr preferRelativeResize="0"/>
          <p:nvPr/>
        </p:nvPicPr>
        <p:blipFill rotWithShape="1">
          <a:blip r:embed="rId5">
            <a:alphaModFix/>
          </a:blip>
          <a:srcRect b="0" l="0" r="0" t="0"/>
          <a:stretch/>
        </p:blipFill>
        <p:spPr>
          <a:xfrm rot="10800000">
            <a:off x="8525850" y="3728500"/>
            <a:ext cx="1294700" cy="12947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_6">
    <p:spTree>
      <p:nvGrpSpPr>
        <p:cNvPr id="81" name="Shape 81"/>
        <p:cNvGrpSpPr/>
        <p:nvPr/>
      </p:nvGrpSpPr>
      <p:grpSpPr>
        <a:xfrm>
          <a:off x="0" y="0"/>
          <a:ext cx="0" cy="0"/>
          <a:chOff x="0" y="0"/>
          <a:chExt cx="0" cy="0"/>
        </a:xfrm>
      </p:grpSpPr>
      <p:sp>
        <p:nvSpPr>
          <p:cNvPr id="82" name="Google Shape;82;p49"/>
          <p:cNvSpPr/>
          <p:nvPr/>
        </p:nvSpPr>
        <p:spPr>
          <a:xfrm>
            <a:off x="-23150" y="0"/>
            <a:ext cx="9179700" cy="5156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5">
    <p:spTree>
      <p:nvGrpSpPr>
        <p:cNvPr id="83" name="Shape 8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4">
    <p:spTree>
      <p:nvGrpSpPr>
        <p:cNvPr id="12" name="Shape 12"/>
        <p:cNvGrpSpPr/>
        <p:nvPr/>
      </p:nvGrpSpPr>
      <p:grpSpPr>
        <a:xfrm>
          <a:off x="0" y="0"/>
          <a:ext cx="0" cy="0"/>
          <a:chOff x="0" y="0"/>
          <a:chExt cx="0" cy="0"/>
        </a:xfrm>
      </p:grpSpPr>
      <p:pic>
        <p:nvPicPr>
          <p:cNvPr id="13" name="Google Shape;13;p17"/>
          <p:cNvPicPr preferRelativeResize="0"/>
          <p:nvPr/>
        </p:nvPicPr>
        <p:blipFill rotWithShape="1">
          <a:blip r:embed="rId2">
            <a:alphaModFix/>
          </a:blip>
          <a:srcRect b="-10919" l="50" r="-49" t="-19237"/>
          <a:stretch/>
        </p:blipFill>
        <p:spPr>
          <a:xfrm>
            <a:off x="-21437" y="4679282"/>
            <a:ext cx="9186872" cy="542469"/>
          </a:xfrm>
          <a:prstGeom prst="rect">
            <a:avLst/>
          </a:prstGeom>
          <a:noFill/>
          <a:ln>
            <a:noFill/>
          </a:ln>
        </p:spPr>
      </p:pic>
      <p:pic>
        <p:nvPicPr>
          <p:cNvPr id="14" name="Google Shape;14;p17"/>
          <p:cNvPicPr preferRelativeResize="0"/>
          <p:nvPr/>
        </p:nvPicPr>
        <p:blipFill rotWithShape="1">
          <a:blip r:embed="rId3">
            <a:alphaModFix/>
          </a:blip>
          <a:srcRect b="0" l="0" r="0" t="0"/>
          <a:stretch/>
        </p:blipFill>
        <p:spPr>
          <a:xfrm>
            <a:off x="0" y="0"/>
            <a:ext cx="9144001" cy="959923"/>
          </a:xfrm>
          <a:prstGeom prst="rect">
            <a:avLst/>
          </a:prstGeom>
          <a:noFill/>
          <a:ln>
            <a:noFill/>
          </a:ln>
        </p:spPr>
      </p:pic>
      <p:sp>
        <p:nvSpPr>
          <p:cNvPr id="15" name="Google Shape;15;p17"/>
          <p:cNvSpPr txBox="1"/>
          <p:nvPr>
            <p:ph type="title"/>
          </p:nvPr>
        </p:nvSpPr>
        <p:spPr>
          <a:xfrm>
            <a:off x="681675" y="950450"/>
            <a:ext cx="6038400" cy="695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EC183F"/>
              </a:buClr>
              <a:buSzPts val="2500"/>
              <a:buFont typeface="Arial"/>
              <a:buNone/>
              <a:defRPr b="1" sz="2500">
                <a:solidFill>
                  <a:srgbClr val="EC183F"/>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7"/>
          <p:cNvSpPr txBox="1"/>
          <p:nvPr>
            <p:ph idx="1" type="subTitle"/>
          </p:nvPr>
        </p:nvSpPr>
        <p:spPr>
          <a:xfrm>
            <a:off x="681675" y="1943100"/>
            <a:ext cx="3892500" cy="1081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2000"/>
              <a:buFont typeface="Arial"/>
              <a:buNone/>
              <a:defRPr b="1" sz="2000">
                <a:solidFill>
                  <a:srgbClr val="434343"/>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 name="Google Shape;17;p17"/>
          <p:cNvSpPr txBox="1"/>
          <p:nvPr>
            <p:ph idx="2" type="subTitle"/>
          </p:nvPr>
        </p:nvSpPr>
        <p:spPr>
          <a:xfrm>
            <a:off x="698150" y="3291950"/>
            <a:ext cx="3892500" cy="6984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rgbClr val="434343"/>
              </a:buClr>
              <a:buSzPts val="1600"/>
              <a:buFont typeface="Arial"/>
              <a:buNone/>
              <a:defRPr sz="1600">
                <a:solidFill>
                  <a:srgbClr val="434343"/>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 name="Google Shape;18;p17"/>
          <p:cNvSpPr txBox="1"/>
          <p:nvPr/>
        </p:nvSpPr>
        <p:spPr>
          <a:xfrm>
            <a:off x="1024575" y="4863525"/>
            <a:ext cx="2187900" cy="2799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Componentes do Computador</a:t>
            </a:r>
            <a:endParaRPr b="0" i="0" sz="9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_6">
    <p:spTree>
      <p:nvGrpSpPr>
        <p:cNvPr id="91" name="Shape 91"/>
        <p:cNvGrpSpPr/>
        <p:nvPr/>
      </p:nvGrpSpPr>
      <p:grpSpPr>
        <a:xfrm>
          <a:off x="0" y="0"/>
          <a:ext cx="0" cy="0"/>
          <a:chOff x="0" y="0"/>
          <a:chExt cx="0" cy="0"/>
        </a:xfrm>
      </p:grpSpPr>
      <p:sp>
        <p:nvSpPr>
          <p:cNvPr id="92" name="Google Shape;92;p19"/>
          <p:cNvSpPr/>
          <p:nvPr/>
        </p:nvSpPr>
        <p:spPr>
          <a:xfrm>
            <a:off x="-23150" y="0"/>
            <a:ext cx="9179700" cy="5156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p:cSld name="CUSTOM_1">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51"/>
          <p:cNvSpPr txBox="1"/>
          <p:nvPr>
            <p:ph type="title"/>
          </p:nvPr>
        </p:nvSpPr>
        <p:spPr>
          <a:xfrm>
            <a:off x="4201325" y="1251125"/>
            <a:ext cx="4222800" cy="17145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5000"/>
              <a:buFont typeface="Arial"/>
              <a:buNone/>
              <a:defRPr b="1" i="0" sz="50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
    <p:spTree>
      <p:nvGrpSpPr>
        <p:cNvPr id="95" name="Shape 95"/>
        <p:cNvGrpSpPr/>
        <p:nvPr/>
      </p:nvGrpSpPr>
      <p:grpSpPr>
        <a:xfrm>
          <a:off x="0" y="0"/>
          <a:ext cx="0" cy="0"/>
          <a:chOff x="0" y="0"/>
          <a:chExt cx="0" cy="0"/>
        </a:xfrm>
      </p:grpSpPr>
      <p:pic>
        <p:nvPicPr>
          <p:cNvPr id="96" name="Google Shape;96;p52"/>
          <p:cNvPicPr preferRelativeResize="0"/>
          <p:nvPr/>
        </p:nvPicPr>
        <p:blipFill rotWithShape="1">
          <a:blip r:embed="rId2">
            <a:alphaModFix/>
          </a:blip>
          <a:srcRect b="0" l="0" r="0" t="0"/>
          <a:stretch/>
        </p:blipFill>
        <p:spPr>
          <a:xfrm>
            <a:off x="-123575" y="-69225"/>
            <a:ext cx="9472072" cy="5305399"/>
          </a:xfrm>
          <a:prstGeom prst="rect">
            <a:avLst/>
          </a:prstGeom>
          <a:noFill/>
          <a:ln>
            <a:noFill/>
          </a:ln>
        </p:spPr>
      </p:pic>
      <p:sp>
        <p:nvSpPr>
          <p:cNvPr id="97" name="Google Shape;97;p52"/>
          <p:cNvSpPr txBox="1"/>
          <p:nvPr>
            <p:ph type="title"/>
          </p:nvPr>
        </p:nvSpPr>
        <p:spPr>
          <a:xfrm>
            <a:off x="4429925" y="412925"/>
            <a:ext cx="4222800" cy="252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2 1">
  <p:cSld name="CUSTOM_1_2">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53"/>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2">
  <p:cSld name="CUSTOM_7">
    <p:bg>
      <p:bgPr>
        <a:solidFill>
          <a:srgbClr val="666666"/>
        </a:solidFill>
      </p:bgPr>
    </p:bg>
    <p:spTree>
      <p:nvGrpSpPr>
        <p:cNvPr id="100" name="Shape 100"/>
        <p:cNvGrpSpPr/>
        <p:nvPr/>
      </p:nvGrpSpPr>
      <p:grpSpPr>
        <a:xfrm>
          <a:off x="0" y="0"/>
          <a:ext cx="0" cy="0"/>
          <a:chOff x="0" y="0"/>
          <a:chExt cx="0" cy="0"/>
        </a:xfrm>
      </p:grpSpPr>
      <p:pic>
        <p:nvPicPr>
          <p:cNvPr id="101" name="Google Shape;101;p54"/>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4">
    <p:spTree>
      <p:nvGrpSpPr>
        <p:cNvPr id="102" name="Shape 102"/>
        <p:cNvGrpSpPr/>
        <p:nvPr/>
      </p:nvGrpSpPr>
      <p:grpSpPr>
        <a:xfrm>
          <a:off x="0" y="0"/>
          <a:ext cx="0" cy="0"/>
          <a:chOff x="0" y="0"/>
          <a:chExt cx="0" cy="0"/>
        </a:xfrm>
      </p:grpSpPr>
      <p:pic>
        <p:nvPicPr>
          <p:cNvPr id="103" name="Google Shape;103;p55"/>
          <p:cNvPicPr preferRelativeResize="0"/>
          <p:nvPr/>
        </p:nvPicPr>
        <p:blipFill rotWithShape="1">
          <a:blip r:embed="rId2">
            <a:alphaModFix/>
          </a:blip>
          <a:srcRect b="-10919" l="50" r="-49" t="-19237"/>
          <a:stretch/>
        </p:blipFill>
        <p:spPr>
          <a:xfrm>
            <a:off x="-21437" y="4679282"/>
            <a:ext cx="9186872" cy="542469"/>
          </a:xfrm>
          <a:prstGeom prst="rect">
            <a:avLst/>
          </a:prstGeom>
          <a:noFill/>
          <a:ln>
            <a:noFill/>
          </a:ln>
        </p:spPr>
      </p:pic>
      <p:pic>
        <p:nvPicPr>
          <p:cNvPr id="104" name="Google Shape;104;p55"/>
          <p:cNvPicPr preferRelativeResize="0"/>
          <p:nvPr/>
        </p:nvPicPr>
        <p:blipFill rotWithShape="1">
          <a:blip r:embed="rId3">
            <a:alphaModFix/>
          </a:blip>
          <a:srcRect b="0" l="0" r="0" t="0"/>
          <a:stretch/>
        </p:blipFill>
        <p:spPr>
          <a:xfrm>
            <a:off x="0" y="0"/>
            <a:ext cx="9144001" cy="959923"/>
          </a:xfrm>
          <a:prstGeom prst="rect">
            <a:avLst/>
          </a:prstGeom>
          <a:noFill/>
          <a:ln>
            <a:noFill/>
          </a:ln>
        </p:spPr>
      </p:pic>
      <p:sp>
        <p:nvSpPr>
          <p:cNvPr id="105" name="Google Shape;105;p55"/>
          <p:cNvSpPr txBox="1"/>
          <p:nvPr>
            <p:ph type="title"/>
          </p:nvPr>
        </p:nvSpPr>
        <p:spPr>
          <a:xfrm>
            <a:off x="681675" y="950450"/>
            <a:ext cx="6038400" cy="69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EC183F"/>
              </a:buClr>
              <a:buSzPts val="2500"/>
              <a:buFont typeface="Arial"/>
              <a:buNone/>
              <a:defRPr b="1" i="0" sz="2500" u="none" cap="none" strike="noStrike">
                <a:solidFill>
                  <a:srgbClr val="EC18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6" name="Google Shape;106;p55"/>
          <p:cNvSpPr txBox="1"/>
          <p:nvPr>
            <p:ph idx="1" type="subTitle"/>
          </p:nvPr>
        </p:nvSpPr>
        <p:spPr>
          <a:xfrm>
            <a:off x="681675" y="1943100"/>
            <a:ext cx="3892500" cy="108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000"/>
              <a:buFont typeface="Arial"/>
              <a:buNone/>
              <a:defRPr b="1" i="0" sz="2000" u="none" cap="none" strike="noStrike">
                <a:solidFill>
                  <a:srgbClr val="43434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7" name="Google Shape;107;p55"/>
          <p:cNvSpPr txBox="1"/>
          <p:nvPr>
            <p:ph idx="2" type="subTitle"/>
          </p:nvPr>
        </p:nvSpPr>
        <p:spPr>
          <a:xfrm>
            <a:off x="698150" y="3291950"/>
            <a:ext cx="3892500" cy="6984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434343"/>
              </a:buClr>
              <a:buSzPts val="1600"/>
              <a:buFont typeface="Arial"/>
              <a:buNone/>
              <a:defRPr b="0" i="0" sz="1600" u="none" cap="none" strike="noStrike">
                <a:solidFill>
                  <a:srgbClr val="43434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8" name="Google Shape;108;p55"/>
          <p:cNvSpPr txBox="1"/>
          <p:nvPr/>
        </p:nvSpPr>
        <p:spPr>
          <a:xfrm>
            <a:off x="1024575" y="4863525"/>
            <a:ext cx="2187900" cy="2799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Modificar zócalo</a:t>
            </a:r>
            <a:endParaRPr b="0" i="0" sz="9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mario">
  <p:cSld name="BLANK_1_1_1_3_1">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56"/>
          <p:cNvSpPr txBox="1"/>
          <p:nvPr/>
        </p:nvSpPr>
        <p:spPr>
          <a:xfrm>
            <a:off x="720000" y="178800"/>
            <a:ext cx="7704000" cy="1009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chemeClr val="accent4"/>
                </a:solidFill>
                <a:latin typeface="Arial"/>
                <a:ea typeface="Arial"/>
                <a:cs typeface="Arial"/>
                <a:sym typeface="Arial"/>
              </a:rPr>
              <a:t>Temario</a:t>
            </a:r>
            <a:endParaRPr b="0" i="0" sz="1400" u="none" cap="none" strike="noStrike">
              <a:solidFill>
                <a:srgbClr val="000000"/>
              </a:solidFill>
              <a:latin typeface="Arial"/>
              <a:ea typeface="Arial"/>
              <a:cs typeface="Arial"/>
              <a:sym typeface="Arial"/>
            </a:endParaRPr>
          </a:p>
        </p:txBody>
      </p:sp>
      <p:sp>
        <p:nvSpPr>
          <p:cNvPr id="111" name="Google Shape;111;p56"/>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Modificar zócalo</a:t>
            </a:r>
            <a:endParaRPr b="0" i="0" sz="9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temario">
  <p:cSld name="BLANK_1_1_1_3_2">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57"/>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Modificar zócalo</a:t>
            </a:r>
            <a:endParaRPr b="0" i="0" sz="900" u="none" cap="none" strike="noStrike">
              <a:solidFill>
                <a:srgbClr val="FFFFFF"/>
              </a:solidFill>
              <a:latin typeface="Arial"/>
              <a:ea typeface="Arial"/>
              <a:cs typeface="Arial"/>
              <a:sym typeface="Arial"/>
            </a:endParaRPr>
          </a:p>
        </p:txBody>
      </p:sp>
      <p:sp>
        <p:nvSpPr>
          <p:cNvPr id="114" name="Google Shape;114;p57"/>
          <p:cNvSpPr txBox="1"/>
          <p:nvPr>
            <p:ph type="title"/>
          </p:nvPr>
        </p:nvSpPr>
        <p:spPr>
          <a:xfrm>
            <a:off x="757875" y="417050"/>
            <a:ext cx="6038400" cy="69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EC183F"/>
              </a:buClr>
              <a:buSzPts val="3000"/>
              <a:buFont typeface="Arial"/>
              <a:buNone/>
              <a:defRPr b="1" i="0" sz="3000" u="none" cap="none" strike="noStrike">
                <a:solidFill>
                  <a:srgbClr val="EC18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5" name="Google Shape;115;p57"/>
          <p:cNvSpPr txBox="1"/>
          <p:nvPr>
            <p:ph idx="1" type="subTitle"/>
          </p:nvPr>
        </p:nvSpPr>
        <p:spPr>
          <a:xfrm>
            <a:off x="757875" y="1409700"/>
            <a:ext cx="3892500" cy="108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500"/>
              <a:buFont typeface="Arial"/>
              <a:buNone/>
              <a:defRPr b="1" i="0" sz="2500" u="none" cap="none" strike="noStrike">
                <a:solidFill>
                  <a:srgbClr val="43434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6" name="Google Shape;116;p57"/>
          <p:cNvSpPr txBox="1"/>
          <p:nvPr>
            <p:ph idx="2" type="subTitle"/>
          </p:nvPr>
        </p:nvSpPr>
        <p:spPr>
          <a:xfrm>
            <a:off x="774350" y="2758550"/>
            <a:ext cx="3892500" cy="6984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434343"/>
              </a:buClr>
              <a:buSzPts val="1600"/>
              <a:buFont typeface="Arial"/>
              <a:buNone/>
              <a:defRPr b="0" i="0" sz="1600" u="none" cap="none" strike="noStrike">
                <a:solidFill>
                  <a:srgbClr val="43434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ulo ">
  <p:cSld name="BLANK_1_1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58"/>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Modificar zócalo</a:t>
            </a:r>
            <a:endParaRPr b="0" i="0" sz="900" u="none" cap="none" strike="noStrike">
              <a:solidFill>
                <a:srgbClr val="FFFFFF"/>
              </a:solidFill>
              <a:latin typeface="Arial"/>
              <a:ea typeface="Arial"/>
              <a:cs typeface="Arial"/>
              <a:sym typeface="Arial"/>
            </a:endParaRPr>
          </a:p>
        </p:txBody>
      </p:sp>
      <p:sp>
        <p:nvSpPr>
          <p:cNvPr id="119" name="Google Shape;119;p58"/>
          <p:cNvSpPr txBox="1"/>
          <p:nvPr>
            <p:ph idx="1" type="subTitle"/>
          </p:nvPr>
        </p:nvSpPr>
        <p:spPr>
          <a:xfrm>
            <a:off x="718100" y="251275"/>
            <a:ext cx="7707600" cy="985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500"/>
              <a:buFont typeface="Arial"/>
              <a:buNone/>
              <a:defRPr b="1" i="0" sz="2500" u="none" cap="none" strike="noStrike">
                <a:solidFill>
                  <a:srgbClr val="43434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0" name="Google Shape;120;p58"/>
          <p:cNvSpPr txBox="1"/>
          <p:nvPr>
            <p:ph idx="2" type="subTitle"/>
          </p:nvPr>
        </p:nvSpPr>
        <p:spPr>
          <a:xfrm>
            <a:off x="774350" y="2529950"/>
            <a:ext cx="3892500" cy="698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1600"/>
              <a:buFont typeface="Arial"/>
              <a:buNone/>
              <a:defRPr b="0" i="0" sz="1600" u="none" cap="none" strike="noStrike">
                <a:solidFill>
                  <a:srgbClr val="43434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5">
    <p:spTree>
      <p:nvGrpSpPr>
        <p:cNvPr id="121" name="Shape 1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ulo  1">
  <p:cSld name="BLANK_1_1_1_1">
    <p:bg>
      <p:bgPr>
        <a:blipFill>
          <a:blip r:embed="rId2">
            <a:alphaModFix/>
          </a:blip>
          <a:stretch>
            <a:fillRect/>
          </a:stretch>
        </a:blipFill>
      </p:bgPr>
    </p:bg>
    <p:spTree>
      <p:nvGrpSpPr>
        <p:cNvPr id="122" name="Shape 122"/>
        <p:cNvGrpSpPr/>
        <p:nvPr/>
      </p:nvGrpSpPr>
      <p:grpSpPr>
        <a:xfrm>
          <a:off x="0" y="0"/>
          <a:ext cx="0" cy="0"/>
          <a:chOff x="0" y="0"/>
          <a:chExt cx="0" cy="0"/>
        </a:xfrm>
      </p:grpSpPr>
      <p:sp>
        <p:nvSpPr>
          <p:cNvPr id="123" name="Google Shape;123;p60"/>
          <p:cNvSpPr/>
          <p:nvPr/>
        </p:nvSpPr>
        <p:spPr>
          <a:xfrm>
            <a:off x="-27075" y="-108275"/>
            <a:ext cx="9171000" cy="4971900"/>
          </a:xfrm>
          <a:prstGeom prst="rect">
            <a:avLst/>
          </a:prstGeom>
          <a:solidFill>
            <a:srgbClr val="E6E7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0"/>
          <p:cNvSpPr/>
          <p:nvPr/>
        </p:nvSpPr>
        <p:spPr>
          <a:xfrm>
            <a:off x="848800" y="1012350"/>
            <a:ext cx="73224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0"/>
          <p:cNvSpPr/>
          <p:nvPr/>
        </p:nvSpPr>
        <p:spPr>
          <a:xfrm>
            <a:off x="848800" y="777175"/>
            <a:ext cx="7322400" cy="3990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p60"/>
          <p:cNvPicPr preferRelativeResize="0"/>
          <p:nvPr/>
        </p:nvPicPr>
        <p:blipFill rotWithShape="1">
          <a:blip r:embed="rId3">
            <a:alphaModFix/>
          </a:blip>
          <a:srcRect b="0" l="0" r="0" t="0"/>
          <a:stretch/>
        </p:blipFill>
        <p:spPr>
          <a:xfrm rot="7199997">
            <a:off x="390682" y="1134983"/>
            <a:ext cx="1329983" cy="1329983"/>
          </a:xfrm>
          <a:prstGeom prst="rect">
            <a:avLst/>
          </a:prstGeom>
          <a:noFill/>
          <a:ln>
            <a:noFill/>
          </a:ln>
        </p:spPr>
      </p:pic>
      <p:sp>
        <p:nvSpPr>
          <p:cNvPr id="127" name="Google Shape;127;p60"/>
          <p:cNvSpPr/>
          <p:nvPr/>
        </p:nvSpPr>
        <p:spPr>
          <a:xfrm>
            <a:off x="10386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0"/>
          <p:cNvSpPr/>
          <p:nvPr/>
        </p:nvSpPr>
        <p:spPr>
          <a:xfrm>
            <a:off x="12672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0"/>
          <p:cNvSpPr/>
          <p:nvPr/>
        </p:nvSpPr>
        <p:spPr>
          <a:xfrm>
            <a:off x="14958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0"/>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Modificar zócalo</a:t>
            </a:r>
            <a:endParaRPr b="0" i="0" sz="900" u="none" cap="none" strike="noStrike">
              <a:solidFill>
                <a:srgbClr val="FFFFFF"/>
              </a:solidFill>
              <a:latin typeface="Arial"/>
              <a:ea typeface="Arial"/>
              <a:cs typeface="Arial"/>
              <a:sym typeface="Arial"/>
            </a:endParaRPr>
          </a:p>
        </p:txBody>
      </p:sp>
      <p:sp>
        <p:nvSpPr>
          <p:cNvPr id="131" name="Google Shape;131;p60"/>
          <p:cNvSpPr txBox="1"/>
          <p:nvPr>
            <p:ph idx="1" type="subTitle"/>
          </p:nvPr>
        </p:nvSpPr>
        <p:spPr>
          <a:xfrm>
            <a:off x="1787425" y="1287075"/>
            <a:ext cx="6157800" cy="985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C183F"/>
              </a:buClr>
              <a:buSzPts val="3000"/>
              <a:buFont typeface="Arial"/>
              <a:buNone/>
              <a:defRPr b="1" i="0" sz="3000" u="none" cap="none" strike="noStrike">
                <a:solidFill>
                  <a:srgbClr val="EC18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60"/>
          <p:cNvSpPr txBox="1"/>
          <p:nvPr>
            <p:ph idx="2" type="subTitle"/>
          </p:nvPr>
        </p:nvSpPr>
        <p:spPr>
          <a:xfrm>
            <a:off x="1038650" y="2399325"/>
            <a:ext cx="3892500" cy="108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000"/>
              <a:buFont typeface="Arial"/>
              <a:buNone/>
              <a:defRPr b="1" i="0" sz="2000" u="none" cap="none" strike="noStrike">
                <a:solidFill>
                  <a:srgbClr val="43434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2">
    <p:spTree>
      <p:nvGrpSpPr>
        <p:cNvPr id="133" name="Shape 133"/>
        <p:cNvGrpSpPr/>
        <p:nvPr/>
      </p:nvGrpSpPr>
      <p:grpSpPr>
        <a:xfrm>
          <a:off x="0" y="0"/>
          <a:ext cx="0" cy="0"/>
          <a:chOff x="0" y="0"/>
          <a:chExt cx="0" cy="0"/>
        </a:xfrm>
      </p:grpSpPr>
      <p:pic>
        <p:nvPicPr>
          <p:cNvPr id="134" name="Google Shape;134;p61"/>
          <p:cNvPicPr preferRelativeResize="0"/>
          <p:nvPr/>
        </p:nvPicPr>
        <p:blipFill rotWithShape="1">
          <a:blip r:embed="rId2">
            <a:alphaModFix/>
          </a:blip>
          <a:srcRect b="0" l="-130" r="128" t="-30140"/>
          <a:stretch/>
        </p:blipFill>
        <p:spPr>
          <a:xfrm>
            <a:off x="-21437" y="4655757"/>
            <a:ext cx="9186872" cy="542469"/>
          </a:xfrm>
          <a:prstGeom prst="rect">
            <a:avLst/>
          </a:prstGeom>
          <a:noFill/>
          <a:ln>
            <a:noFill/>
          </a:ln>
        </p:spPr>
      </p:pic>
      <p:sp>
        <p:nvSpPr>
          <p:cNvPr id="135" name="Google Shape;135;p61"/>
          <p:cNvSpPr txBox="1"/>
          <p:nvPr/>
        </p:nvSpPr>
        <p:spPr>
          <a:xfrm>
            <a:off x="1012800" y="4943400"/>
            <a:ext cx="2187900" cy="2055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Modificar zócalo</a:t>
            </a:r>
            <a:endParaRPr b="0" i="0" sz="900" u="none" cap="none" strike="noStrike">
              <a:solidFill>
                <a:srgbClr val="FFFFFF"/>
              </a:solidFill>
              <a:latin typeface="Arial"/>
              <a:ea typeface="Arial"/>
              <a:cs typeface="Arial"/>
              <a:sym typeface="Arial"/>
            </a:endParaRPr>
          </a:p>
        </p:txBody>
      </p:sp>
      <p:pic>
        <p:nvPicPr>
          <p:cNvPr id="136" name="Google Shape;136;p61"/>
          <p:cNvPicPr preferRelativeResize="0"/>
          <p:nvPr/>
        </p:nvPicPr>
        <p:blipFill rotWithShape="1">
          <a:blip r:embed="rId3">
            <a:alphaModFix/>
          </a:blip>
          <a:srcRect b="0" l="0" r="0" t="0"/>
          <a:stretch/>
        </p:blipFill>
        <p:spPr>
          <a:xfrm>
            <a:off x="386100" y="546250"/>
            <a:ext cx="8453102" cy="4348852"/>
          </a:xfrm>
          <a:prstGeom prst="rect">
            <a:avLst/>
          </a:prstGeom>
          <a:noFill/>
          <a:ln>
            <a:noFill/>
          </a:ln>
        </p:spPr>
      </p:pic>
      <p:pic>
        <p:nvPicPr>
          <p:cNvPr id="137" name="Google Shape;137;p61"/>
          <p:cNvPicPr preferRelativeResize="0"/>
          <p:nvPr/>
        </p:nvPicPr>
        <p:blipFill rotWithShape="1">
          <a:blip r:embed="rId4">
            <a:alphaModFix/>
          </a:blip>
          <a:srcRect b="0" l="0" r="0" t="0"/>
          <a:stretch/>
        </p:blipFill>
        <p:spPr>
          <a:xfrm rot="3478649">
            <a:off x="696034" y="1692685"/>
            <a:ext cx="714584" cy="712028"/>
          </a:xfrm>
          <a:prstGeom prst="rect">
            <a:avLst/>
          </a:prstGeom>
          <a:noFill/>
          <a:ln>
            <a:noFill/>
          </a:ln>
        </p:spPr>
      </p:pic>
      <p:sp>
        <p:nvSpPr>
          <p:cNvPr id="138" name="Google Shape;138;p61"/>
          <p:cNvSpPr txBox="1"/>
          <p:nvPr>
            <p:ph idx="1" type="subTitle"/>
          </p:nvPr>
        </p:nvSpPr>
        <p:spPr>
          <a:xfrm>
            <a:off x="1330225" y="1591875"/>
            <a:ext cx="6157800" cy="985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C183F"/>
              </a:buClr>
              <a:buSzPts val="2500"/>
              <a:buFont typeface="Arial"/>
              <a:buNone/>
              <a:defRPr b="1" i="0" sz="2500" u="none" cap="none" strike="noStrike">
                <a:solidFill>
                  <a:srgbClr val="EC18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61"/>
          <p:cNvSpPr txBox="1"/>
          <p:nvPr>
            <p:ph idx="2" type="subTitle"/>
          </p:nvPr>
        </p:nvSpPr>
        <p:spPr>
          <a:xfrm>
            <a:off x="886250" y="2627925"/>
            <a:ext cx="3892500" cy="1081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1700"/>
              <a:buFont typeface="Arial"/>
              <a:buNone/>
              <a:defRPr b="1" i="0" sz="1700" u="none" cap="none" strike="noStrike">
                <a:solidFill>
                  <a:srgbClr val="43434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id="140" name="Google Shape;140;p61"/>
          <p:cNvPicPr preferRelativeResize="0"/>
          <p:nvPr/>
        </p:nvPicPr>
        <p:blipFill rotWithShape="1">
          <a:blip r:embed="rId5">
            <a:alphaModFix/>
          </a:blip>
          <a:srcRect b="0" l="0" r="0" t="0"/>
          <a:stretch/>
        </p:blipFill>
        <p:spPr>
          <a:xfrm rot="10800000">
            <a:off x="-635575" y="241450"/>
            <a:ext cx="1294700" cy="1294700"/>
          </a:xfrm>
          <a:prstGeom prst="rect">
            <a:avLst/>
          </a:prstGeom>
          <a:noFill/>
          <a:ln>
            <a:noFill/>
          </a:ln>
        </p:spPr>
      </p:pic>
      <p:pic>
        <p:nvPicPr>
          <p:cNvPr id="141" name="Google Shape;141;p61"/>
          <p:cNvPicPr preferRelativeResize="0"/>
          <p:nvPr/>
        </p:nvPicPr>
        <p:blipFill rotWithShape="1">
          <a:blip r:embed="rId5">
            <a:alphaModFix/>
          </a:blip>
          <a:srcRect b="0" l="0" r="0" t="0"/>
          <a:stretch/>
        </p:blipFill>
        <p:spPr>
          <a:xfrm rot="10800000">
            <a:off x="8525850" y="3728500"/>
            <a:ext cx="1294700" cy="12947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146" name="Shape 146"/>
        <p:cNvGrpSpPr/>
        <p:nvPr/>
      </p:nvGrpSpPr>
      <p:grpSpPr>
        <a:xfrm>
          <a:off x="0" y="0"/>
          <a:ext cx="0" cy="0"/>
          <a:chOff x="0" y="0"/>
          <a:chExt cx="0" cy="0"/>
        </a:xfrm>
      </p:grpSpPr>
      <p:sp>
        <p:nvSpPr>
          <p:cNvPr id="147" name="Google Shape;147;p2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p2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9" name="Shape 149"/>
        <p:cNvGrpSpPr/>
        <p:nvPr/>
      </p:nvGrpSpPr>
      <p:grpSpPr>
        <a:xfrm>
          <a:off x="0" y="0"/>
          <a:ext cx="0" cy="0"/>
          <a:chOff x="0" y="0"/>
          <a:chExt cx="0" cy="0"/>
        </a:xfrm>
      </p:grpSpPr>
      <p:sp>
        <p:nvSpPr>
          <p:cNvPr id="150" name="Google Shape;15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51" name="Google Shape;151;p2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6" name="Google Shape;156;p2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9" name="Google Shape;159;p2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60" name="Google Shape;160;p2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165" name="Google Shape;165;p2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6" name="Shape 166"/>
        <p:cNvGrpSpPr/>
        <p:nvPr/>
      </p:nvGrpSpPr>
      <p:grpSpPr>
        <a:xfrm>
          <a:off x="0" y="0"/>
          <a:ext cx="0" cy="0"/>
          <a:chOff x="0" y="0"/>
          <a:chExt cx="0" cy="0"/>
        </a:xfrm>
      </p:grpSpPr>
      <p:sp>
        <p:nvSpPr>
          <p:cNvPr id="167" name="Google Shape;167;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2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171" name="Google Shape;171;p2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172" name="Google Shape;172;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177" name="Google Shape;177;p3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3"/>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Arial"/>
                <a:ea typeface="Arial"/>
                <a:cs typeface="Arial"/>
                <a:sym typeface="Arial"/>
              </a:defRPr>
            </a:lvl9pPr>
          </a:lstStyle>
          <a:p/>
        </p:txBody>
      </p:sp>
      <p:pic>
        <p:nvPicPr>
          <p:cNvPr id="181" name="Google Shape;181;p33"/>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theme" Target="../theme/theme4.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 Type="http://schemas.openxmlformats.org/officeDocument/2006/relationships/image" Target="../media/image20.png"/><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5" Type="http://schemas.openxmlformats.org/officeDocument/2006/relationships/theme" Target="../theme/theme2.xml"/><Relationship Id="rId14" Type="http://schemas.openxmlformats.org/officeDocument/2006/relationships/slideLayout" Target="../slideLayouts/slideLayout4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18"/>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s" sz="1000" u="none" cap="none" strike="noStrike">
                <a:solidFill>
                  <a:srgbClr val="888888"/>
                </a:solidFill>
                <a:latin typeface="Arial"/>
                <a:ea typeface="Arial"/>
                <a:cs typeface="Arial"/>
                <a:sym typeface="Arial"/>
              </a:rPr>
              <a:t>‹#›</a:t>
            </a:fld>
            <a:endParaRPr b="0" i="0" sz="1000" u="none" cap="none" strike="noStrike">
              <a:solidFill>
                <a:srgbClr val="888888"/>
              </a:solidFill>
              <a:latin typeface="Arial"/>
              <a:ea typeface="Arial"/>
              <a:cs typeface="Arial"/>
              <a:sym typeface="Arial"/>
            </a:endParaRPr>
          </a:p>
        </p:txBody>
      </p:sp>
      <p:cxnSp>
        <p:nvCxnSpPr>
          <p:cNvPr id="86" name="Google Shape;86;p18"/>
          <p:cNvCxnSpPr/>
          <p:nvPr/>
        </p:nvCxnSpPr>
        <p:spPr>
          <a:xfrm>
            <a:off x="719925" y="-8000"/>
            <a:ext cx="8100" cy="4879500"/>
          </a:xfrm>
          <a:prstGeom prst="straightConnector1">
            <a:avLst/>
          </a:prstGeom>
          <a:noFill/>
          <a:ln cap="flat" cmpd="sng" w="9525">
            <a:solidFill>
              <a:srgbClr val="FCD8D6"/>
            </a:solidFill>
            <a:prstDash val="dot"/>
            <a:round/>
            <a:headEnd len="sm" w="sm" type="none"/>
            <a:tailEnd len="sm" w="sm" type="none"/>
          </a:ln>
        </p:spPr>
      </p:cxnSp>
      <p:cxnSp>
        <p:nvCxnSpPr>
          <p:cNvPr id="87" name="Google Shape;87;p18"/>
          <p:cNvCxnSpPr/>
          <p:nvPr/>
        </p:nvCxnSpPr>
        <p:spPr>
          <a:xfrm>
            <a:off x="8419950" y="-8000"/>
            <a:ext cx="8100" cy="4879500"/>
          </a:xfrm>
          <a:prstGeom prst="straightConnector1">
            <a:avLst/>
          </a:prstGeom>
          <a:noFill/>
          <a:ln cap="flat" cmpd="sng" w="9525">
            <a:solidFill>
              <a:srgbClr val="FCD8D6"/>
            </a:solidFill>
            <a:prstDash val="dot"/>
            <a:round/>
            <a:headEnd len="sm" w="sm" type="none"/>
            <a:tailEnd len="sm" w="sm" type="none"/>
          </a:ln>
        </p:spPr>
      </p:cxnSp>
      <p:cxnSp>
        <p:nvCxnSpPr>
          <p:cNvPr id="88" name="Google Shape;88;p18"/>
          <p:cNvCxnSpPr/>
          <p:nvPr/>
        </p:nvCxnSpPr>
        <p:spPr>
          <a:xfrm flipH="1" rot="10800000">
            <a:off x="-15600" y="1013675"/>
            <a:ext cx="9175200" cy="5400"/>
          </a:xfrm>
          <a:prstGeom prst="straightConnector1">
            <a:avLst/>
          </a:prstGeom>
          <a:noFill/>
          <a:ln cap="flat" cmpd="sng" w="9525">
            <a:solidFill>
              <a:srgbClr val="FCD8D6"/>
            </a:solidFill>
            <a:prstDash val="dot"/>
            <a:round/>
            <a:headEnd len="sm" w="sm" type="none"/>
            <a:tailEnd len="sm" w="sm" type="none"/>
          </a:ln>
        </p:spPr>
      </p:cxnSp>
      <p:cxnSp>
        <p:nvCxnSpPr>
          <p:cNvPr id="89" name="Google Shape;89;p18"/>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cxnSp>
        <p:nvCxnSpPr>
          <p:cNvPr id="90" name="Google Shape;90;p18"/>
          <p:cNvCxnSpPr/>
          <p:nvPr/>
        </p:nvCxnSpPr>
        <p:spPr>
          <a:xfrm flipH="1" rot="10800000">
            <a:off x="-15600" y="1318475"/>
            <a:ext cx="9175200" cy="5400"/>
          </a:xfrm>
          <a:prstGeom prst="straightConnector1">
            <a:avLst/>
          </a:prstGeom>
          <a:noFill/>
          <a:ln cap="flat" cmpd="sng" w="9525">
            <a:solidFill>
              <a:srgbClr val="FCD8D6"/>
            </a:solidFill>
            <a:prstDash val="dot"/>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orient="horz" pos="741">
          <p15:clr>
            <a:srgbClr val="EA4335"/>
          </p15:clr>
        </p15:guide>
        <p15:guide id="3" orient="horz" pos="3064">
          <p15:clr>
            <a:srgbClr val="EA4335"/>
          </p15:clr>
        </p15:guide>
        <p15:guide id="4" pos="5306">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2" name="Shape 142"/>
        <p:cNvGrpSpPr/>
        <p:nvPr/>
      </p:nvGrpSpPr>
      <p:grpSpPr>
        <a:xfrm>
          <a:off x="0" y="0"/>
          <a:ext cx="0" cy="0"/>
          <a:chOff x="0" y="0"/>
          <a:chExt cx="0" cy="0"/>
        </a:xfrm>
      </p:grpSpPr>
      <p:sp>
        <p:nvSpPr>
          <p:cNvPr id="143" name="Google Shape;143;p2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Arial"/>
                <a:ea typeface="Arial"/>
                <a:cs typeface="Arial"/>
                <a:sym typeface="Arial"/>
              </a:rPr>
              <a:t>Componentes de la computadora</a:t>
            </a:r>
            <a:endParaRPr b="0" i="0" sz="900" u="none" cap="none" strike="noStrike">
              <a:solidFill>
                <a:srgbClr val="FFFFFF"/>
              </a:solidFill>
              <a:latin typeface="Arial"/>
              <a:ea typeface="Arial"/>
              <a:cs typeface="Arial"/>
              <a:sym typeface="Arial"/>
            </a:endParaRPr>
          </a:p>
        </p:txBody>
      </p:sp>
      <p:pic>
        <p:nvPicPr>
          <p:cNvPr id="145" name="Google Shape;145;p20"/>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41.png"/><Relationship Id="rId5" Type="http://schemas.openxmlformats.org/officeDocument/2006/relationships/image" Target="../media/image40.png"/><Relationship Id="rId6" Type="http://schemas.openxmlformats.org/officeDocument/2006/relationships/image" Target="../media/image36.png"/><Relationship Id="rId7" Type="http://schemas.openxmlformats.org/officeDocument/2006/relationships/image" Target="../media/image38.png"/><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0"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37.png"/><Relationship Id="rId9" Type="http://schemas.openxmlformats.org/officeDocument/2006/relationships/image" Target="../media/image34.png"/><Relationship Id="rId5" Type="http://schemas.openxmlformats.org/officeDocument/2006/relationships/image" Target="../media/image28.png"/><Relationship Id="rId6" Type="http://schemas.openxmlformats.org/officeDocument/2006/relationships/image" Target="../media/image39.png"/><Relationship Id="rId7" Type="http://schemas.openxmlformats.org/officeDocument/2006/relationships/image" Target="../media/image30.png"/><Relationship Id="rId8"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
          <p:cNvSpPr txBox="1"/>
          <p:nvPr>
            <p:ph type="title"/>
          </p:nvPr>
        </p:nvSpPr>
        <p:spPr>
          <a:xfrm>
            <a:off x="4429925" y="412925"/>
            <a:ext cx="4222800" cy="25272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es"/>
              <a:t>Componentes do computador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0"/>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Arial"/>
                <a:ea typeface="Arial"/>
                <a:cs typeface="Arial"/>
                <a:sym typeface="Arial"/>
              </a:rPr>
              <a:t>Dispositivos de Armazenamento Secundário</a:t>
            </a:r>
            <a:endParaRPr b="1" i="0" sz="3000" u="none" cap="none" strike="noStrike">
              <a:solidFill>
                <a:srgbClr val="3F3F3F"/>
              </a:solidFill>
              <a:latin typeface="Arial"/>
              <a:ea typeface="Arial"/>
              <a:cs typeface="Arial"/>
              <a:sym typeface="Arial"/>
            </a:endParaRPr>
          </a:p>
        </p:txBody>
      </p:sp>
      <p:sp>
        <p:nvSpPr>
          <p:cNvPr id="291" name="Google Shape;291;p10"/>
          <p:cNvSpPr txBox="1"/>
          <p:nvPr/>
        </p:nvSpPr>
        <p:spPr>
          <a:xfrm>
            <a:off x="3373700" y="1809375"/>
            <a:ext cx="4595700" cy="23463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rPr b="0" i="0" lang="es" sz="1600" u="none" cap="none" strike="noStrike">
                <a:solidFill>
                  <a:srgbClr val="3F3F3F"/>
                </a:solidFill>
                <a:latin typeface="Arial"/>
                <a:ea typeface="Arial"/>
                <a:cs typeface="Arial"/>
                <a:sym typeface="Arial"/>
              </a:rPr>
              <a:t>Armazena dados de modo permanente. É a informação que o computador não necessita de maneira imediata para seu funcionamento. Pode armazenar arquivos de todo tipo, como documentos, imagens, vídeos, áudios, etc. O dispositivo de armazenamento secundário interno é o disco rígido, mais conhecido como </a:t>
            </a:r>
            <a:r>
              <a:rPr b="0" i="1" lang="es" sz="1600" u="none" cap="none" strike="noStrike">
                <a:solidFill>
                  <a:srgbClr val="3F3F3F"/>
                </a:solidFill>
                <a:latin typeface="Arial"/>
                <a:ea typeface="Arial"/>
                <a:cs typeface="Arial"/>
                <a:sym typeface="Arial"/>
              </a:rPr>
              <a:t>HD</a:t>
            </a:r>
            <a:r>
              <a:rPr b="0" i="0" lang="es" sz="1600" u="none" cap="none" strike="noStrike">
                <a:solidFill>
                  <a:srgbClr val="3F3F3F"/>
                </a:solidFill>
                <a:latin typeface="Arial"/>
                <a:ea typeface="Arial"/>
                <a:cs typeface="Arial"/>
                <a:sym typeface="Arial"/>
              </a:rPr>
              <a:t> (</a:t>
            </a:r>
            <a:r>
              <a:rPr b="0" i="1" lang="es" sz="1600" u="none" cap="none" strike="noStrike">
                <a:solidFill>
                  <a:srgbClr val="3F3F3F"/>
                </a:solidFill>
                <a:latin typeface="Arial"/>
                <a:ea typeface="Arial"/>
                <a:cs typeface="Arial"/>
                <a:sym typeface="Arial"/>
              </a:rPr>
              <a:t>Hard Disk</a:t>
            </a:r>
            <a:r>
              <a:rPr b="0" i="0" lang="es" sz="1600" u="none" cap="none" strike="noStrike">
                <a:solidFill>
                  <a:srgbClr val="3F3F3F"/>
                </a:solidFill>
                <a:latin typeface="Arial"/>
                <a:ea typeface="Arial"/>
                <a:cs typeface="Arial"/>
                <a:sym typeface="Arial"/>
              </a:rPr>
              <a:t>).</a:t>
            </a:r>
            <a:endParaRPr b="0" i="0" sz="1600" u="none" cap="none" strike="noStrike">
              <a:solidFill>
                <a:srgbClr val="3F3F3F"/>
              </a:solidFill>
              <a:latin typeface="Arial"/>
              <a:ea typeface="Arial"/>
              <a:cs typeface="Arial"/>
              <a:sym typeface="Arial"/>
            </a:endParaRPr>
          </a:p>
        </p:txBody>
      </p:sp>
      <p:pic>
        <p:nvPicPr>
          <p:cNvPr id="292" name="Google Shape;292;p10"/>
          <p:cNvPicPr preferRelativeResize="0"/>
          <p:nvPr/>
        </p:nvPicPr>
        <p:blipFill rotWithShape="1">
          <a:blip r:embed="rId3">
            <a:alphaModFix/>
          </a:blip>
          <a:srcRect b="0" l="0" r="0" t="0"/>
          <a:stretch/>
        </p:blipFill>
        <p:spPr>
          <a:xfrm>
            <a:off x="775925" y="1801200"/>
            <a:ext cx="2476500" cy="18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1"/>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Arial"/>
                <a:ea typeface="Arial"/>
                <a:cs typeface="Arial"/>
                <a:sym typeface="Arial"/>
              </a:rPr>
              <a:t>Componentes externos</a:t>
            </a:r>
            <a:endParaRPr b="1" i="0" sz="3700" u="none" cap="none" strike="noStrike">
              <a:solidFill>
                <a:srgbClr val="FFFFFF"/>
              </a:solidFill>
              <a:latin typeface="Arial"/>
              <a:ea typeface="Arial"/>
              <a:cs typeface="Arial"/>
              <a:sym typeface="Arial"/>
            </a:endParaRPr>
          </a:p>
        </p:txBody>
      </p:sp>
      <p:sp>
        <p:nvSpPr>
          <p:cNvPr id="299" name="Google Shape;299;p1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Arial"/>
                <a:ea typeface="Arial"/>
                <a:cs typeface="Arial"/>
                <a:sym typeface="Arial"/>
              </a:rPr>
              <a:t>2</a:t>
            </a:r>
            <a:endParaRPr b="1" i="0" sz="6000" u="none" cap="none" strike="noStrike">
              <a:solidFill>
                <a:srgbClr val="FFFFFF"/>
              </a:solidFill>
              <a:latin typeface="Arial"/>
              <a:ea typeface="Arial"/>
              <a:cs typeface="Arial"/>
              <a:sym typeface="Arial"/>
            </a:endParaRPr>
          </a:p>
        </p:txBody>
      </p:sp>
      <p:sp>
        <p:nvSpPr>
          <p:cNvPr id="300" name="Google Shape;300;p11"/>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txBox="1"/>
          <p:nvPr/>
        </p:nvSpPr>
        <p:spPr>
          <a:xfrm>
            <a:off x="1006375" y="1635500"/>
            <a:ext cx="5529000" cy="28290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2400"/>
              <a:buFont typeface="Arial"/>
              <a:buNone/>
            </a:pPr>
            <a:r>
              <a:rPr b="0" i="0" lang="es" sz="2400" u="none" cap="none" strike="noStrike">
                <a:solidFill>
                  <a:srgbClr val="000000"/>
                </a:solidFill>
                <a:latin typeface="Arial"/>
                <a:ea typeface="Arial"/>
                <a:cs typeface="Arial"/>
                <a:sym typeface="Arial"/>
              </a:rPr>
              <a:t>Os </a:t>
            </a:r>
            <a:r>
              <a:rPr b="1" i="0" lang="es" sz="2400" u="none" cap="none" strike="noStrike">
                <a:solidFill>
                  <a:srgbClr val="000000"/>
                </a:solidFill>
                <a:latin typeface="Arial"/>
                <a:ea typeface="Arial"/>
                <a:cs typeface="Arial"/>
                <a:sym typeface="Arial"/>
              </a:rPr>
              <a:t>componentes externos</a:t>
            </a:r>
            <a:r>
              <a:rPr b="0" i="0" lang="es" sz="2400" u="none" cap="none" strike="noStrike">
                <a:solidFill>
                  <a:srgbClr val="000000"/>
                </a:solidFill>
                <a:latin typeface="Arial"/>
                <a:ea typeface="Arial"/>
                <a:cs typeface="Arial"/>
                <a:sym typeface="Arial"/>
              </a:rPr>
              <a:t> de um computador são todos aqueles dispositivos que podem ser conectados ao computador, mas não são imprescindíveis para o seu funcionamento.</a:t>
            </a:r>
            <a:endParaRPr b="0" i="0" sz="2400" u="none" cap="none" strike="noStrike">
              <a:solidFill>
                <a:srgbClr val="000000"/>
              </a:solidFill>
              <a:latin typeface="Arial"/>
              <a:ea typeface="Arial"/>
              <a:cs typeface="Arial"/>
              <a:sym typeface="Arial"/>
            </a:endParaRPr>
          </a:p>
        </p:txBody>
      </p:sp>
      <p:sp>
        <p:nvSpPr>
          <p:cNvPr id="307" name="Google Shape;307;p12"/>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08" name="Google Shape;308;p12"/>
          <p:cNvGrpSpPr/>
          <p:nvPr/>
        </p:nvGrpSpPr>
        <p:grpSpPr>
          <a:xfrm>
            <a:off x="1006368" y="1187998"/>
            <a:ext cx="344968" cy="308595"/>
            <a:chOff x="3016921" y="2408750"/>
            <a:chExt cx="793215" cy="709740"/>
          </a:xfrm>
        </p:grpSpPr>
        <p:sp>
          <p:nvSpPr>
            <p:cNvPr id="309" name="Google Shape;309;p12"/>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2"/>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 name="Google Shape;311;p12"/>
          <p:cNvGrpSpPr/>
          <p:nvPr/>
        </p:nvGrpSpPr>
        <p:grpSpPr>
          <a:xfrm rot="10800000">
            <a:off x="6601618" y="4076198"/>
            <a:ext cx="344969" cy="308595"/>
            <a:chOff x="2965350" y="2408750"/>
            <a:chExt cx="793216" cy="709740"/>
          </a:xfrm>
        </p:grpSpPr>
        <p:sp>
          <p:nvSpPr>
            <p:cNvPr id="312" name="Google Shape;312;p12"/>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2"/>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3"/>
          <p:cNvSpPr txBox="1"/>
          <p:nvPr/>
        </p:nvSpPr>
        <p:spPr>
          <a:xfrm>
            <a:off x="549150" y="2270700"/>
            <a:ext cx="5690400" cy="23799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500"/>
              <a:buFont typeface="Arial"/>
              <a:buNone/>
            </a:pPr>
            <a:r>
              <a:rPr b="0" i="0" lang="es" sz="1500" u="none" cap="none" strike="noStrike">
                <a:solidFill>
                  <a:srgbClr val="3F3F3F"/>
                </a:solidFill>
                <a:latin typeface="Arial"/>
                <a:ea typeface="Arial"/>
                <a:cs typeface="Arial"/>
                <a:sym typeface="Arial"/>
              </a:rPr>
              <a:t>Podem ser:</a:t>
            </a:r>
            <a:endParaRPr b="0" i="0" sz="1500" u="none" cap="none" strike="noStrike">
              <a:solidFill>
                <a:srgbClr val="3F3F3F"/>
              </a:solidFill>
              <a:latin typeface="Arial"/>
              <a:ea typeface="Arial"/>
              <a:cs typeface="Arial"/>
              <a:sym typeface="Arial"/>
            </a:endParaRPr>
          </a:p>
          <a:p>
            <a:pPr indent="-323850" lvl="0" marL="457200" marR="0" rtl="0" algn="l">
              <a:lnSpc>
                <a:spcPct val="100000"/>
              </a:lnSpc>
              <a:spcBef>
                <a:spcPts val="600"/>
              </a:spcBef>
              <a:spcAft>
                <a:spcPts val="0"/>
              </a:spcAft>
              <a:buClr>
                <a:srgbClr val="EC183F"/>
              </a:buClr>
              <a:buSzPts val="1500"/>
              <a:buFont typeface="Arial"/>
              <a:buChar char="●"/>
            </a:pPr>
            <a:r>
              <a:rPr b="1" i="0" lang="es" sz="1500" u="none" cap="none" strike="noStrike">
                <a:solidFill>
                  <a:srgbClr val="3F3F3F"/>
                </a:solidFill>
                <a:latin typeface="Arial"/>
                <a:ea typeface="Arial"/>
                <a:cs typeface="Arial"/>
                <a:sym typeface="Arial"/>
              </a:rPr>
              <a:t>De entrada:</a:t>
            </a:r>
            <a:r>
              <a:rPr b="0" i="0" lang="es" sz="1500" u="none" cap="none" strike="noStrike">
                <a:solidFill>
                  <a:srgbClr val="3F3F3F"/>
                </a:solidFill>
                <a:latin typeface="Arial"/>
                <a:ea typeface="Arial"/>
                <a:cs typeface="Arial"/>
                <a:sym typeface="Arial"/>
              </a:rPr>
              <a:t> introduzem dados ao computador.</a:t>
            </a:r>
            <a:endParaRPr b="0" i="0" sz="1500" u="none" cap="none" strike="noStrike">
              <a:solidFill>
                <a:srgbClr val="3F3F3F"/>
              </a:solidFill>
              <a:latin typeface="Arial"/>
              <a:ea typeface="Arial"/>
              <a:cs typeface="Arial"/>
              <a:sym typeface="Arial"/>
            </a:endParaRPr>
          </a:p>
          <a:p>
            <a:pPr indent="-323850" lvl="0" marL="457200" marR="0" rtl="0" algn="l">
              <a:lnSpc>
                <a:spcPct val="100000"/>
              </a:lnSpc>
              <a:spcBef>
                <a:spcPts val="0"/>
              </a:spcBef>
              <a:spcAft>
                <a:spcPts val="0"/>
              </a:spcAft>
              <a:buClr>
                <a:srgbClr val="EC183F"/>
              </a:buClr>
              <a:buSzPts val="1500"/>
              <a:buFont typeface="Arial"/>
              <a:buChar char="●"/>
            </a:pPr>
            <a:r>
              <a:rPr b="1" i="0" lang="es" sz="1500" u="none" cap="none" strike="noStrike">
                <a:solidFill>
                  <a:srgbClr val="3F3F3F"/>
                </a:solidFill>
                <a:latin typeface="Arial"/>
                <a:ea typeface="Arial"/>
                <a:cs typeface="Arial"/>
                <a:sym typeface="Arial"/>
              </a:rPr>
              <a:t>De saída:</a:t>
            </a:r>
            <a:r>
              <a:rPr b="0" i="0" lang="es" sz="1500" u="none" cap="none" strike="noStrike">
                <a:solidFill>
                  <a:srgbClr val="3F3F3F"/>
                </a:solidFill>
                <a:latin typeface="Arial"/>
                <a:ea typeface="Arial"/>
                <a:cs typeface="Arial"/>
                <a:sym typeface="Arial"/>
              </a:rPr>
              <a:t> extraem dados do computador.</a:t>
            </a:r>
            <a:endParaRPr b="0" i="0" sz="1500" u="none" cap="none" strike="noStrike">
              <a:solidFill>
                <a:srgbClr val="3F3F3F"/>
              </a:solidFill>
              <a:latin typeface="Arial"/>
              <a:ea typeface="Arial"/>
              <a:cs typeface="Arial"/>
              <a:sym typeface="Arial"/>
            </a:endParaRPr>
          </a:p>
          <a:p>
            <a:pPr indent="-323850" lvl="0" marL="457200" marR="0" rtl="0" algn="l">
              <a:lnSpc>
                <a:spcPct val="100000"/>
              </a:lnSpc>
              <a:spcBef>
                <a:spcPts val="0"/>
              </a:spcBef>
              <a:spcAft>
                <a:spcPts val="0"/>
              </a:spcAft>
              <a:buClr>
                <a:srgbClr val="EC183F"/>
              </a:buClr>
              <a:buSzPts val="1500"/>
              <a:buFont typeface="Arial"/>
              <a:buChar char="●"/>
            </a:pPr>
            <a:r>
              <a:rPr b="1" i="0" lang="es" sz="1500" u="none" cap="none" strike="noStrike">
                <a:solidFill>
                  <a:srgbClr val="3F3F3F"/>
                </a:solidFill>
                <a:latin typeface="Arial"/>
                <a:ea typeface="Arial"/>
                <a:cs typeface="Arial"/>
                <a:sym typeface="Arial"/>
              </a:rPr>
              <a:t>Mistos:</a:t>
            </a:r>
            <a:r>
              <a:rPr b="0" i="0" lang="es" sz="1500" u="none" cap="none" strike="noStrike">
                <a:solidFill>
                  <a:srgbClr val="3F3F3F"/>
                </a:solidFill>
                <a:latin typeface="Arial"/>
                <a:ea typeface="Arial"/>
                <a:cs typeface="Arial"/>
                <a:sym typeface="Arial"/>
              </a:rPr>
              <a:t> exercem ambas as funções.</a:t>
            </a:r>
            <a:endParaRPr b="0" i="0" sz="1500" u="none" cap="none" strike="noStrike">
              <a:solidFill>
                <a:srgbClr val="3F3F3F"/>
              </a:solidFill>
              <a:latin typeface="Arial"/>
              <a:ea typeface="Arial"/>
              <a:cs typeface="Arial"/>
              <a:sym typeface="Arial"/>
            </a:endParaRPr>
          </a:p>
          <a:p>
            <a:pPr indent="-323850" lvl="0" marL="457200" marR="0" rtl="0" algn="l">
              <a:lnSpc>
                <a:spcPct val="100000"/>
              </a:lnSpc>
              <a:spcBef>
                <a:spcPts val="0"/>
              </a:spcBef>
              <a:spcAft>
                <a:spcPts val="0"/>
              </a:spcAft>
              <a:buClr>
                <a:srgbClr val="EC183F"/>
              </a:buClr>
              <a:buSzPts val="1500"/>
              <a:buFont typeface="Arial"/>
              <a:buChar char="●"/>
            </a:pPr>
            <a:r>
              <a:rPr b="1" i="0" lang="es" sz="1500" u="none" cap="none" strike="noStrike">
                <a:solidFill>
                  <a:srgbClr val="3F3F3F"/>
                </a:solidFill>
                <a:latin typeface="Arial"/>
                <a:ea typeface="Arial"/>
                <a:cs typeface="Arial"/>
                <a:sym typeface="Arial"/>
              </a:rPr>
              <a:t>De armazenamento:</a:t>
            </a:r>
            <a:r>
              <a:rPr b="0" i="0" lang="es" sz="1500" u="none" cap="none" strike="noStrike">
                <a:solidFill>
                  <a:srgbClr val="3F3F3F"/>
                </a:solidFill>
                <a:latin typeface="Arial"/>
                <a:ea typeface="Arial"/>
                <a:cs typeface="Arial"/>
                <a:sym typeface="Arial"/>
              </a:rPr>
              <a:t> permitem armazenamento permanente de dados.</a:t>
            </a:r>
            <a:endParaRPr b="0" i="0" sz="1500" u="none" cap="none" strike="noStrike">
              <a:solidFill>
                <a:srgbClr val="3F3F3F"/>
              </a:solidFill>
              <a:latin typeface="Arial"/>
              <a:ea typeface="Arial"/>
              <a:cs typeface="Arial"/>
              <a:sym typeface="Arial"/>
            </a:endParaRPr>
          </a:p>
          <a:p>
            <a:pPr indent="-323850" lvl="0" marL="457200" marR="0" rtl="0" algn="l">
              <a:lnSpc>
                <a:spcPct val="100000"/>
              </a:lnSpc>
              <a:spcBef>
                <a:spcPts val="0"/>
              </a:spcBef>
              <a:spcAft>
                <a:spcPts val="0"/>
              </a:spcAft>
              <a:buClr>
                <a:srgbClr val="EC183F"/>
              </a:buClr>
              <a:buSzPts val="1500"/>
              <a:buFont typeface="Arial"/>
              <a:buChar char="●"/>
            </a:pPr>
            <a:r>
              <a:rPr b="1" i="0" lang="es" sz="1500" u="none" cap="none" strike="noStrike">
                <a:solidFill>
                  <a:srgbClr val="3F3F3F"/>
                </a:solidFill>
                <a:latin typeface="Arial"/>
                <a:ea typeface="Arial"/>
                <a:cs typeface="Arial"/>
                <a:sym typeface="Arial"/>
              </a:rPr>
              <a:t>De comunicação:</a:t>
            </a:r>
            <a:r>
              <a:rPr b="0" i="0" lang="es" sz="1500" u="none" cap="none" strike="noStrike">
                <a:solidFill>
                  <a:srgbClr val="3F3F3F"/>
                </a:solidFill>
                <a:latin typeface="Arial"/>
                <a:ea typeface="Arial"/>
                <a:cs typeface="Arial"/>
                <a:sym typeface="Arial"/>
              </a:rPr>
              <a:t> permitem a conexão entre computadores.</a:t>
            </a:r>
            <a:endParaRPr b="0" i="0" sz="1500" u="none" cap="none" strike="noStrike">
              <a:solidFill>
                <a:srgbClr val="3F3F3F"/>
              </a:solidFill>
              <a:latin typeface="Arial"/>
              <a:ea typeface="Arial"/>
              <a:cs typeface="Arial"/>
              <a:sym typeface="Arial"/>
            </a:endParaRPr>
          </a:p>
        </p:txBody>
      </p:sp>
      <p:pic>
        <p:nvPicPr>
          <p:cNvPr id="320" name="Google Shape;320;p13"/>
          <p:cNvPicPr preferRelativeResize="0"/>
          <p:nvPr/>
        </p:nvPicPr>
        <p:blipFill rotWithShape="1">
          <a:blip r:embed="rId3">
            <a:alphaModFix/>
          </a:blip>
          <a:srcRect b="0" l="0" r="0" t="0"/>
          <a:stretch/>
        </p:blipFill>
        <p:spPr>
          <a:xfrm>
            <a:off x="5733999" y="1730424"/>
            <a:ext cx="1226058" cy="1168080"/>
          </a:xfrm>
          <a:prstGeom prst="rect">
            <a:avLst/>
          </a:prstGeom>
          <a:noFill/>
          <a:ln>
            <a:noFill/>
          </a:ln>
        </p:spPr>
      </p:pic>
      <p:pic>
        <p:nvPicPr>
          <p:cNvPr id="321" name="Google Shape;321;p13"/>
          <p:cNvPicPr preferRelativeResize="0"/>
          <p:nvPr/>
        </p:nvPicPr>
        <p:blipFill rotWithShape="1">
          <a:blip r:embed="rId4">
            <a:alphaModFix/>
          </a:blip>
          <a:srcRect b="0" l="0" r="0" t="0"/>
          <a:stretch/>
        </p:blipFill>
        <p:spPr>
          <a:xfrm>
            <a:off x="7081266" y="3031790"/>
            <a:ext cx="617590" cy="588385"/>
          </a:xfrm>
          <a:prstGeom prst="rect">
            <a:avLst/>
          </a:prstGeom>
          <a:noFill/>
          <a:ln>
            <a:noFill/>
          </a:ln>
        </p:spPr>
      </p:pic>
      <p:sp>
        <p:nvSpPr>
          <p:cNvPr id="322" name="Google Shape;322;p13"/>
          <p:cNvSpPr txBox="1"/>
          <p:nvPr/>
        </p:nvSpPr>
        <p:spPr>
          <a:xfrm>
            <a:off x="6253693" y="2462261"/>
            <a:ext cx="8565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900"/>
              <a:buFont typeface="Arial"/>
              <a:buNone/>
            </a:pPr>
            <a:r>
              <a:rPr b="0" i="0" lang="es" sz="900" u="none" cap="none" strike="noStrike">
                <a:solidFill>
                  <a:srgbClr val="434343"/>
                </a:solidFill>
                <a:latin typeface="Arial"/>
                <a:ea typeface="Arial"/>
                <a:cs typeface="Arial"/>
                <a:sym typeface="Arial"/>
              </a:rPr>
              <a:t>HD Externo</a:t>
            </a:r>
            <a:endParaRPr b="0" i="0" sz="900" u="none" cap="none" strike="noStrike">
              <a:solidFill>
                <a:srgbClr val="000000"/>
              </a:solidFill>
              <a:latin typeface="Arial"/>
              <a:ea typeface="Arial"/>
              <a:cs typeface="Arial"/>
              <a:sym typeface="Arial"/>
            </a:endParaRPr>
          </a:p>
        </p:txBody>
      </p:sp>
      <p:sp>
        <p:nvSpPr>
          <p:cNvPr id="323" name="Google Shape;323;p13"/>
          <p:cNvSpPr txBox="1"/>
          <p:nvPr/>
        </p:nvSpPr>
        <p:spPr>
          <a:xfrm>
            <a:off x="7057184" y="3608212"/>
            <a:ext cx="7059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900"/>
              <a:buFont typeface="Arial"/>
              <a:buNone/>
            </a:pPr>
            <a:r>
              <a:rPr b="0" i="0" lang="es" sz="900" u="none" cap="none" strike="noStrike">
                <a:solidFill>
                  <a:srgbClr val="434343"/>
                </a:solidFill>
                <a:latin typeface="Arial"/>
                <a:ea typeface="Arial"/>
                <a:cs typeface="Arial"/>
                <a:sym typeface="Arial"/>
              </a:rPr>
              <a:t>Pendrive</a:t>
            </a:r>
            <a:endParaRPr b="0" i="0" sz="900" u="none" cap="none" strike="noStrike">
              <a:solidFill>
                <a:srgbClr val="000000"/>
              </a:solidFill>
              <a:latin typeface="Arial"/>
              <a:ea typeface="Arial"/>
              <a:cs typeface="Arial"/>
              <a:sym typeface="Arial"/>
            </a:endParaRPr>
          </a:p>
        </p:txBody>
      </p:sp>
      <p:sp>
        <p:nvSpPr>
          <p:cNvPr id="324" name="Google Shape;324;p13"/>
          <p:cNvSpPr txBox="1"/>
          <p:nvPr/>
        </p:nvSpPr>
        <p:spPr>
          <a:xfrm>
            <a:off x="6184925" y="4007488"/>
            <a:ext cx="9312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900"/>
              <a:buFont typeface="Arial"/>
              <a:buNone/>
            </a:pPr>
            <a:r>
              <a:rPr b="0" i="0" lang="es" sz="900" u="none" cap="none" strike="noStrike">
                <a:solidFill>
                  <a:srgbClr val="434343"/>
                </a:solidFill>
                <a:latin typeface="Arial"/>
                <a:ea typeface="Arial"/>
                <a:cs typeface="Arial"/>
                <a:sym typeface="Arial"/>
              </a:rPr>
              <a:t>Modem</a:t>
            </a:r>
            <a:endParaRPr b="0" i="0" sz="900" u="none" cap="none" strike="noStrike">
              <a:solidFill>
                <a:srgbClr val="000000"/>
              </a:solidFill>
              <a:latin typeface="Arial"/>
              <a:ea typeface="Arial"/>
              <a:cs typeface="Arial"/>
              <a:sym typeface="Arial"/>
            </a:endParaRPr>
          </a:p>
        </p:txBody>
      </p:sp>
      <p:pic>
        <p:nvPicPr>
          <p:cNvPr id="325" name="Google Shape;325;p13"/>
          <p:cNvPicPr preferRelativeResize="0"/>
          <p:nvPr/>
        </p:nvPicPr>
        <p:blipFill rotWithShape="1">
          <a:blip r:embed="rId5">
            <a:alphaModFix/>
          </a:blip>
          <a:srcRect b="0" l="0" r="0" t="0"/>
          <a:stretch/>
        </p:blipFill>
        <p:spPr>
          <a:xfrm>
            <a:off x="6016307" y="3207793"/>
            <a:ext cx="875636" cy="834228"/>
          </a:xfrm>
          <a:prstGeom prst="rect">
            <a:avLst/>
          </a:prstGeom>
          <a:noFill/>
          <a:ln>
            <a:noFill/>
          </a:ln>
        </p:spPr>
      </p:pic>
      <p:pic>
        <p:nvPicPr>
          <p:cNvPr id="326" name="Google Shape;326;p13"/>
          <p:cNvPicPr preferRelativeResize="0"/>
          <p:nvPr/>
        </p:nvPicPr>
        <p:blipFill rotWithShape="1">
          <a:blip r:embed="rId6">
            <a:alphaModFix/>
          </a:blip>
          <a:srcRect b="0" l="0" r="0" t="0"/>
          <a:stretch/>
        </p:blipFill>
        <p:spPr>
          <a:xfrm>
            <a:off x="7483588" y="1934994"/>
            <a:ext cx="861616" cy="820872"/>
          </a:xfrm>
          <a:prstGeom prst="rect">
            <a:avLst/>
          </a:prstGeom>
          <a:noFill/>
          <a:ln>
            <a:noFill/>
          </a:ln>
        </p:spPr>
      </p:pic>
      <p:pic>
        <p:nvPicPr>
          <p:cNvPr id="327" name="Google Shape;327;p13"/>
          <p:cNvPicPr preferRelativeResize="0"/>
          <p:nvPr/>
        </p:nvPicPr>
        <p:blipFill rotWithShape="1">
          <a:blip r:embed="rId7">
            <a:alphaModFix/>
          </a:blip>
          <a:srcRect b="0" l="0" r="0" t="0"/>
          <a:stretch/>
        </p:blipFill>
        <p:spPr>
          <a:xfrm>
            <a:off x="6262102" y="1047375"/>
            <a:ext cx="1543730" cy="820872"/>
          </a:xfrm>
          <a:prstGeom prst="rect">
            <a:avLst/>
          </a:prstGeom>
          <a:noFill/>
          <a:ln>
            <a:noFill/>
          </a:ln>
        </p:spPr>
      </p:pic>
      <p:pic>
        <p:nvPicPr>
          <p:cNvPr id="328" name="Google Shape;328;p13"/>
          <p:cNvPicPr preferRelativeResize="0"/>
          <p:nvPr/>
        </p:nvPicPr>
        <p:blipFill rotWithShape="1">
          <a:blip r:embed="rId8">
            <a:alphaModFix/>
          </a:blip>
          <a:srcRect b="0" l="0" r="0" t="0"/>
          <a:stretch/>
        </p:blipFill>
        <p:spPr>
          <a:xfrm>
            <a:off x="7803556" y="3412305"/>
            <a:ext cx="700783" cy="667644"/>
          </a:xfrm>
          <a:prstGeom prst="rect">
            <a:avLst/>
          </a:prstGeom>
          <a:noFill/>
          <a:ln>
            <a:noFill/>
          </a:ln>
        </p:spPr>
      </p:pic>
      <p:sp>
        <p:nvSpPr>
          <p:cNvPr id="329" name="Google Shape;329;p13"/>
          <p:cNvSpPr txBox="1"/>
          <p:nvPr/>
        </p:nvSpPr>
        <p:spPr>
          <a:xfrm>
            <a:off x="7978081" y="4012700"/>
            <a:ext cx="6123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50"/>
              <a:buFont typeface="Arial"/>
              <a:buNone/>
            </a:pPr>
            <a:r>
              <a:rPr b="0" i="0" lang="es" sz="1050" u="none" cap="none" strike="noStrike">
                <a:solidFill>
                  <a:srgbClr val="3C4043"/>
                </a:solidFill>
                <a:highlight>
                  <a:srgbClr val="FFFFFF"/>
                </a:highlight>
                <a:latin typeface="Arial"/>
                <a:ea typeface="Arial"/>
                <a:cs typeface="Arial"/>
                <a:sym typeface="Arial"/>
              </a:rPr>
              <a:t>mouse</a:t>
            </a:r>
            <a:endParaRPr b="0" i="0" sz="900" u="none" cap="none" strike="noStrike">
              <a:solidFill>
                <a:srgbClr val="000000"/>
              </a:solidFill>
              <a:latin typeface="Arial"/>
              <a:ea typeface="Arial"/>
              <a:cs typeface="Arial"/>
              <a:sym typeface="Arial"/>
            </a:endParaRPr>
          </a:p>
        </p:txBody>
      </p:sp>
      <p:sp>
        <p:nvSpPr>
          <p:cNvPr id="330" name="Google Shape;330;p13"/>
          <p:cNvSpPr txBox="1"/>
          <p:nvPr/>
        </p:nvSpPr>
        <p:spPr>
          <a:xfrm>
            <a:off x="7651363" y="2637734"/>
            <a:ext cx="9312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50"/>
              <a:buFont typeface="Arial"/>
              <a:buNone/>
            </a:pPr>
            <a:r>
              <a:rPr b="0" i="0" lang="es" sz="1050" u="none" cap="none" strike="noStrike">
                <a:solidFill>
                  <a:srgbClr val="3C4043"/>
                </a:solidFill>
                <a:highlight>
                  <a:srgbClr val="FFFFFF"/>
                </a:highlight>
                <a:latin typeface="Arial"/>
                <a:ea typeface="Arial"/>
                <a:cs typeface="Arial"/>
                <a:sym typeface="Arial"/>
              </a:rPr>
              <a:t>Monitor</a:t>
            </a:r>
            <a:endParaRPr b="0" i="0" sz="900" u="none" cap="none" strike="noStrike">
              <a:solidFill>
                <a:srgbClr val="000000"/>
              </a:solidFill>
              <a:latin typeface="Arial"/>
              <a:ea typeface="Arial"/>
              <a:cs typeface="Arial"/>
              <a:sym typeface="Arial"/>
            </a:endParaRPr>
          </a:p>
        </p:txBody>
      </p:sp>
      <p:sp>
        <p:nvSpPr>
          <p:cNvPr id="331" name="Google Shape;331;p13"/>
          <p:cNvSpPr txBox="1"/>
          <p:nvPr/>
        </p:nvSpPr>
        <p:spPr>
          <a:xfrm>
            <a:off x="7805390" y="1047375"/>
            <a:ext cx="9312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50"/>
              <a:buFont typeface="Arial"/>
              <a:buNone/>
            </a:pPr>
            <a:r>
              <a:rPr b="0" i="0" lang="es" sz="1050" u="none" cap="none" strike="noStrike">
                <a:solidFill>
                  <a:srgbClr val="3C4043"/>
                </a:solidFill>
                <a:highlight>
                  <a:srgbClr val="FFFFFF"/>
                </a:highlight>
                <a:latin typeface="Arial"/>
                <a:ea typeface="Arial"/>
                <a:cs typeface="Arial"/>
                <a:sym typeface="Arial"/>
              </a:rPr>
              <a:t>Teclado</a:t>
            </a:r>
            <a:endParaRPr b="0" i="0" sz="900" u="none" cap="none" strike="noStrike">
              <a:solidFill>
                <a:srgbClr val="000000"/>
              </a:solidFill>
              <a:latin typeface="Arial"/>
              <a:ea typeface="Arial"/>
              <a:cs typeface="Arial"/>
              <a:sym typeface="Arial"/>
            </a:endParaRPr>
          </a:p>
        </p:txBody>
      </p:sp>
      <p:sp>
        <p:nvSpPr>
          <p:cNvPr id="332" name="Google Shape;332;p13"/>
          <p:cNvSpPr txBox="1"/>
          <p:nvPr/>
        </p:nvSpPr>
        <p:spPr>
          <a:xfrm>
            <a:off x="549025" y="781375"/>
            <a:ext cx="48117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Arial"/>
                <a:ea typeface="Arial"/>
                <a:cs typeface="Arial"/>
                <a:sym typeface="Arial"/>
              </a:rPr>
              <a:t>Dispositivos periféricos</a:t>
            </a:r>
            <a:endParaRPr b="1" i="0" sz="3000" u="none" cap="none" strike="noStrike">
              <a:solidFill>
                <a:srgbClr val="3F3F3F"/>
              </a:solidFill>
              <a:latin typeface="Arial"/>
              <a:ea typeface="Arial"/>
              <a:cs typeface="Arial"/>
              <a:sym typeface="Arial"/>
            </a:endParaRPr>
          </a:p>
        </p:txBody>
      </p:sp>
      <p:sp>
        <p:nvSpPr>
          <p:cNvPr id="333" name="Google Shape;333;p13"/>
          <p:cNvSpPr txBox="1"/>
          <p:nvPr/>
        </p:nvSpPr>
        <p:spPr>
          <a:xfrm>
            <a:off x="549150" y="1428950"/>
            <a:ext cx="4811700" cy="8136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500"/>
              <a:buFont typeface="Arial"/>
              <a:buNone/>
            </a:pPr>
            <a:r>
              <a:rPr b="0" i="0" lang="es" sz="1500" u="none" cap="none" strike="noStrike">
                <a:solidFill>
                  <a:srgbClr val="3F3F3F"/>
                </a:solidFill>
                <a:latin typeface="Arial"/>
                <a:ea typeface="Arial"/>
                <a:cs typeface="Arial"/>
                <a:sym typeface="Arial"/>
              </a:rPr>
              <a:t>São aqueles que se conectam à CPU para adicionar funções e operações ao computador, mas não são partes essenciais de sua estrutura.</a:t>
            </a:r>
            <a:endParaRPr b="0" i="0" sz="1500" u="none" cap="none" strike="noStrike">
              <a:solidFill>
                <a:srgbClr val="3F3F3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337" name="Shape 33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txBox="1"/>
          <p:nvPr/>
        </p:nvSpPr>
        <p:spPr>
          <a:xfrm>
            <a:off x="2158638" y="2546863"/>
            <a:ext cx="2233500" cy="398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1" i="0" lang="es" sz="2000" u="none" cap="none" strike="noStrike">
                <a:solidFill>
                  <a:srgbClr val="33383C"/>
                </a:solidFill>
                <a:latin typeface="Arial"/>
                <a:ea typeface="Arial"/>
                <a:cs typeface="Arial"/>
                <a:sym typeface="Arial"/>
              </a:rPr>
              <a:t>Componentes internos</a:t>
            </a:r>
            <a:endParaRPr b="1" i="0" sz="2000" u="none" cap="none" strike="noStrike">
              <a:solidFill>
                <a:srgbClr val="33383C"/>
              </a:solidFill>
              <a:latin typeface="Arial"/>
              <a:ea typeface="Arial"/>
              <a:cs typeface="Arial"/>
              <a:sym typeface="Arial"/>
            </a:endParaRPr>
          </a:p>
        </p:txBody>
      </p:sp>
      <p:sp>
        <p:nvSpPr>
          <p:cNvPr id="194" name="Google Shape;194;p2"/>
          <p:cNvSpPr txBox="1"/>
          <p:nvPr/>
        </p:nvSpPr>
        <p:spPr>
          <a:xfrm>
            <a:off x="1292641" y="2311650"/>
            <a:ext cx="548700" cy="977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s" sz="6000" u="none" cap="none" strike="noStrike">
                <a:solidFill>
                  <a:srgbClr val="EC183F"/>
                </a:solidFill>
                <a:latin typeface="Arial"/>
                <a:ea typeface="Arial"/>
                <a:cs typeface="Arial"/>
                <a:sym typeface="Arial"/>
              </a:rPr>
              <a:t>1</a:t>
            </a:r>
            <a:endParaRPr b="1" i="0" sz="6000" u="none" cap="none" strike="noStrike">
              <a:solidFill>
                <a:srgbClr val="EC183F"/>
              </a:solidFill>
              <a:latin typeface="Arial"/>
              <a:ea typeface="Arial"/>
              <a:cs typeface="Arial"/>
              <a:sym typeface="Arial"/>
            </a:endParaRPr>
          </a:p>
        </p:txBody>
      </p:sp>
      <p:sp>
        <p:nvSpPr>
          <p:cNvPr id="195" name="Google Shape;195;p2"/>
          <p:cNvSpPr txBox="1"/>
          <p:nvPr/>
        </p:nvSpPr>
        <p:spPr>
          <a:xfrm>
            <a:off x="5770263" y="2635663"/>
            <a:ext cx="2233500" cy="329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rPr b="1" i="0" lang="es" sz="2000" u="none" cap="none" strike="noStrike">
                <a:solidFill>
                  <a:srgbClr val="33383C"/>
                </a:solidFill>
                <a:latin typeface="Arial"/>
                <a:ea typeface="Arial"/>
                <a:cs typeface="Arial"/>
                <a:sym typeface="Arial"/>
              </a:rPr>
              <a:t>Componentes externos</a:t>
            </a:r>
            <a:endParaRPr b="1" i="0" sz="2000" u="none" cap="none" strike="noStrike">
              <a:solidFill>
                <a:srgbClr val="33383C"/>
              </a:solidFill>
              <a:latin typeface="Arial"/>
              <a:ea typeface="Arial"/>
              <a:cs typeface="Arial"/>
              <a:sym typeface="Arial"/>
            </a:endParaRPr>
          </a:p>
        </p:txBody>
      </p:sp>
      <p:sp>
        <p:nvSpPr>
          <p:cNvPr id="196" name="Google Shape;196;p2"/>
          <p:cNvSpPr txBox="1"/>
          <p:nvPr/>
        </p:nvSpPr>
        <p:spPr>
          <a:xfrm>
            <a:off x="4904266" y="2311650"/>
            <a:ext cx="548700" cy="977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s" sz="6000" u="none" cap="none" strike="noStrike">
                <a:solidFill>
                  <a:srgbClr val="EC183F"/>
                </a:solidFill>
                <a:latin typeface="Arial"/>
                <a:ea typeface="Arial"/>
                <a:cs typeface="Arial"/>
                <a:sym typeface="Arial"/>
              </a:rPr>
              <a:t>2</a:t>
            </a:r>
            <a:endParaRPr b="1" i="0" sz="6000" u="none" cap="none" strike="noStrike">
              <a:solidFill>
                <a:srgbClr val="EC183F"/>
              </a:solidFill>
              <a:latin typeface="Arial"/>
              <a:ea typeface="Arial"/>
              <a:cs typeface="Arial"/>
              <a:sym typeface="Arial"/>
            </a:endParaRPr>
          </a:p>
        </p:txBody>
      </p:sp>
      <p:sp>
        <p:nvSpPr>
          <p:cNvPr id="197" name="Google Shape;197;p2"/>
          <p:cNvSpPr txBox="1"/>
          <p:nvPr>
            <p:ph type="title"/>
          </p:nvPr>
        </p:nvSpPr>
        <p:spPr>
          <a:xfrm>
            <a:off x="631175" y="874250"/>
            <a:ext cx="7792800" cy="571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500"/>
              <a:buNone/>
            </a:pPr>
            <a:r>
              <a:rPr lang="es">
                <a:solidFill>
                  <a:srgbClr val="EC183F"/>
                </a:solidFill>
              </a:rPr>
              <a:t>Tema</a:t>
            </a:r>
            <a:r>
              <a:rPr lang="es"/>
              <a:t>s</a:t>
            </a:r>
            <a:endParaRPr>
              <a:solidFill>
                <a:srgbClr val="EC18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Arial"/>
                <a:ea typeface="Arial"/>
                <a:cs typeface="Arial"/>
                <a:sym typeface="Arial"/>
              </a:rPr>
              <a:t>Componentes internos</a:t>
            </a:r>
            <a:endParaRPr b="1" i="0" sz="3700" u="none" cap="none" strike="noStrike">
              <a:solidFill>
                <a:srgbClr val="FFFFFF"/>
              </a:solidFill>
              <a:latin typeface="Arial"/>
              <a:ea typeface="Arial"/>
              <a:cs typeface="Arial"/>
              <a:sym typeface="Arial"/>
            </a:endParaRPr>
          </a:p>
        </p:txBody>
      </p:sp>
      <p:sp>
        <p:nvSpPr>
          <p:cNvPr id="204" name="Google Shape;204;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Arial"/>
                <a:ea typeface="Arial"/>
                <a:cs typeface="Arial"/>
                <a:sym typeface="Arial"/>
              </a:rPr>
              <a:t>1</a:t>
            </a:r>
            <a:endParaRPr b="1" i="0" sz="6000" u="none" cap="none" strike="noStrike">
              <a:solidFill>
                <a:srgbClr val="FFFFFF"/>
              </a:solidFill>
              <a:latin typeface="Arial"/>
              <a:ea typeface="Arial"/>
              <a:cs typeface="Arial"/>
              <a:sym typeface="Arial"/>
            </a:endParaRPr>
          </a:p>
        </p:txBody>
      </p:sp>
      <p:sp>
        <p:nvSpPr>
          <p:cNvPr id="205" name="Google Shape;205;p3"/>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
          <p:cNvSpPr txBox="1"/>
          <p:nvPr/>
        </p:nvSpPr>
        <p:spPr>
          <a:xfrm>
            <a:off x="1006375" y="1635500"/>
            <a:ext cx="5529000" cy="28290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2400"/>
              <a:buFont typeface="Arial"/>
              <a:buNone/>
            </a:pPr>
            <a:r>
              <a:rPr b="0" i="0" lang="es" sz="2400" u="none" cap="none" strike="noStrike">
                <a:solidFill>
                  <a:srgbClr val="000000"/>
                </a:solidFill>
                <a:latin typeface="Arial"/>
                <a:ea typeface="Arial"/>
                <a:cs typeface="Arial"/>
                <a:sym typeface="Arial"/>
              </a:rPr>
              <a:t>Os </a:t>
            </a:r>
            <a:r>
              <a:rPr b="1" i="0" lang="es" sz="2400" u="none" cap="none" strike="noStrike">
                <a:solidFill>
                  <a:srgbClr val="000000"/>
                </a:solidFill>
                <a:latin typeface="Arial"/>
                <a:ea typeface="Arial"/>
                <a:cs typeface="Arial"/>
                <a:sym typeface="Arial"/>
              </a:rPr>
              <a:t>componentes internos </a:t>
            </a:r>
            <a:r>
              <a:rPr b="0" i="0" lang="es" sz="2400" u="none" cap="none" strike="noStrike">
                <a:solidFill>
                  <a:srgbClr val="000000"/>
                </a:solidFill>
                <a:latin typeface="Arial"/>
                <a:ea typeface="Arial"/>
                <a:cs typeface="Arial"/>
                <a:sym typeface="Arial"/>
              </a:rPr>
              <a:t>de um computador são todos os elementos físicos inseparáveis de sua estrutura.</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es" sz="2400" u="none" cap="none" strike="noStrike">
                <a:solidFill>
                  <a:srgbClr val="000000"/>
                </a:solidFill>
                <a:latin typeface="Arial"/>
                <a:ea typeface="Arial"/>
                <a:cs typeface="Arial"/>
                <a:sym typeface="Arial"/>
              </a:rPr>
              <a:t>Em outras palavras, se algum deles estiver faltando, o computador pode não funcionar ou funcionar incorretamente.</a:t>
            </a:r>
            <a:endParaRPr b="0" i="0" sz="2400" u="none" cap="none" strike="noStrike">
              <a:solidFill>
                <a:srgbClr val="000000"/>
              </a:solidFill>
              <a:latin typeface="Arial"/>
              <a:ea typeface="Arial"/>
              <a:cs typeface="Arial"/>
              <a:sym typeface="Arial"/>
            </a:endParaRPr>
          </a:p>
        </p:txBody>
      </p:sp>
      <p:sp>
        <p:nvSpPr>
          <p:cNvPr id="212" name="Google Shape;212;p4"/>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EC18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13" name="Google Shape;213;p4"/>
          <p:cNvGrpSpPr/>
          <p:nvPr/>
        </p:nvGrpSpPr>
        <p:grpSpPr>
          <a:xfrm>
            <a:off x="1006368" y="1187998"/>
            <a:ext cx="344968" cy="308595"/>
            <a:chOff x="3016921" y="2408750"/>
            <a:chExt cx="793215" cy="709740"/>
          </a:xfrm>
        </p:grpSpPr>
        <p:sp>
          <p:nvSpPr>
            <p:cNvPr id="214" name="Google Shape;214;p4"/>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4"/>
          <p:cNvGrpSpPr/>
          <p:nvPr/>
        </p:nvGrpSpPr>
        <p:grpSpPr>
          <a:xfrm rot="10800000">
            <a:off x="6601618" y="4076198"/>
            <a:ext cx="344969" cy="308595"/>
            <a:chOff x="2965350" y="2408750"/>
            <a:chExt cx="793216" cy="709740"/>
          </a:xfrm>
        </p:grpSpPr>
        <p:sp>
          <p:nvSpPr>
            <p:cNvPr id="217" name="Google Shape;217;p4"/>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Arial"/>
                <a:ea typeface="Arial"/>
                <a:cs typeface="Arial"/>
                <a:sym typeface="Arial"/>
              </a:rPr>
              <a:t>Esquema geral</a:t>
            </a:r>
            <a:endParaRPr b="1" i="0" sz="3000" u="none" cap="none" strike="noStrike">
              <a:solidFill>
                <a:srgbClr val="3F3F3F"/>
              </a:solidFill>
              <a:latin typeface="Arial"/>
              <a:ea typeface="Arial"/>
              <a:cs typeface="Arial"/>
              <a:sym typeface="Arial"/>
            </a:endParaRPr>
          </a:p>
        </p:txBody>
      </p:sp>
      <p:pic>
        <p:nvPicPr>
          <p:cNvPr id="225" name="Google Shape;225;p5"/>
          <p:cNvPicPr preferRelativeResize="0"/>
          <p:nvPr/>
        </p:nvPicPr>
        <p:blipFill rotWithShape="1">
          <a:blip r:embed="rId3">
            <a:alphaModFix/>
          </a:blip>
          <a:srcRect b="0" l="0" r="0" t="0"/>
          <a:stretch/>
        </p:blipFill>
        <p:spPr>
          <a:xfrm>
            <a:off x="1075975" y="1436175"/>
            <a:ext cx="1367700" cy="910146"/>
          </a:xfrm>
          <a:prstGeom prst="rect">
            <a:avLst/>
          </a:prstGeom>
          <a:noFill/>
          <a:ln>
            <a:noFill/>
          </a:ln>
        </p:spPr>
      </p:pic>
      <p:pic>
        <p:nvPicPr>
          <p:cNvPr id="226" name="Google Shape;226;p5"/>
          <p:cNvPicPr preferRelativeResize="0"/>
          <p:nvPr/>
        </p:nvPicPr>
        <p:blipFill rotWithShape="1">
          <a:blip r:embed="rId4">
            <a:alphaModFix/>
          </a:blip>
          <a:srcRect b="0" l="0" r="0" t="0"/>
          <a:stretch/>
        </p:blipFill>
        <p:spPr>
          <a:xfrm>
            <a:off x="3381600" y="1436175"/>
            <a:ext cx="1707450" cy="1707450"/>
          </a:xfrm>
          <a:prstGeom prst="rect">
            <a:avLst/>
          </a:prstGeom>
          <a:noFill/>
          <a:ln>
            <a:noFill/>
          </a:ln>
        </p:spPr>
      </p:pic>
      <p:pic>
        <p:nvPicPr>
          <p:cNvPr id="227" name="Google Shape;227;p5"/>
          <p:cNvPicPr preferRelativeResize="0"/>
          <p:nvPr/>
        </p:nvPicPr>
        <p:blipFill rotWithShape="1">
          <a:blip r:embed="rId5">
            <a:alphaModFix/>
          </a:blip>
          <a:srcRect b="0" l="0" r="0" t="0"/>
          <a:stretch/>
        </p:blipFill>
        <p:spPr>
          <a:xfrm>
            <a:off x="5367238" y="3246275"/>
            <a:ext cx="1119575" cy="831075"/>
          </a:xfrm>
          <a:prstGeom prst="rect">
            <a:avLst/>
          </a:prstGeom>
          <a:noFill/>
          <a:ln>
            <a:noFill/>
          </a:ln>
        </p:spPr>
      </p:pic>
      <p:pic>
        <p:nvPicPr>
          <p:cNvPr id="228" name="Google Shape;228;p5"/>
          <p:cNvPicPr preferRelativeResize="0"/>
          <p:nvPr/>
        </p:nvPicPr>
        <p:blipFill rotWithShape="1">
          <a:blip r:embed="rId6">
            <a:alphaModFix/>
          </a:blip>
          <a:srcRect b="0" l="0" r="0" t="0"/>
          <a:stretch/>
        </p:blipFill>
        <p:spPr>
          <a:xfrm>
            <a:off x="4012213" y="4010488"/>
            <a:ext cx="1119575" cy="559787"/>
          </a:xfrm>
          <a:prstGeom prst="rect">
            <a:avLst/>
          </a:prstGeom>
          <a:noFill/>
          <a:ln>
            <a:noFill/>
          </a:ln>
        </p:spPr>
      </p:pic>
      <p:pic>
        <p:nvPicPr>
          <p:cNvPr id="229" name="Google Shape;229;p5"/>
          <p:cNvPicPr preferRelativeResize="0"/>
          <p:nvPr/>
        </p:nvPicPr>
        <p:blipFill rotWithShape="1">
          <a:blip r:embed="rId7">
            <a:alphaModFix/>
          </a:blip>
          <a:srcRect b="0" l="0" r="0" t="0"/>
          <a:stretch/>
        </p:blipFill>
        <p:spPr>
          <a:xfrm>
            <a:off x="5694925" y="1352050"/>
            <a:ext cx="1209075" cy="1209075"/>
          </a:xfrm>
          <a:prstGeom prst="rect">
            <a:avLst/>
          </a:prstGeom>
          <a:noFill/>
          <a:ln>
            <a:noFill/>
          </a:ln>
        </p:spPr>
      </p:pic>
      <p:pic>
        <p:nvPicPr>
          <p:cNvPr id="230" name="Google Shape;230;p5"/>
          <p:cNvPicPr preferRelativeResize="0"/>
          <p:nvPr/>
        </p:nvPicPr>
        <p:blipFill rotWithShape="1">
          <a:blip r:embed="rId8">
            <a:alphaModFix/>
          </a:blip>
          <a:srcRect b="0" l="0" r="0" t="0"/>
          <a:stretch/>
        </p:blipFill>
        <p:spPr>
          <a:xfrm>
            <a:off x="6942725" y="2600213"/>
            <a:ext cx="1119550" cy="877137"/>
          </a:xfrm>
          <a:prstGeom prst="rect">
            <a:avLst/>
          </a:prstGeom>
          <a:noFill/>
          <a:ln>
            <a:noFill/>
          </a:ln>
        </p:spPr>
      </p:pic>
      <p:pic>
        <p:nvPicPr>
          <p:cNvPr id="231" name="Google Shape;231;p5"/>
          <p:cNvPicPr preferRelativeResize="0"/>
          <p:nvPr/>
        </p:nvPicPr>
        <p:blipFill rotWithShape="1">
          <a:blip r:embed="rId9">
            <a:alphaModFix/>
          </a:blip>
          <a:srcRect b="0" l="0" r="0" t="0"/>
          <a:stretch/>
        </p:blipFill>
        <p:spPr>
          <a:xfrm>
            <a:off x="2070063" y="3365694"/>
            <a:ext cx="1564075" cy="1161031"/>
          </a:xfrm>
          <a:prstGeom prst="rect">
            <a:avLst/>
          </a:prstGeom>
          <a:noFill/>
          <a:ln>
            <a:noFill/>
          </a:ln>
        </p:spPr>
      </p:pic>
      <p:cxnSp>
        <p:nvCxnSpPr>
          <p:cNvPr id="232" name="Google Shape;232;p5"/>
          <p:cNvCxnSpPr/>
          <p:nvPr/>
        </p:nvCxnSpPr>
        <p:spPr>
          <a:xfrm>
            <a:off x="2636150" y="1927750"/>
            <a:ext cx="817500" cy="91800"/>
          </a:xfrm>
          <a:prstGeom prst="straightConnector1">
            <a:avLst/>
          </a:prstGeom>
          <a:noFill/>
          <a:ln cap="flat" cmpd="sng" w="9525">
            <a:solidFill>
              <a:srgbClr val="EC183F"/>
            </a:solidFill>
            <a:prstDash val="solid"/>
            <a:round/>
            <a:headEnd len="med" w="med" type="stealth"/>
            <a:tailEnd len="sm" w="sm" type="none"/>
          </a:ln>
        </p:spPr>
      </p:cxnSp>
      <p:cxnSp>
        <p:nvCxnSpPr>
          <p:cNvPr id="233" name="Google Shape;233;p5"/>
          <p:cNvCxnSpPr/>
          <p:nvPr/>
        </p:nvCxnSpPr>
        <p:spPr>
          <a:xfrm flipH="1" rot="10800000">
            <a:off x="2176950" y="2694425"/>
            <a:ext cx="1350300" cy="339900"/>
          </a:xfrm>
          <a:prstGeom prst="straightConnector1">
            <a:avLst/>
          </a:prstGeom>
          <a:noFill/>
          <a:ln cap="flat" cmpd="sng" w="9525">
            <a:solidFill>
              <a:srgbClr val="EC183F"/>
            </a:solidFill>
            <a:prstDash val="solid"/>
            <a:round/>
            <a:headEnd len="med" w="med" type="stealth"/>
            <a:tailEnd len="sm" w="sm" type="none"/>
          </a:ln>
        </p:spPr>
      </p:cxnSp>
      <p:cxnSp>
        <p:nvCxnSpPr>
          <p:cNvPr id="234" name="Google Shape;234;p5"/>
          <p:cNvCxnSpPr/>
          <p:nvPr/>
        </p:nvCxnSpPr>
        <p:spPr>
          <a:xfrm flipH="1" rot="10800000">
            <a:off x="3453650" y="3199625"/>
            <a:ext cx="321600" cy="312300"/>
          </a:xfrm>
          <a:prstGeom prst="straightConnector1">
            <a:avLst/>
          </a:prstGeom>
          <a:noFill/>
          <a:ln cap="flat" cmpd="sng" w="9525">
            <a:solidFill>
              <a:srgbClr val="EC183F"/>
            </a:solidFill>
            <a:prstDash val="solid"/>
            <a:round/>
            <a:headEnd len="med" w="med" type="stealth"/>
            <a:tailEnd len="sm" w="sm" type="none"/>
          </a:ln>
        </p:spPr>
      </p:cxnSp>
      <p:cxnSp>
        <p:nvCxnSpPr>
          <p:cNvPr id="235" name="Google Shape;235;p5"/>
          <p:cNvCxnSpPr>
            <a:stCxn id="228" idx="0"/>
          </p:cNvCxnSpPr>
          <p:nvPr/>
        </p:nvCxnSpPr>
        <p:spPr>
          <a:xfrm rot="10800000">
            <a:off x="4464000" y="3245488"/>
            <a:ext cx="108000" cy="765000"/>
          </a:xfrm>
          <a:prstGeom prst="straightConnector1">
            <a:avLst/>
          </a:prstGeom>
          <a:noFill/>
          <a:ln cap="flat" cmpd="sng" w="9525">
            <a:solidFill>
              <a:srgbClr val="EC183F"/>
            </a:solidFill>
            <a:prstDash val="solid"/>
            <a:round/>
            <a:headEnd len="med" w="med" type="stealth"/>
            <a:tailEnd len="sm" w="sm" type="none"/>
          </a:ln>
        </p:spPr>
      </p:cxnSp>
      <p:cxnSp>
        <p:nvCxnSpPr>
          <p:cNvPr id="236" name="Google Shape;236;p5"/>
          <p:cNvCxnSpPr/>
          <p:nvPr/>
        </p:nvCxnSpPr>
        <p:spPr>
          <a:xfrm rot="10800000">
            <a:off x="4923225" y="3116950"/>
            <a:ext cx="789900" cy="385800"/>
          </a:xfrm>
          <a:prstGeom prst="straightConnector1">
            <a:avLst/>
          </a:prstGeom>
          <a:noFill/>
          <a:ln cap="flat" cmpd="sng" w="9525">
            <a:solidFill>
              <a:srgbClr val="EC183F"/>
            </a:solidFill>
            <a:prstDash val="solid"/>
            <a:round/>
            <a:headEnd len="med" w="med" type="stealth"/>
            <a:tailEnd len="sm" w="sm" type="none"/>
          </a:ln>
        </p:spPr>
      </p:cxnSp>
      <p:cxnSp>
        <p:nvCxnSpPr>
          <p:cNvPr id="237" name="Google Shape;237;p5"/>
          <p:cNvCxnSpPr/>
          <p:nvPr/>
        </p:nvCxnSpPr>
        <p:spPr>
          <a:xfrm rot="10800000">
            <a:off x="5037975" y="2660894"/>
            <a:ext cx="1872600" cy="307500"/>
          </a:xfrm>
          <a:prstGeom prst="straightConnector1">
            <a:avLst/>
          </a:prstGeom>
          <a:noFill/>
          <a:ln cap="flat" cmpd="sng" w="9525">
            <a:solidFill>
              <a:srgbClr val="EC183F"/>
            </a:solidFill>
            <a:prstDash val="solid"/>
            <a:round/>
            <a:headEnd len="med" w="med" type="stealth"/>
            <a:tailEnd len="sm" w="sm" type="none"/>
          </a:ln>
        </p:spPr>
      </p:cxnSp>
      <p:cxnSp>
        <p:nvCxnSpPr>
          <p:cNvPr id="238" name="Google Shape;238;p5"/>
          <p:cNvCxnSpPr/>
          <p:nvPr/>
        </p:nvCxnSpPr>
        <p:spPr>
          <a:xfrm flipH="1">
            <a:off x="5037975" y="1950675"/>
            <a:ext cx="560400" cy="82800"/>
          </a:xfrm>
          <a:prstGeom prst="straightConnector1">
            <a:avLst/>
          </a:prstGeom>
          <a:noFill/>
          <a:ln cap="flat" cmpd="sng" w="9525">
            <a:solidFill>
              <a:srgbClr val="EC183F"/>
            </a:solidFill>
            <a:prstDash val="solid"/>
            <a:round/>
            <a:headEnd len="med" w="med" type="stealth"/>
            <a:tailEnd len="sm" w="sm" type="none"/>
          </a:ln>
        </p:spPr>
      </p:cxnSp>
      <p:sp>
        <p:nvSpPr>
          <p:cNvPr id="239" name="Google Shape;239;p5"/>
          <p:cNvSpPr txBox="1"/>
          <p:nvPr/>
        </p:nvSpPr>
        <p:spPr>
          <a:xfrm>
            <a:off x="1795300" y="2357850"/>
            <a:ext cx="13677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Placa mãe</a:t>
            </a:r>
            <a:endParaRPr b="0" i="0" sz="800" u="none" cap="none" strike="noStrike">
              <a:solidFill>
                <a:srgbClr val="000000"/>
              </a:solidFill>
              <a:latin typeface="Arial"/>
              <a:ea typeface="Arial"/>
              <a:cs typeface="Arial"/>
              <a:sym typeface="Arial"/>
            </a:endParaRPr>
          </a:p>
        </p:txBody>
      </p:sp>
      <p:sp>
        <p:nvSpPr>
          <p:cNvPr id="240" name="Google Shape;240;p5"/>
          <p:cNvSpPr txBox="1"/>
          <p:nvPr/>
        </p:nvSpPr>
        <p:spPr>
          <a:xfrm>
            <a:off x="472000" y="3737475"/>
            <a:ext cx="16206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Processador ou CPU</a:t>
            </a:r>
            <a:endParaRPr b="0" i="0" sz="800" u="none" cap="none" strike="noStrike">
              <a:solidFill>
                <a:srgbClr val="000000"/>
              </a:solidFill>
              <a:latin typeface="Arial"/>
              <a:ea typeface="Arial"/>
              <a:cs typeface="Arial"/>
              <a:sym typeface="Arial"/>
            </a:endParaRPr>
          </a:p>
        </p:txBody>
      </p:sp>
      <p:sp>
        <p:nvSpPr>
          <p:cNvPr id="241" name="Google Shape;241;p5"/>
          <p:cNvSpPr txBox="1"/>
          <p:nvPr/>
        </p:nvSpPr>
        <p:spPr>
          <a:xfrm>
            <a:off x="2749675" y="4475875"/>
            <a:ext cx="13677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Disco rígido</a:t>
            </a:r>
            <a:endParaRPr b="0" i="0" sz="800" u="none" cap="none" strike="noStrike">
              <a:solidFill>
                <a:srgbClr val="000000"/>
              </a:solidFill>
              <a:latin typeface="Arial"/>
              <a:ea typeface="Arial"/>
              <a:cs typeface="Arial"/>
              <a:sym typeface="Arial"/>
            </a:endParaRPr>
          </a:p>
        </p:txBody>
      </p:sp>
      <p:sp>
        <p:nvSpPr>
          <p:cNvPr id="242" name="Google Shape;242;p5"/>
          <p:cNvSpPr txBox="1"/>
          <p:nvPr/>
        </p:nvSpPr>
        <p:spPr>
          <a:xfrm>
            <a:off x="4345425" y="4398650"/>
            <a:ext cx="13677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Memória ROM</a:t>
            </a:r>
            <a:endParaRPr b="0" i="0" sz="800" u="none" cap="none" strike="noStrike">
              <a:solidFill>
                <a:srgbClr val="000000"/>
              </a:solidFill>
              <a:latin typeface="Arial"/>
              <a:ea typeface="Arial"/>
              <a:cs typeface="Arial"/>
              <a:sym typeface="Arial"/>
            </a:endParaRPr>
          </a:p>
        </p:txBody>
      </p:sp>
      <p:sp>
        <p:nvSpPr>
          <p:cNvPr id="243" name="Google Shape;243;p5"/>
          <p:cNvSpPr txBox="1"/>
          <p:nvPr/>
        </p:nvSpPr>
        <p:spPr>
          <a:xfrm>
            <a:off x="5694925" y="3895675"/>
            <a:ext cx="13677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Memória RAM</a:t>
            </a:r>
            <a:endParaRPr b="0" i="0" sz="800" u="none" cap="none" strike="noStrike">
              <a:solidFill>
                <a:srgbClr val="000000"/>
              </a:solidFill>
              <a:latin typeface="Arial"/>
              <a:ea typeface="Arial"/>
              <a:cs typeface="Arial"/>
              <a:sym typeface="Arial"/>
            </a:endParaRPr>
          </a:p>
        </p:txBody>
      </p:sp>
      <p:sp>
        <p:nvSpPr>
          <p:cNvPr id="244" name="Google Shape;244;p5"/>
          <p:cNvSpPr txBox="1"/>
          <p:nvPr/>
        </p:nvSpPr>
        <p:spPr>
          <a:xfrm>
            <a:off x="6618850" y="1932125"/>
            <a:ext cx="13677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Placa de vídeo</a:t>
            </a:r>
            <a:endParaRPr b="0" i="0" sz="800" u="none" cap="none" strike="noStrike">
              <a:solidFill>
                <a:srgbClr val="000000"/>
              </a:solidFill>
              <a:latin typeface="Arial"/>
              <a:ea typeface="Arial"/>
              <a:cs typeface="Arial"/>
              <a:sym typeface="Arial"/>
            </a:endParaRPr>
          </a:p>
        </p:txBody>
      </p:sp>
      <p:sp>
        <p:nvSpPr>
          <p:cNvPr id="245" name="Google Shape;245;p5"/>
          <p:cNvSpPr txBox="1"/>
          <p:nvPr/>
        </p:nvSpPr>
        <p:spPr>
          <a:xfrm>
            <a:off x="7051550" y="3477350"/>
            <a:ext cx="13677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Placa de som</a:t>
            </a:r>
            <a:endParaRPr b="0" i="0" sz="800" u="none" cap="none" strike="noStrike">
              <a:solidFill>
                <a:srgbClr val="000000"/>
              </a:solidFill>
              <a:latin typeface="Arial"/>
              <a:ea typeface="Arial"/>
              <a:cs typeface="Arial"/>
              <a:sym typeface="Arial"/>
            </a:endParaRPr>
          </a:p>
        </p:txBody>
      </p:sp>
      <p:pic>
        <p:nvPicPr>
          <p:cNvPr id="246" name="Google Shape;246;p5"/>
          <p:cNvPicPr preferRelativeResize="0"/>
          <p:nvPr/>
        </p:nvPicPr>
        <p:blipFill rotWithShape="1">
          <a:blip r:embed="rId10">
            <a:alphaModFix/>
          </a:blip>
          <a:srcRect b="0" l="0" r="0" t="0"/>
          <a:stretch/>
        </p:blipFill>
        <p:spPr>
          <a:xfrm>
            <a:off x="197475" y="2676423"/>
            <a:ext cx="1872600" cy="1242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6"/>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Arial"/>
                <a:ea typeface="Arial"/>
                <a:cs typeface="Arial"/>
                <a:sym typeface="Arial"/>
              </a:rPr>
              <a:t>Placa mãe ou motherboard</a:t>
            </a:r>
            <a:endParaRPr b="1" i="0" sz="3000" u="none" cap="none" strike="noStrike">
              <a:solidFill>
                <a:srgbClr val="3F3F3F"/>
              </a:solidFill>
              <a:latin typeface="Arial"/>
              <a:ea typeface="Arial"/>
              <a:cs typeface="Arial"/>
              <a:sym typeface="Arial"/>
            </a:endParaRPr>
          </a:p>
        </p:txBody>
      </p:sp>
      <p:sp>
        <p:nvSpPr>
          <p:cNvPr id="253" name="Google Shape;253;p6"/>
          <p:cNvSpPr txBox="1"/>
          <p:nvPr/>
        </p:nvSpPr>
        <p:spPr>
          <a:xfrm>
            <a:off x="3297500" y="1733175"/>
            <a:ext cx="5399700" cy="23463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rPr b="0" i="0" lang="es" sz="1600" u="none" cap="none" strike="noStrike">
                <a:solidFill>
                  <a:srgbClr val="3F3F3F"/>
                </a:solidFill>
                <a:latin typeface="Arial"/>
                <a:ea typeface="Arial"/>
                <a:cs typeface="Arial"/>
                <a:sym typeface="Arial"/>
              </a:rPr>
              <a:t>É a placa principal de qualquer computador, onde todos os demais dispositivos se conectam, tanto de maneira direta (como os circuitos elétricos interconectados), quanto indireta (através de portas USB ou outros tipos de conectores). </a:t>
            </a:r>
            <a:endParaRPr b="0" i="0" sz="1600" u="none" cap="none" strike="noStrike">
              <a:solidFill>
                <a:srgbClr val="3F3F3F"/>
              </a:solidFill>
              <a:latin typeface="Arial"/>
              <a:ea typeface="Arial"/>
              <a:cs typeface="Arial"/>
              <a:sym typeface="Arial"/>
            </a:endParaRPr>
          </a:p>
        </p:txBody>
      </p:sp>
      <p:pic>
        <p:nvPicPr>
          <p:cNvPr id="254" name="Google Shape;254;p6"/>
          <p:cNvPicPr preferRelativeResize="0"/>
          <p:nvPr/>
        </p:nvPicPr>
        <p:blipFill rotWithShape="1">
          <a:blip r:embed="rId3">
            <a:alphaModFix/>
          </a:blip>
          <a:srcRect b="0" l="0" r="0" t="0"/>
          <a:stretch/>
        </p:blipFill>
        <p:spPr>
          <a:xfrm>
            <a:off x="754500" y="1855924"/>
            <a:ext cx="2281800" cy="151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7"/>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Arial"/>
                <a:ea typeface="Arial"/>
                <a:cs typeface="Arial"/>
                <a:sym typeface="Arial"/>
              </a:rPr>
              <a:t>Processador</a:t>
            </a:r>
            <a:endParaRPr b="1" i="0" sz="3000" u="none" cap="none" strike="noStrike">
              <a:solidFill>
                <a:srgbClr val="3F3F3F"/>
              </a:solidFill>
              <a:latin typeface="Arial"/>
              <a:ea typeface="Arial"/>
              <a:cs typeface="Arial"/>
              <a:sym typeface="Arial"/>
            </a:endParaRPr>
          </a:p>
        </p:txBody>
      </p:sp>
      <p:sp>
        <p:nvSpPr>
          <p:cNvPr id="261" name="Google Shape;261;p7"/>
          <p:cNvSpPr txBox="1"/>
          <p:nvPr/>
        </p:nvSpPr>
        <p:spPr>
          <a:xfrm>
            <a:off x="3678500" y="1733175"/>
            <a:ext cx="4253100" cy="25236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rPr b="0" i="0" lang="es" sz="1600" u="none" cap="none" strike="noStrike">
                <a:solidFill>
                  <a:srgbClr val="3F3F3F"/>
                </a:solidFill>
                <a:latin typeface="Arial"/>
                <a:ea typeface="Arial"/>
                <a:cs typeface="Arial"/>
                <a:sym typeface="Arial"/>
              </a:rPr>
              <a:t>Também chamado de </a:t>
            </a:r>
            <a:r>
              <a:rPr b="0" i="1" lang="es" sz="1600" u="none" cap="none" strike="noStrike">
                <a:solidFill>
                  <a:srgbClr val="3F3F3F"/>
                </a:solidFill>
                <a:latin typeface="Arial"/>
                <a:ea typeface="Arial"/>
                <a:cs typeface="Arial"/>
                <a:sym typeface="Arial"/>
              </a:rPr>
              <a:t>Unidade Central de Processamento</a:t>
            </a:r>
            <a:r>
              <a:rPr b="0" i="0" lang="es" sz="1600" u="none" cap="none" strike="noStrike">
                <a:solidFill>
                  <a:srgbClr val="3F3F3F"/>
                </a:solidFill>
                <a:latin typeface="Arial"/>
                <a:ea typeface="Arial"/>
                <a:cs typeface="Arial"/>
                <a:sym typeface="Arial"/>
              </a:rPr>
              <a:t> ou </a:t>
            </a:r>
            <a:r>
              <a:rPr b="0" i="1" lang="es" sz="1600" u="none" cap="none" strike="noStrike">
                <a:solidFill>
                  <a:srgbClr val="3F3F3F"/>
                </a:solidFill>
                <a:latin typeface="Arial"/>
                <a:ea typeface="Arial"/>
                <a:cs typeface="Arial"/>
                <a:sym typeface="Arial"/>
              </a:rPr>
              <a:t>CPU</a:t>
            </a:r>
            <a:r>
              <a:rPr b="0" i="0" lang="es" sz="1600" u="none" cap="none" strike="noStrike">
                <a:solidFill>
                  <a:srgbClr val="3F3F3F"/>
                </a:solidFill>
                <a:latin typeface="Arial"/>
                <a:ea typeface="Arial"/>
                <a:cs typeface="Arial"/>
                <a:sym typeface="Arial"/>
              </a:rPr>
              <a:t>, é o “cérebro” do computador e sua função é interpretar e executar as instruções através de operações básicas: aritméticas e lógicas. O processador é quem “dirige” as operações que o computador realiza.</a:t>
            </a:r>
            <a:endParaRPr b="0" i="0" sz="1600" u="none" cap="none" strike="noStrike">
              <a:solidFill>
                <a:srgbClr val="3F3F3F"/>
              </a:solidFill>
              <a:latin typeface="Arial"/>
              <a:ea typeface="Arial"/>
              <a:cs typeface="Arial"/>
              <a:sym typeface="Arial"/>
            </a:endParaRPr>
          </a:p>
        </p:txBody>
      </p:sp>
      <p:pic>
        <p:nvPicPr>
          <p:cNvPr id="262" name="Google Shape;262;p7"/>
          <p:cNvPicPr preferRelativeResize="0"/>
          <p:nvPr/>
        </p:nvPicPr>
        <p:blipFill rotWithShape="1">
          <a:blip r:embed="rId3">
            <a:alphaModFix/>
          </a:blip>
          <a:srcRect b="0" l="0" r="0" t="0"/>
          <a:stretch/>
        </p:blipFill>
        <p:spPr>
          <a:xfrm>
            <a:off x="152400" y="1557675"/>
            <a:ext cx="3373699" cy="22385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8"/>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Arial"/>
                <a:ea typeface="Arial"/>
                <a:cs typeface="Arial"/>
                <a:sym typeface="Arial"/>
              </a:rPr>
              <a:t>Memórias RAM e ROM</a:t>
            </a:r>
            <a:endParaRPr b="1" i="0" sz="3000" u="none" cap="none" strike="noStrike">
              <a:solidFill>
                <a:srgbClr val="3F3F3F"/>
              </a:solidFill>
              <a:latin typeface="Arial"/>
              <a:ea typeface="Arial"/>
              <a:cs typeface="Arial"/>
              <a:sym typeface="Arial"/>
            </a:endParaRPr>
          </a:p>
        </p:txBody>
      </p:sp>
      <p:sp>
        <p:nvSpPr>
          <p:cNvPr id="269" name="Google Shape;269;p8"/>
          <p:cNvSpPr txBox="1"/>
          <p:nvPr/>
        </p:nvSpPr>
        <p:spPr>
          <a:xfrm>
            <a:off x="3297500" y="1504575"/>
            <a:ext cx="5399700" cy="2954100"/>
          </a:xfrm>
          <a:prstGeom prst="rect">
            <a:avLst/>
          </a:prstGeom>
          <a:noFill/>
          <a:ln>
            <a:noFill/>
          </a:ln>
        </p:spPr>
        <p:txBody>
          <a:bodyPr anchorCtr="0" anchor="t" bIns="91425" lIns="90000" spcFirstLastPara="1" rIns="91425" wrap="square" tIns="90000">
            <a:noAutofit/>
          </a:bodyPr>
          <a:lstStyle/>
          <a:p>
            <a:pPr indent="-330200" lvl="0" marL="457200" marR="0" rtl="0" algn="l">
              <a:lnSpc>
                <a:spcPct val="100000"/>
              </a:lnSpc>
              <a:spcBef>
                <a:spcPts val="600"/>
              </a:spcBef>
              <a:spcAft>
                <a:spcPts val="0"/>
              </a:spcAft>
              <a:buClr>
                <a:srgbClr val="EC183F"/>
              </a:buClr>
              <a:buSzPts val="1600"/>
              <a:buFont typeface="Arial"/>
              <a:buChar char="●"/>
            </a:pPr>
            <a:r>
              <a:rPr b="0" i="0" lang="es" sz="1600" u="none" cap="none" strike="noStrike">
                <a:solidFill>
                  <a:srgbClr val="3F3F3F"/>
                </a:solidFill>
                <a:latin typeface="Arial"/>
                <a:ea typeface="Arial"/>
                <a:cs typeface="Arial"/>
                <a:sym typeface="Arial"/>
              </a:rPr>
              <a:t>A memória RAM é o componente que armazena informações de maneira temporária. Sempre que o computador é desligado, o conteúdo armazenado na memória RAM é apagado.</a:t>
            </a:r>
            <a:endParaRPr b="0" i="0" sz="1600" u="none" cap="none" strike="noStrike">
              <a:solidFill>
                <a:srgbClr val="3F3F3F"/>
              </a:solidFill>
              <a:latin typeface="Arial"/>
              <a:ea typeface="Arial"/>
              <a:cs typeface="Arial"/>
              <a:sym typeface="Arial"/>
            </a:endParaRPr>
          </a:p>
          <a:p>
            <a:pPr indent="0" lvl="0" marL="45720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a:p>
            <a:pPr indent="-330200" lvl="0" marL="457200" marR="0" rtl="0" algn="l">
              <a:lnSpc>
                <a:spcPct val="100000"/>
              </a:lnSpc>
              <a:spcBef>
                <a:spcPts val="600"/>
              </a:spcBef>
              <a:spcAft>
                <a:spcPts val="0"/>
              </a:spcAft>
              <a:buClr>
                <a:srgbClr val="EC183F"/>
              </a:buClr>
              <a:buSzPts val="1600"/>
              <a:buFont typeface="Arial"/>
              <a:buChar char="●"/>
            </a:pPr>
            <a:r>
              <a:rPr b="0" i="0" lang="es" sz="1600" u="none" cap="none" strike="noStrike">
                <a:solidFill>
                  <a:srgbClr val="3F3F3F"/>
                </a:solidFill>
                <a:latin typeface="Arial"/>
                <a:ea typeface="Arial"/>
                <a:cs typeface="Arial"/>
                <a:sym typeface="Arial"/>
              </a:rPr>
              <a:t>A memória ROM, por outra lado, armazena informações de modo permanente. Este componente guarda tudo o que é relacionado às configurações iniciais para que o computador seja iniciado corretamente.</a:t>
            </a:r>
            <a:endParaRPr b="0" i="0" sz="1600" u="none" cap="none" strike="noStrike">
              <a:solidFill>
                <a:srgbClr val="3F3F3F"/>
              </a:solidFill>
              <a:latin typeface="Arial"/>
              <a:ea typeface="Arial"/>
              <a:cs typeface="Arial"/>
              <a:sym typeface="Arial"/>
            </a:endParaRPr>
          </a:p>
        </p:txBody>
      </p:sp>
      <p:pic>
        <p:nvPicPr>
          <p:cNvPr id="270" name="Google Shape;270;p8"/>
          <p:cNvPicPr preferRelativeResize="0"/>
          <p:nvPr/>
        </p:nvPicPr>
        <p:blipFill rotWithShape="1">
          <a:blip r:embed="rId3">
            <a:alphaModFix/>
          </a:blip>
          <a:srcRect b="0" l="0" r="0" t="0"/>
          <a:stretch/>
        </p:blipFill>
        <p:spPr>
          <a:xfrm>
            <a:off x="717750" y="1490600"/>
            <a:ext cx="1859225" cy="1380125"/>
          </a:xfrm>
          <a:prstGeom prst="rect">
            <a:avLst/>
          </a:prstGeom>
          <a:noFill/>
          <a:ln>
            <a:noFill/>
          </a:ln>
        </p:spPr>
      </p:pic>
      <p:pic>
        <p:nvPicPr>
          <p:cNvPr id="271" name="Google Shape;271;p8"/>
          <p:cNvPicPr preferRelativeResize="0"/>
          <p:nvPr/>
        </p:nvPicPr>
        <p:blipFill rotWithShape="1">
          <a:blip r:embed="rId4">
            <a:alphaModFix/>
          </a:blip>
          <a:srcRect b="0" l="0" r="0" t="0"/>
          <a:stretch/>
        </p:blipFill>
        <p:spPr>
          <a:xfrm>
            <a:off x="1302575" y="3106225"/>
            <a:ext cx="1912300" cy="956150"/>
          </a:xfrm>
          <a:prstGeom prst="rect">
            <a:avLst/>
          </a:prstGeom>
          <a:noFill/>
          <a:ln>
            <a:noFill/>
          </a:ln>
        </p:spPr>
      </p:pic>
      <p:sp>
        <p:nvSpPr>
          <p:cNvPr id="272" name="Google Shape;272;p8"/>
          <p:cNvSpPr txBox="1"/>
          <p:nvPr/>
        </p:nvSpPr>
        <p:spPr>
          <a:xfrm>
            <a:off x="1574875" y="2382700"/>
            <a:ext cx="13677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Memória RAM</a:t>
            </a:r>
            <a:endParaRPr b="0" i="0" sz="800" u="none" cap="none" strike="noStrike">
              <a:solidFill>
                <a:srgbClr val="000000"/>
              </a:solidFill>
              <a:latin typeface="Arial"/>
              <a:ea typeface="Arial"/>
              <a:cs typeface="Arial"/>
              <a:sym typeface="Arial"/>
            </a:endParaRPr>
          </a:p>
        </p:txBody>
      </p:sp>
      <p:sp>
        <p:nvSpPr>
          <p:cNvPr id="273" name="Google Shape;273;p8"/>
          <p:cNvSpPr txBox="1"/>
          <p:nvPr/>
        </p:nvSpPr>
        <p:spPr>
          <a:xfrm>
            <a:off x="717750" y="3674025"/>
            <a:ext cx="16161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Memória ROM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9"/>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Arial"/>
                <a:ea typeface="Arial"/>
                <a:cs typeface="Arial"/>
                <a:sym typeface="Arial"/>
              </a:rPr>
              <a:t>Placas de Vídeo e SOM</a:t>
            </a:r>
            <a:endParaRPr b="1" i="0" sz="3000" u="none" cap="none" strike="noStrike">
              <a:solidFill>
                <a:srgbClr val="3F3F3F"/>
              </a:solidFill>
              <a:latin typeface="Arial"/>
              <a:ea typeface="Arial"/>
              <a:cs typeface="Arial"/>
              <a:sym typeface="Arial"/>
            </a:endParaRPr>
          </a:p>
        </p:txBody>
      </p:sp>
      <p:sp>
        <p:nvSpPr>
          <p:cNvPr id="280" name="Google Shape;280;p9"/>
          <p:cNvSpPr txBox="1"/>
          <p:nvPr/>
        </p:nvSpPr>
        <p:spPr>
          <a:xfrm>
            <a:off x="3526100" y="1352175"/>
            <a:ext cx="5051100" cy="3348000"/>
          </a:xfrm>
          <a:prstGeom prst="rect">
            <a:avLst/>
          </a:prstGeom>
          <a:noFill/>
          <a:ln>
            <a:noFill/>
          </a:ln>
        </p:spPr>
        <p:txBody>
          <a:bodyPr anchorCtr="0" anchor="t" bIns="91425" lIns="90000" spcFirstLastPara="1" rIns="91425" wrap="square" tIns="90000">
            <a:noAutofit/>
          </a:bodyPr>
          <a:lstStyle/>
          <a:p>
            <a:pPr indent="0" lvl="0" marL="0" marR="0" rtl="0" algn="l">
              <a:lnSpc>
                <a:spcPct val="100000"/>
              </a:lnSpc>
              <a:spcBef>
                <a:spcPts val="600"/>
              </a:spcBef>
              <a:spcAft>
                <a:spcPts val="0"/>
              </a:spcAft>
              <a:buClr>
                <a:srgbClr val="000000"/>
              </a:buClr>
              <a:buSzPts val="1600"/>
              <a:buFont typeface="Arial"/>
              <a:buNone/>
            </a:pPr>
            <a:r>
              <a:rPr b="0" i="0" lang="es" sz="1600" u="none" cap="none" strike="noStrike">
                <a:solidFill>
                  <a:srgbClr val="3F3F3F"/>
                </a:solidFill>
                <a:latin typeface="Arial"/>
                <a:ea typeface="Arial"/>
                <a:cs typeface="Arial"/>
                <a:sym typeface="Arial"/>
              </a:rPr>
              <a:t>São componentes internos que se conectam à placa mãe.</a:t>
            </a:r>
            <a:endParaRPr b="0" i="0" sz="1600" u="none" cap="none" strike="noStrike">
              <a:solidFill>
                <a:srgbClr val="3F3F3F"/>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a:p>
            <a:pPr indent="-330200" lvl="0" marL="457200" marR="0" rtl="0" algn="l">
              <a:lnSpc>
                <a:spcPct val="100000"/>
              </a:lnSpc>
              <a:spcBef>
                <a:spcPts val="600"/>
              </a:spcBef>
              <a:spcAft>
                <a:spcPts val="0"/>
              </a:spcAft>
              <a:buClr>
                <a:srgbClr val="EC183F"/>
              </a:buClr>
              <a:buSzPts val="1600"/>
              <a:buFont typeface="Arial"/>
              <a:buChar char="●"/>
            </a:pPr>
            <a:r>
              <a:rPr b="0" i="0" lang="es" sz="1600" u="none" cap="none" strike="noStrike">
                <a:solidFill>
                  <a:srgbClr val="3F3F3F"/>
                </a:solidFill>
                <a:latin typeface="Arial"/>
                <a:ea typeface="Arial"/>
                <a:cs typeface="Arial"/>
                <a:sym typeface="Arial"/>
              </a:rPr>
              <a:t>A placa de vídeo é o dispositivo responsável por exibir imagens no monitor.</a:t>
            </a:r>
            <a:endParaRPr b="0" i="0" sz="1600" u="none" cap="none" strike="noStrike">
              <a:solidFill>
                <a:srgbClr val="3F3F3F"/>
              </a:solidFill>
              <a:latin typeface="Arial"/>
              <a:ea typeface="Arial"/>
              <a:cs typeface="Arial"/>
              <a:sym typeface="Arial"/>
            </a:endParaRPr>
          </a:p>
          <a:p>
            <a:pPr indent="0" lvl="0" marL="45720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a:p>
            <a:pPr indent="-330200" lvl="0" marL="457200" marR="0" rtl="0" algn="l">
              <a:lnSpc>
                <a:spcPct val="100000"/>
              </a:lnSpc>
              <a:spcBef>
                <a:spcPts val="600"/>
              </a:spcBef>
              <a:spcAft>
                <a:spcPts val="0"/>
              </a:spcAft>
              <a:buClr>
                <a:srgbClr val="EC183F"/>
              </a:buClr>
              <a:buSzPts val="1600"/>
              <a:buFont typeface="Arial"/>
              <a:buChar char="●"/>
            </a:pPr>
            <a:r>
              <a:rPr b="0" i="0" lang="es" sz="1600" u="none" cap="none" strike="noStrike">
                <a:solidFill>
                  <a:srgbClr val="3F3F3F"/>
                </a:solidFill>
                <a:latin typeface="Arial"/>
                <a:ea typeface="Arial"/>
                <a:cs typeface="Arial"/>
                <a:sym typeface="Arial"/>
              </a:rPr>
              <a:t>A placa de som permite que o computador reproduza sons através de fones de ouvido ou alto-falantes. Também permite receber sons através de microfones.</a:t>
            </a:r>
            <a:endParaRPr b="0" i="0" sz="1600" u="none" cap="none" strike="noStrike">
              <a:solidFill>
                <a:srgbClr val="3F3F3F"/>
              </a:solidFill>
              <a:latin typeface="Arial"/>
              <a:ea typeface="Arial"/>
              <a:cs typeface="Arial"/>
              <a:sym typeface="Arial"/>
            </a:endParaRPr>
          </a:p>
        </p:txBody>
      </p:sp>
      <p:pic>
        <p:nvPicPr>
          <p:cNvPr id="281" name="Google Shape;281;p9"/>
          <p:cNvPicPr preferRelativeResize="0"/>
          <p:nvPr/>
        </p:nvPicPr>
        <p:blipFill rotWithShape="1">
          <a:blip r:embed="rId3">
            <a:alphaModFix/>
          </a:blip>
          <a:srcRect b="0" l="0" r="0" t="0"/>
          <a:stretch/>
        </p:blipFill>
        <p:spPr>
          <a:xfrm>
            <a:off x="929000" y="1387525"/>
            <a:ext cx="1631200" cy="1631200"/>
          </a:xfrm>
          <a:prstGeom prst="rect">
            <a:avLst/>
          </a:prstGeom>
          <a:noFill/>
          <a:ln>
            <a:noFill/>
          </a:ln>
        </p:spPr>
      </p:pic>
      <p:pic>
        <p:nvPicPr>
          <p:cNvPr id="282" name="Google Shape;282;p9"/>
          <p:cNvPicPr preferRelativeResize="0"/>
          <p:nvPr/>
        </p:nvPicPr>
        <p:blipFill rotWithShape="1">
          <a:blip r:embed="rId4">
            <a:alphaModFix/>
          </a:blip>
          <a:srcRect b="0" l="0" r="0" t="0"/>
          <a:stretch/>
        </p:blipFill>
        <p:spPr>
          <a:xfrm>
            <a:off x="1570600" y="3018725"/>
            <a:ext cx="1543225" cy="1209075"/>
          </a:xfrm>
          <a:prstGeom prst="rect">
            <a:avLst/>
          </a:prstGeom>
          <a:noFill/>
          <a:ln>
            <a:noFill/>
          </a:ln>
        </p:spPr>
      </p:pic>
      <p:sp>
        <p:nvSpPr>
          <p:cNvPr id="283" name="Google Shape;283;p9"/>
          <p:cNvSpPr txBox="1"/>
          <p:nvPr/>
        </p:nvSpPr>
        <p:spPr>
          <a:xfrm>
            <a:off x="1865850" y="2438525"/>
            <a:ext cx="16161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Placa de vídeo</a:t>
            </a:r>
            <a:endParaRPr b="0" i="0" sz="800" u="none" cap="none" strike="noStrike">
              <a:solidFill>
                <a:srgbClr val="000000"/>
              </a:solidFill>
              <a:latin typeface="Arial"/>
              <a:ea typeface="Arial"/>
              <a:cs typeface="Arial"/>
              <a:sym typeface="Arial"/>
            </a:endParaRPr>
          </a:p>
        </p:txBody>
      </p:sp>
      <p:sp>
        <p:nvSpPr>
          <p:cNvPr id="284" name="Google Shape;284;p9"/>
          <p:cNvSpPr txBox="1"/>
          <p:nvPr/>
        </p:nvSpPr>
        <p:spPr>
          <a:xfrm>
            <a:off x="677275" y="3720650"/>
            <a:ext cx="1616100" cy="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000"/>
              <a:buFont typeface="Arial"/>
              <a:buNone/>
            </a:pPr>
            <a:r>
              <a:rPr b="0" i="0" lang="es" sz="1000" u="none" cap="none" strike="noStrike">
                <a:solidFill>
                  <a:srgbClr val="434343"/>
                </a:solidFill>
                <a:latin typeface="Arial"/>
                <a:ea typeface="Arial"/>
                <a:cs typeface="Arial"/>
                <a:sym typeface="Arial"/>
              </a:rPr>
              <a:t>Placa de som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gital House">
  <a:themeElements>
    <a:clrScheme name="Office">
      <a:dk1>
        <a:srgbClr val="3F3F3F"/>
      </a:dk1>
      <a:lt1>
        <a:srgbClr val="FFFFFF"/>
      </a:lt1>
      <a:dk2>
        <a:srgbClr val="3F3F3F"/>
      </a:dk2>
      <a:lt2>
        <a:srgbClr val="FFEBEE"/>
      </a:lt2>
      <a:accent1>
        <a:srgbClr val="3F3F3F"/>
      </a:accent1>
      <a:accent2>
        <a:srgbClr val="CC003D"/>
      </a:accent2>
      <a:accent3>
        <a:srgbClr val="CB1E40"/>
      </a:accent3>
      <a:accent4>
        <a:srgbClr val="EC183F"/>
      </a:accent4>
      <a:accent5>
        <a:srgbClr val="ED174C"/>
      </a:accent5>
      <a:accent6>
        <a:srgbClr val="EC183F"/>
      </a:accent6>
      <a:hlink>
        <a:srgbClr val="EC183F"/>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