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f118972b_1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f118972b_1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fbaea3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6fbaea3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8c0ae9b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8c0ae9b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8c0ae9b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48c0ae9b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fc03f7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6fc03f7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f118972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af118972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f118972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af118972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f118972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f118972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7f1a77f5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7f1a77f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f118972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af118972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69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</a:rPr>
              <a:t>Memórias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oficinadanet.com.br/hardware/24683-o-que-e-e-como-funciona-a-memoria-ram-" TargetMode="External"/><Relationship Id="rId4" Type="http://schemas.openxmlformats.org/officeDocument/2006/relationships/hyperlink" Target="https://www.hardware.com.br/termos/memoria-cache" TargetMode="External"/><Relationship Id="rId5" Type="http://schemas.openxmlformats.org/officeDocument/2006/relationships/hyperlink" Target="https://canaltech.com.br/hardware/quando-64-gb-de-memoria-ram-sao-realmente-necessarios-no-pc-143531/" TargetMode="External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Informática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8 - Memória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Prof. Anayran de Azevedo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Digital House</a:t>
            </a:r>
            <a:endParaRPr sz="2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0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das Memórias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29450" y="1942775"/>
            <a:ext cx="7926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Latência: É o número de ciclos de clock que decorrem entre uma solicitação e sua resposta.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Frequência: É o tempo que leva para a RAM receber uma solicitação do processador e acessar as informações. A velocidade de uma memória é medida em Megahertz (Mhz) ou milhões de ciclos por segundo.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Capacidade: É a quantidade de dados que pode ser armazenada em uma RAM. A capacidade é medida em Gigabytes (GB).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Voltagem: Voltagem refere-se à energia consumida pelo módulo de RAM.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Pesquisar como o computador geralmente usa memórias primárias;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Escrever um relatório e colocar no repositório virtual</a:t>
            </a:r>
            <a:r>
              <a:rPr lang="pt-BR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pt-BR"/>
              <a:t>Desafio:</a:t>
            </a:r>
            <a:r>
              <a:rPr lang="pt-BR"/>
              <a:t> Escrever e colocar no github porque nem sempre memórias com maiores velocidades são mais eficientes que memórias com menores latências.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referência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823525" y="1877350"/>
            <a:ext cx="759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https://www.oficinadanet.com.br/hardware/24683-o-que-e-e-como-funciona-a-memoria-ram-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https://www.hardware.com.br/termos/memoria-cache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https://canaltech.com.br/hardware/quando-64-gb-de-memoria-ram-sao-realmente-necessarios-no-pc-143531/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Próxima Aula: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Sistemas Operacionais</a:t>
            </a:r>
            <a:endParaRPr sz="2220"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Anayran de Azevedo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Digital House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Obrigado!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anayran@digitalhouse.com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</a:t>
            </a:r>
            <a:endParaRPr sz="1400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50"/>
            <a:ext cx="448823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853850"/>
            <a:ext cx="4637400" cy="25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7579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Open Sans"/>
              <a:buChar char="○"/>
            </a:pPr>
            <a:r>
              <a:rPr lang="pt-BR" sz="17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Tipos de Memória</a:t>
            </a:r>
            <a:endParaRPr sz="171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7579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Open Sans"/>
              <a:buChar char="○"/>
            </a:pPr>
            <a:r>
              <a:rPr lang="pt-BR" sz="17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Características das Memórias</a:t>
            </a:r>
            <a:endParaRPr sz="171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7579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Open Sans"/>
              <a:buChar char="○"/>
            </a:pPr>
            <a:r>
              <a:rPr lang="pt-BR" sz="17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“Jogo com Memórias”</a:t>
            </a:r>
            <a:endParaRPr sz="171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42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810" y="1318650"/>
            <a:ext cx="2200041" cy="33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 primeira memória criada para o computador foi o cartão perfurado;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Porém a primeira unidade de memória digital (RAM) foi criada em 1947, porém na forma que entendemos hoje, somente em 1968;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 primeira memória cache (memória embarcada no processador) foi criada junto com o Intel 386, em 1985;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Tá, mas o que raios são essas memórias?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1E4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667975"/>
            <a:ext cx="7688400" cy="21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/>
              <a:t>Tipos de Memória</a:t>
            </a:r>
            <a:endParaRPr sz="8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Primária x Memória Secundária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425" y="1795475"/>
            <a:ext cx="5523149" cy="28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Primária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Memória Principal;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Acesso Direto;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Geralmente do tipo volátil;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Capacidade limitada (maxímo 64GB);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Acesso imediato pelo processador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Custo alto;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Secundária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Dispositivos de armazenamento secundário;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Acesso não imediato;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Sempre do tipo não volátil;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Enormes capacidades para armazenamento de dados;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Velocidade menor que a principal;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Custo bem menor que a principal.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Características das Memórias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das Memórias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 rot="-1146">
            <a:off x="718066" y="3543554"/>
            <a:ext cx="18000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pt-BR" sz="18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Velocidade</a:t>
            </a:r>
            <a:endParaRPr b="1" i="0" sz="18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 rot="-1146">
            <a:off x="2678316" y="3543554"/>
            <a:ext cx="18000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pt-BR" sz="18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Capacidade</a:t>
            </a:r>
            <a:endParaRPr b="1" i="0" sz="18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 rot="-1146">
            <a:off x="4555691" y="3543554"/>
            <a:ext cx="18000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pt-BR" sz="18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Latência</a:t>
            </a:r>
            <a:endParaRPr b="1" i="0" sz="18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 rot="-1146">
            <a:off x="6520341" y="3543554"/>
            <a:ext cx="18000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pt-BR" sz="18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Voltagem</a:t>
            </a:r>
            <a:endParaRPr b="1" i="0" sz="18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800" y="1983483"/>
            <a:ext cx="1933524" cy="1497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750" y="1930222"/>
            <a:ext cx="2082749" cy="1618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8275" y="1947676"/>
            <a:ext cx="1800001" cy="158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20609" y="1983580"/>
            <a:ext cx="1839041" cy="145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