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  <p:sldMasterId id="214748369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Rajdhani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2B5EB-CA85-4CEB-B90E-DE509719FB57}">
  <a:tblStyle styleId="{EE32B5EB-CA85-4CEB-B90E-DE509719F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ajdhani-bold.fntdata"/><Relationship Id="rId10" Type="http://schemas.openxmlformats.org/officeDocument/2006/relationships/slide" Target="slides/slide2.xml"/><Relationship Id="rId32" Type="http://schemas.openxmlformats.org/officeDocument/2006/relationships/font" Target="fonts/Rajdhani-regular.fntdata"/><Relationship Id="rId13" Type="http://schemas.openxmlformats.org/officeDocument/2006/relationships/slide" Target="slides/slide5.xml"/><Relationship Id="rId35" Type="http://schemas.openxmlformats.org/officeDocument/2006/relationships/font" Target="fonts/OpenSans-bold.fntdata"/><Relationship Id="rId12" Type="http://schemas.openxmlformats.org/officeDocument/2006/relationships/slide" Target="slides/slide4.xml"/><Relationship Id="rId34" Type="http://schemas.openxmlformats.org/officeDocument/2006/relationships/font" Target="fonts/OpenSans-regular.fntdata"/><Relationship Id="rId15" Type="http://schemas.openxmlformats.org/officeDocument/2006/relationships/slide" Target="slides/slide7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6.xml"/><Relationship Id="rId36" Type="http://schemas.openxmlformats.org/officeDocument/2006/relationships/font" Target="fonts/OpenSans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824e147_0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47824e147_0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47824e147_0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7824e147_0_1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7824e147_0_1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47824e147_0_1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7824e147_0_56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7824e147_0_56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e47824e147_0_56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7824e147_0_26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7824e147_0_26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47824e147_0_26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7824e147_0_5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7824e147_0_5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47824e147_0_5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7824e147_0_5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7824e147_0_5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47824e147_0_5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3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6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54" name="Google Shape;154;p41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55" name="Google Shape;1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2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4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5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5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5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7" name="Google Shape;1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" name="Google Shape;48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" name="Google Shape;49;p15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" name="Google Shape;50;p1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" name="Google Shape;51;p15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 Integradora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5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p5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5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4" name="Google Shape;274;p5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59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2" name="Google Shape;282;p5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/>
          <p:nvPr/>
        </p:nvSpPr>
        <p:spPr>
          <a:xfrm>
            <a:off x="637200" y="1462125"/>
            <a:ext cx="39864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equipamentos considerados de custo médio são usados ​​por pessoas com requisitos mais exigentes do que os de baixo custo. Poderíamos dar o exemplo de que você trabalha no desenvolvimento com ferramentas leves (VS Code, Mysql, etc.) ou também para jogos com demandas médias: nesses casos, os equipamentos podem ter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6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176350"/>
                <a:gridCol w="5062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4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6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6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141800"/>
                <a:gridCol w="509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6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3" name="Google Shape;313;p6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170000"/>
                <a:gridCol w="506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6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alto custo são aqueles que exigem o melhor desempenho do mercado. Eles são usados ​​para tarefas que requer muito processamento, como mineração de dados, big data, jogos, entre outras. Eles geralmente usam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6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p6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7" name="Google Shape;337;p6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6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9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49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9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9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5" name="Google Shape;345;p67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{EE32B5EB-CA85-4CEB-B90E-DE509719FB57}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6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aluno deve carregar um arquivo no formato de sua preferência (.pdf, .doc, .xls) na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thread do Discord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 os detalhes dos diferentes equipamentos que montaram.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base no que aprendemos com toda a estrutura dos computadores, iremos proceder à montagem de diferentes computadores com base nas necessidades específicas de uso e compatibilidade entre seus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construir 9 computadores de 3 níveis diferentes (alto, médio e baixo) onde teremos que determinar os componentes compatíveis para cada um.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a montagem teremos uma tabela de especificações onde teremos separado: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mãe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Memória principal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secundária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(se for necessário)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Teremos que montar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computadores por nível, em que cada um deles será compatível com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terceiro computador deve ser configurado a critério do aluno.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 de montagem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Por que esta atividade? Este exercício de montagem de computadores funciona?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estamos em um ambiente de trabalho, os computadores são uma parte essencial do trabalho diário, portanto, a capacidade de construir um com base em certas especificações é uma habilidade necessária para o profissional de TI.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54"/>
          <p:cNvSpPr txBox="1"/>
          <p:nvPr/>
        </p:nvSpPr>
        <p:spPr>
          <a:xfrm>
            <a:off x="5082850" y="1767800"/>
            <a:ext cx="3056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lembrar que 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diferentes componentes, existem certas características, como sockets, frequência e conectores, que devem ser considerados para a compatibilidade.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/>
          <p:nvPr/>
        </p:nvSpPr>
        <p:spPr>
          <a:xfrm>
            <a:off x="627825" y="1528150"/>
            <a:ext cx="425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baixo custo geralmente são usados ​​por pessoas que precisam de poucos requisitos. Poderíamos tomar o exemplo de uma pessoa que trabalha em um escritório com ferramentas de automação de escritório (Excel, Word, etc), onde geralmente, os equipamentos não precisam de uma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