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C8A7DB-CE06-4AE9-B6D7-1389854FEA0F}">
  <a:tblStyle styleId="{EBC8A7DB-CE06-4AE9-B6D7-1389854FE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8553851-A842-4F56-AC22-1DF49B4EEEE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2596cf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a2596c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2596cf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a2596cf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a2596cf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a2596cf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2596cf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2596cf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a2596cf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a2596cf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2596cf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a2596cf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2596cf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a2596cf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2596cfb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2596cfb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a2596cfb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a2596cfb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2596cfb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a2596cfb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2596cf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2596cf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2596cfb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a2596cfb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2596cfb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a2596cfb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a2596cfb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a2596cfb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2596cfb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a2596cfb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a1f69eee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a1f69eee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a1f69ee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a1f69ee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a1f69eeec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a1f69ee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3822fd4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3822fd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1f69ee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1f69ee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2596cf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2596cf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2596cf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2596cf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2596cfb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2596cfb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2596cfb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a2596cfb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2596cfb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2596cfb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ites.google.com/site/proffernandosiqueiraso/aulas/1-visao-geral-dos-sistemas-operacionais" TargetMode="External"/><Relationship Id="rId4" Type="http://schemas.openxmlformats.org/officeDocument/2006/relationships/hyperlink" Target="https://www.youtube.com/watch?v=xNBMNKjpJzM" TargetMode="External"/><Relationship Id="rId5" Type="http://schemas.openxmlformats.org/officeDocument/2006/relationships/hyperlink" Target="https://www.inf.ufsc.br/~bosco.sobral/ensino/ine5645/" TargetMode="External"/><Relationship Id="rId6" Type="http://schemas.openxmlformats.org/officeDocument/2006/relationships/hyperlink" Target="https://canaltech.com.br/produtos/o-que-e-thread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Informática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11 - Processos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Anayran Pinheiro de Azevedo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Digital 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Todo processo é composto por pelo menos uma thread.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Thread é a subdivisão de um processo, para permitir a execução de forma concorrente.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Podem ser executadas tanto pelo Kernel quanto criado pela linguagem de programação na camada de usuário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0" y="1853850"/>
            <a:ext cx="359322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602" y="1888950"/>
            <a:ext cx="45815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Em muitas ocasiões, os programas ou processos precisam trocar informações entre si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Memória compartilhada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Passagem de mensagens. 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Exemplo: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Editor de texto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575" y="2571750"/>
            <a:ext cx="4099525" cy="20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Os processos independentes e cooperativos rodam de maneira concorrente;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 modelo de memória compartilhada, é estabelecido um espaço de memória que será compartilhado pelos processos.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memória compartilhada é geralmente mais econômica do que usar um multiprocessador.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 caso do modelo de trocas de mensagem, podemos dizer que os processos não compartilham a memória e a comunicação é feita por meio de operações explícitas de envio e recebimento.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 sincronização de processos permite que enquanto um processo está gravando um registro, outro processo não pode 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No processo de escalonamento FIFO (First In, First Out), o processador executa os processos na ordem de chegada e os demais aguardam na fila.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No processo de escalonamento SJF (Shortest Job First), esta política de escalonamento tira da fila de processos preparados aquele que requer o menor tempo de execução para realizar seu trabalho.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Escalonamento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Temos em geral, quatro algoritmos de escalonamentos largamente utilizados: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FIFO (First In, First Out)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SJF (Shortest Job First)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SRTF (Shortest remaining time first)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RR (Round Robin)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FIFO (First In, First Out)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7200" y="1853850"/>
            <a:ext cx="76887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é muito direto e simples, mas também aquele com o menor desempenho. Basicamente, neste algoritmo, o primeiro processo que chega é executado e, uma vez finalizado, o próximo é executado.</a:t>
            </a:r>
            <a:endParaRPr sz="1900"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1684250" y="2571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{EBC8A7DB-CE06-4AE9-B6D7-1389854FEA0F}</a:tableStyleId>
              </a:tblPr>
              <a:tblGrid>
                <a:gridCol w="1787700"/>
                <a:gridCol w="1787700"/>
                <a:gridCol w="1787700"/>
              </a:tblGrid>
              <a:tr h="5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Chegada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Tempo de uso da CPU (ms)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FIFO (First In, First Out)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7200" y="1853850"/>
            <a:ext cx="76887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é muito direto e simples, mas também aquele com o menor desempenho. Basicamente, neste algoritmo, o primeiro processo que chega é executado e, uma vez finalizado, o próximo é executado.</a:t>
            </a:r>
            <a:endParaRPr sz="1900"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-450" y="297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{58553851-A842-4F56-AC22-1DF49B4EEEEC}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SJF (Shortest Job First)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processos mais curtos são priorizados primeiro, independentemente da chegada; e caso os processos sejam iguais, utilizará o método FIFO.</a:t>
            </a:r>
            <a:endParaRPr sz="1900"/>
          </a:p>
        </p:txBody>
      </p:sp>
      <p:graphicFrame>
        <p:nvGraphicFramePr>
          <p:cNvPr id="194" name="Google Shape;194;p30"/>
          <p:cNvGraphicFramePr/>
          <p:nvPr/>
        </p:nvGraphicFramePr>
        <p:xfrm>
          <a:off x="855225" y="278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{EBC8A7DB-CE06-4AE9-B6D7-1389854FEA0F}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Chegada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Tempo de uso da CPU (ms)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SJF (Shortest Job First)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processos mais curtos são priorizados primeiro, independentemente da chegada; e caso os processos sejam iguais, utilizará o método FIFO.</a:t>
            </a:r>
            <a:endParaRPr sz="1900"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1800" y="311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{58553851-A842-4F56-AC22-1DF49B4EEEEC}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Informática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11 - Processos (e threads)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3172900"/>
            <a:ext cx="76881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Anayran Pinheiro de Azevedo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Digital 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SRTF (Shortest remaining time first)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Adicionando a substituição de processos ao algoritmo SJF obtemos SRTF, capaz de substituir um processo de longa duração para executar outros mais curtos.</a:t>
            </a:r>
            <a:endParaRPr sz="1900"/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954300" y="275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{EBC8A7DB-CE06-4AE9-B6D7-1389854FEA0F}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Chegada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Tempo de uso da CPU (ms)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SRTF (Shortest remaining time first)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2078875"/>
            <a:ext cx="76887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Adicionando a substituição de processos ao algoritmo SJF obtemos SRTF, capaz de substituir um processo de longa duração para executar outros mais curtos.</a:t>
            </a:r>
            <a:endParaRPr sz="1900"/>
          </a:p>
        </p:txBody>
      </p:sp>
      <p:graphicFrame>
        <p:nvGraphicFramePr>
          <p:cNvPr id="215" name="Google Shape;215;p33"/>
          <p:cNvGraphicFramePr/>
          <p:nvPr/>
        </p:nvGraphicFramePr>
        <p:xfrm>
          <a:off x="0" y="305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{58553851-A842-4F56-AC22-1DF49B4EEEEC}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RR (Round Robin)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1740000"/>
            <a:ext cx="76887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933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é circular, sempre retornando ao primeiro processo após passar pelo último. Para controlar este método, a cada processo é atribuído um intervalo de tempo denominado quantum. Exemplo de quantum = 4.</a:t>
            </a:r>
            <a:endParaRPr sz="1933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222" name="Google Shape;222;p34"/>
          <p:cNvGraphicFramePr/>
          <p:nvPr/>
        </p:nvGraphicFramePr>
        <p:xfrm>
          <a:off x="952500" y="27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{EBC8A7DB-CE06-4AE9-B6D7-1389854FEA0F}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Chegada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Tempo de uso da CPU (ms)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RR (Round Robin)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29450" y="1740000"/>
            <a:ext cx="76887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933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é circular, sempre retornando ao primeiro processo após passar pelo último. Para controlar este método, a cada processo é atribuído um intervalo de tempo denominado quantum. Exemplo de quantum = 4.</a:t>
            </a:r>
            <a:endParaRPr sz="1933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1800" y="30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{58553851-A842-4F56-AC22-1DF49B4EEEEC}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Estudar os algoritmos de escalonamento.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Desafio:</a:t>
            </a:r>
            <a:r>
              <a:rPr lang="pt-BR" sz="2000"/>
              <a:t> Existem outros algoritmos de escalonamento? Se sim, quais são? E como eles são calculados?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para referência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729450" y="2078875"/>
            <a:ext cx="76887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https://sites.google.com/site/proffernandosiqueiraso/aulas/1-visao-geral-dos-sistemas-operacionais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https://www.youtube.com/watch?v=xNBMNKjpJzM</a:t>
            </a:r>
            <a:r>
              <a:rPr lang="pt-BR"/>
              <a:t> (aulas sobre processos e threads em vídeo)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https://www.inf.ufsc.br/~bosco.sobral/ensino/ine5645/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https://canaltech.com.br/produtos/o-que-e-thread/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Próxima Aula: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CHECKPOINT</a:t>
            </a:r>
            <a:endParaRPr sz="2220"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Anayran de Azevedo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Digital House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Obrigado!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anayran@digitalhouse.com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</a:t>
            </a:r>
            <a:endParaRPr sz="1400"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750" y="981075"/>
            <a:ext cx="40957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Definição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Como funciona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Comunicação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Sincronização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Threads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Algoritmos de Escalonamento</a:t>
            </a:r>
            <a:endParaRPr sz="19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085" y="1222350"/>
            <a:ext cx="3111065" cy="31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Como vimos nas aulas anteriores, computadores executam várias tarefas (programas, aplicações) ao mesmo tempo.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Para cada tarefa que o computador executa, um </a:t>
            </a:r>
            <a:r>
              <a:rPr b="1" lang="pt-BR" sz="1900"/>
              <a:t>processo </a:t>
            </a:r>
            <a:r>
              <a:rPr lang="pt-BR" sz="1900"/>
              <a:t>é criado.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Cada processo, tem ao menos uma </a:t>
            </a:r>
            <a:r>
              <a:rPr b="1" lang="pt-BR" sz="1900"/>
              <a:t> thread</a:t>
            </a:r>
            <a:r>
              <a:rPr lang="pt-BR" sz="1900"/>
              <a:t> sendo executada.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Mas qual a diferença e igualdade entre uma e outra?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Um processo é um programa em execução e que um programa executável é um conjunto de instruções e dados armazenados em um arquivo. Portanto, quando o conteúdo desse programa é carregado na memória e executado, ele se torna um processo.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Um programa é um algoritmo expresso por uma linguagem adequada ao computador que contém atividades que devem ser executadas e são chamadas de processos.</a:t>
            </a:r>
            <a:endParaRPr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Open Sans"/>
              <a:buChar char="-"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processo deve facilitar o gerenciamento desses recursos.</a:t>
            </a:r>
            <a:endParaRPr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800" y="1017238"/>
            <a:ext cx="5262400" cy="36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Open Sans"/>
              <a:buChar char="-"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Geralmente, o processo pode apresentar os seguintes estados: Novo, Pronto, Executando, Bloqueado e Finalizado;</a:t>
            </a:r>
            <a:endParaRPr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Open Sans"/>
              <a:buChar char="-"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Podem ser criados tanto pelo usuário quanto pelo próprio kernel (uma vez que este também é composto por programas).</a:t>
            </a:r>
            <a:endParaRPr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88" y="1853850"/>
            <a:ext cx="70520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