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jdhani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I8kqzd5CvTE0lNFe/v5nYk1f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jdhani-bold.fntdata"/><Relationship Id="rId12" Type="http://schemas.openxmlformats.org/officeDocument/2006/relationships/font" Target="fonts/Rajdhan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6fb510d3_0_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6fb510d3_0_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c66fb510d3_0_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6fb510d3_0_1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6fb510d3_0_1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66fb510d3_0_19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6fb510d3_0_20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6fb510d3_0_20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66fb510d3_0_20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6fb510d3_0_23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6fb510d3_0_2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c66fb510d3_0_2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6fb510d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c66fb510d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6fb510d3_0_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gc66fb510d3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6fb510d3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gc66fb510d3_0_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gc66fb510d3_0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6fb510d3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gc66fb510d3_0_1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c66fb510d3_0_1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gc66fb510d3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6fb510d3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c66fb510d3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6fb510d3_0_1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gc66fb510d3_0_1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gc66fb510d3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6fb510d3_0_1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gc66fb510d3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6fb510d3_0_1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c66fb510d3_0_1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gc66fb510d3_0_1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gc66fb510d3_0_1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gc66fb510d3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6fb510d3_0_1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gc66fb510d3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6fb510d3_0_1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gc66fb510d3_0_1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gc66fb510d3_0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6fb510d3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9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66fb510d3_0_1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66fb510d3_0_149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gc66fb510d3_0_149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6fb510d3_0_153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13" name="Google Shape;113;gc66fb510d3_0_153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4" name="Google Shape;114;gc66fb510d3_0_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c66fb510d3_0_153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c66fb510d3_0_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c66fb510d3_0_158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c66fb510d3_0_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6fb510d3_0_16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66fb510d3_0_164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c66fb510d3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c66fb510d3_0_16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gc66fb510d3_0_16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c66fb510d3_0_16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c66fb510d3_0_16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(variáveis compostas)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c66fb510d3_0_17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6fb510d3_0_17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gc66fb510d3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6fb510d3_0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6fb510d3_0_17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c66fb510d3_0_17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gc66fb510d3_0_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c66fb510d3_0_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6fb510d3_0_18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  <p:sp>
        <p:nvSpPr>
          <p:cNvPr id="28" name="Google Shape;28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-10919" l="50" r="-49" t="-19237"/>
          <a:stretch/>
        </p:blipFill>
        <p:spPr>
          <a:xfrm>
            <a:off x="-21437" y="4660364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/>
          <p:nvPr/>
        </p:nvSpPr>
        <p:spPr>
          <a:xfrm>
            <a:off x="1024575" y="4844607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  <p:pic>
        <p:nvPicPr>
          <p:cNvPr id="40" name="Google Shape;40;p13"/>
          <p:cNvPicPr preferRelativeResize="0"/>
          <p:nvPr/>
        </p:nvPicPr>
        <p:blipFill rotWithShape="1">
          <a:blip r:embed="rId3">
            <a:alphaModFix/>
          </a:blip>
          <a:srcRect b="-10919" l="50" r="-49" t="-19237"/>
          <a:stretch/>
        </p:blipFill>
        <p:spPr>
          <a:xfrm>
            <a:off x="-21437" y="4660364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3"/>
          <p:cNvSpPr txBox="1"/>
          <p:nvPr/>
        </p:nvSpPr>
        <p:spPr>
          <a:xfrm>
            <a:off x="1024575" y="4844607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7" name="Google Shape;47;p14"/>
          <p:cNvPicPr preferRelativeResize="0"/>
          <p:nvPr/>
        </p:nvPicPr>
        <p:blipFill rotWithShape="1">
          <a:blip r:embed="rId3">
            <a:alphaModFix/>
          </a:blip>
          <a:srcRect b="-10919" l="50" r="-49" t="-19237"/>
          <a:stretch/>
        </p:blipFill>
        <p:spPr>
          <a:xfrm>
            <a:off x="-21437" y="4666670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4"/>
          <p:cNvSpPr txBox="1"/>
          <p:nvPr/>
        </p:nvSpPr>
        <p:spPr>
          <a:xfrm>
            <a:off x="1024575" y="4850913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 b="-10919" l="50" r="-49" t="-19237"/>
          <a:stretch/>
        </p:blipFill>
        <p:spPr>
          <a:xfrm>
            <a:off x="-21437" y="4660364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1024575" y="4844607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 ( variáveis compostas )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6fb510d3_0_1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gc66fb510d3_0_1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gc66fb510d3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7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" name="Google Shape;13;p7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" name="Google Shape;14;p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" name="Google Shape;15;p7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6fb510d3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gc66fb510d3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gc66fb510d3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Arrays (variáveis compostas)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6fb510d3_0_95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Os arrays nos permitem criar um conjunto de dados ordenados.</a:t>
            </a:r>
            <a:endParaRPr b="1" i="0" sz="24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c66fb510d3_0_95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c66fb510d3_0_95"/>
          <p:cNvGrpSpPr/>
          <p:nvPr/>
        </p:nvGrpSpPr>
        <p:grpSpPr>
          <a:xfrm>
            <a:off x="938995" y="1408423"/>
            <a:ext cx="344969" cy="308595"/>
            <a:chOff x="3016921" y="2408750"/>
            <a:chExt cx="793215" cy="709740"/>
          </a:xfrm>
        </p:grpSpPr>
        <p:sp>
          <p:nvSpPr>
            <p:cNvPr id="155" name="Google Shape;155;gc66fb510d3_0_9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c66fb510d3_0_9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gc66fb510d3_0_95"/>
          <p:cNvGrpSpPr/>
          <p:nvPr/>
        </p:nvGrpSpPr>
        <p:grpSpPr>
          <a:xfrm rot="10800000">
            <a:off x="6360965" y="4039448"/>
            <a:ext cx="344970" cy="308595"/>
            <a:chOff x="2965350" y="2408750"/>
            <a:chExt cx="793216" cy="709740"/>
          </a:xfrm>
        </p:grpSpPr>
        <p:sp>
          <p:nvSpPr>
            <p:cNvPr id="158" name="Google Shape;158;gc66fb510d3_0_9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c66fb510d3_0_9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c66fb510d3_0_191"/>
          <p:cNvGrpSpPr/>
          <p:nvPr/>
        </p:nvGrpSpPr>
        <p:grpSpPr>
          <a:xfrm>
            <a:off x="732698" y="3520726"/>
            <a:ext cx="7692650" cy="496850"/>
            <a:chOff x="630644" y="2191938"/>
            <a:chExt cx="6913499" cy="530709"/>
          </a:xfrm>
        </p:grpSpPr>
        <p:sp>
          <p:nvSpPr>
            <p:cNvPr id="166" name="Google Shape;166;gc66fb510d3_0_19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meuArray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gc66fb510d3_0_19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8" name="Google Shape;168;gc66fb510d3_0_191"/>
          <p:cNvSpPr txBox="1"/>
          <p:nvPr/>
        </p:nvSpPr>
        <p:spPr>
          <a:xfrm>
            <a:off x="717750" y="86277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Estrutura de um </a:t>
            </a:r>
            <a:r>
              <a:rPr b="1" i="0" lang="es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array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gc66fb510d3_0_191"/>
          <p:cNvSpPr txBox="1"/>
          <p:nvPr/>
        </p:nvSpPr>
        <p:spPr>
          <a:xfrm>
            <a:off x="717750" y="1490378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Utilizamos colchetes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indicar o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início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o fim  de um array. Utilizamos vírgula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separar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os elementos.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 de um array, é possível armazenar qualquer quantidade de elementos, independente do tipo de dados de cada um deles.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Ou seja, podemos ter dados do tipo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Boolean 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 todos os outros no mesmo array.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gc66fb510d3_0_208"/>
          <p:cNvGrpSpPr/>
          <p:nvPr/>
        </p:nvGrpSpPr>
        <p:grpSpPr>
          <a:xfrm>
            <a:off x="732698" y="2102964"/>
            <a:ext cx="7692650" cy="496850"/>
            <a:chOff x="630644" y="2191938"/>
            <a:chExt cx="6913499" cy="530709"/>
          </a:xfrm>
        </p:grpSpPr>
        <p:sp>
          <p:nvSpPr>
            <p:cNvPr id="176" name="Google Shape;176;gc66fb510d3_0_20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filmesFavoritos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'Kill Bill'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'Alien'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gc66fb510d3_0_20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8" name="Google Shape;178;gc66fb510d3_0_208"/>
          <p:cNvSpPr txBox="1"/>
          <p:nvPr/>
        </p:nvSpPr>
        <p:spPr>
          <a:xfrm>
            <a:off x="717750" y="664216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Posições </a:t>
            </a:r>
            <a:r>
              <a:rPr b="1" i="0" lang="es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dentro de um </a:t>
            </a:r>
            <a:r>
              <a:rPr b="1" i="0" lang="es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array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gc66fb510d3_0_208"/>
          <p:cNvSpPr txBox="1"/>
          <p:nvPr/>
        </p:nvSpPr>
        <p:spPr>
          <a:xfrm>
            <a:off x="717750" y="1291815"/>
            <a:ext cx="7707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Cada elemento de um array ocupa uma posição numerada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sta posição é conhecida como índice e o índice começa sempre pela posição 0.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0" name="Google Shape;180;gc66fb510d3_0_208"/>
          <p:cNvGrpSpPr/>
          <p:nvPr/>
        </p:nvGrpSpPr>
        <p:grpSpPr>
          <a:xfrm>
            <a:off x="732704" y="4103971"/>
            <a:ext cx="7692650" cy="691567"/>
            <a:chOff x="630644" y="2191938"/>
            <a:chExt cx="6913499" cy="530709"/>
          </a:xfrm>
        </p:grpSpPr>
        <p:sp>
          <p:nvSpPr>
            <p:cNvPr id="181" name="Google Shape;181;gc66fb510d3_0_20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filmesFavoritos[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acessamos o filme Alien na posição 2 do índice.</a:t>
              </a:r>
              <a:endParaRPr b="0" i="0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" name="Google Shape;182;gc66fb510d3_0_20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3" name="Google Shape;183;gc66fb510d3_0_208"/>
          <p:cNvSpPr txBox="1"/>
          <p:nvPr/>
        </p:nvSpPr>
        <p:spPr>
          <a:xfrm>
            <a:off x="717750" y="3333084"/>
            <a:ext cx="7707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possível acessar uma posição específica de um array informando o seu nome e, dentro de colchetes o número da posição que você deseja acessar. 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gc66fb510d3_0_208"/>
          <p:cNvSpPr/>
          <p:nvPr/>
        </p:nvSpPr>
        <p:spPr>
          <a:xfrm rot="5400000">
            <a:off x="4465815" y="2189641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c66fb510d3_0_208"/>
          <p:cNvSpPr txBox="1"/>
          <p:nvPr/>
        </p:nvSpPr>
        <p:spPr>
          <a:xfrm>
            <a:off x="4393065" y="2870986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gc66fb510d3_0_208"/>
          <p:cNvSpPr/>
          <p:nvPr/>
        </p:nvSpPr>
        <p:spPr>
          <a:xfrm rot="5400000">
            <a:off x="5928567" y="2189641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c66fb510d3_0_208"/>
          <p:cNvSpPr txBox="1"/>
          <p:nvPr/>
        </p:nvSpPr>
        <p:spPr>
          <a:xfrm>
            <a:off x="5855817" y="2870986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gc66fb510d3_0_208"/>
          <p:cNvSpPr/>
          <p:nvPr/>
        </p:nvSpPr>
        <p:spPr>
          <a:xfrm rot="5400000">
            <a:off x="7147842" y="2397091"/>
            <a:ext cx="150600" cy="71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c66fb510d3_0_208"/>
          <p:cNvSpPr txBox="1"/>
          <p:nvPr/>
        </p:nvSpPr>
        <p:spPr>
          <a:xfrm>
            <a:off x="7075017" y="2870986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6fb510d3_0_232"/>
          <p:cNvSpPr/>
          <p:nvPr/>
        </p:nvSpPr>
        <p:spPr>
          <a:xfrm>
            <a:off x="1049986" y="4069570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66fb510d3_0_232"/>
          <p:cNvSpPr txBox="1"/>
          <p:nvPr/>
        </p:nvSpPr>
        <p:spPr>
          <a:xfrm>
            <a:off x="717750" y="66420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Tamanho </a:t>
            </a:r>
            <a:r>
              <a:rPr b="1" i="0" lang="es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 um </a:t>
            </a:r>
            <a:r>
              <a:rPr b="1" i="0" lang="es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array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gc66fb510d3_0_232"/>
          <p:cNvSpPr txBox="1"/>
          <p:nvPr/>
        </p:nvSpPr>
        <p:spPr>
          <a:xfrm>
            <a:off x="717750" y="1205046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atributo importante do array é o seu tamanho, ou quantidade de elementos. Podemos saber qual o número de elementos do array usando o atributo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gc66fb510d3_0_232"/>
          <p:cNvSpPr txBox="1"/>
          <p:nvPr/>
        </p:nvSpPr>
        <p:spPr>
          <a:xfrm>
            <a:off x="717750" y="3273008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saber qual é o total de elementos de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array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escrevemos o seu nome depois um ponto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seguido do termo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length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9" name="Google Shape;199;gc66fb510d3_0_232"/>
          <p:cNvGrpSpPr/>
          <p:nvPr/>
        </p:nvGrpSpPr>
        <p:grpSpPr>
          <a:xfrm>
            <a:off x="732704" y="4103963"/>
            <a:ext cx="7692650" cy="691567"/>
            <a:chOff x="630644" y="2191938"/>
            <a:chExt cx="6913499" cy="530709"/>
          </a:xfrm>
        </p:grpSpPr>
        <p:sp>
          <p:nvSpPr>
            <p:cNvPr id="200" name="Google Shape;200;gc66fb510d3_0_2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filmesFavoritos.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este comando retorna 3, sendo este o número de elementos</a:t>
              </a:r>
              <a:endParaRPr b="0" i="0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gc66fb510d3_0_2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2" name="Google Shape;202;gc66fb510d3_0_232"/>
          <p:cNvGrpSpPr/>
          <p:nvPr/>
        </p:nvGrpSpPr>
        <p:grpSpPr>
          <a:xfrm>
            <a:off x="732698" y="2102956"/>
            <a:ext cx="7692650" cy="496850"/>
            <a:chOff x="630644" y="2191938"/>
            <a:chExt cx="6913499" cy="530709"/>
          </a:xfrm>
        </p:grpSpPr>
        <p:sp>
          <p:nvSpPr>
            <p:cNvPr id="203" name="Google Shape;203;gc66fb510d3_0_2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filmesFavoritos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'Kill Bill'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'Alien'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gc66fb510d3_0_2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5" name="Google Shape;205;gc66fb510d3_0_232"/>
          <p:cNvSpPr/>
          <p:nvPr/>
        </p:nvSpPr>
        <p:spPr>
          <a:xfrm rot="5400000">
            <a:off x="4485838" y="2189633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c66fb510d3_0_232"/>
          <p:cNvSpPr txBox="1"/>
          <p:nvPr/>
        </p:nvSpPr>
        <p:spPr>
          <a:xfrm>
            <a:off x="4413088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gc66fb510d3_0_232"/>
          <p:cNvSpPr/>
          <p:nvPr/>
        </p:nvSpPr>
        <p:spPr>
          <a:xfrm rot="5400000">
            <a:off x="5948590" y="2189633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c66fb510d3_0_232"/>
          <p:cNvSpPr txBox="1"/>
          <p:nvPr/>
        </p:nvSpPr>
        <p:spPr>
          <a:xfrm>
            <a:off x="5875840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c66fb510d3_0_232"/>
          <p:cNvSpPr/>
          <p:nvPr/>
        </p:nvSpPr>
        <p:spPr>
          <a:xfrm rot="5400000">
            <a:off x="7167865" y="2397083"/>
            <a:ext cx="150600" cy="71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66fb510d3_0_232"/>
          <p:cNvSpPr txBox="1"/>
          <p:nvPr/>
        </p:nvSpPr>
        <p:spPr>
          <a:xfrm>
            <a:off x="7095040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gc66fb510d3_0_232"/>
          <p:cNvSpPr txBox="1"/>
          <p:nvPr/>
        </p:nvSpPr>
        <p:spPr>
          <a:xfrm>
            <a:off x="5137708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gc66fb510d3_0_232"/>
          <p:cNvSpPr txBox="1"/>
          <p:nvPr/>
        </p:nvSpPr>
        <p:spPr>
          <a:xfrm>
            <a:off x="6591544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c66fb510d3_0_232"/>
          <p:cNvSpPr txBox="1"/>
          <p:nvPr/>
        </p:nvSpPr>
        <p:spPr>
          <a:xfrm>
            <a:off x="7613488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gc66fb510d3_0_232"/>
          <p:cNvSpPr txBox="1"/>
          <p:nvPr/>
        </p:nvSpPr>
        <p:spPr>
          <a:xfrm>
            <a:off x="8009440" y="2870978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c66fb510d3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Danilo Santos</dc:creator>
</cp:coreProperties>
</file>