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5552c030_0_10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5552c030_0_10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35552c030_0_10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5552c030_0_3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5552c030_0_3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35552c030_0_3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35552c030_0_2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35552c030_0_2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e35552c030_0_2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5552c030_0_1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5552c030_0_1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35552c030_0_1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5552c030_0_2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35552c030_0_2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35552c030_0_2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5552c030_0_27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35552c030_0_27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35552c030_0_27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5552c030_0_2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35552c030_0_2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35552c030_0_2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5552c030_0_19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35552c030_0_19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35552c030_0_19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5552c030_0_3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5552c030_0_3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35552c030_0_3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5552c030_0_3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35552c030_0_3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e35552c030_0_3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5552c030_0_3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35552c030_0_3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35552c030_0_3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03" name="Google Shape;103;p2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04" name="Google Shape;10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0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1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Propriedades e Métodos de Strings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Propriedades e Métodos de Strings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.replace()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46" name="Google Shape;246;p44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44"/>
          <p:cNvGrpSpPr/>
          <p:nvPr/>
        </p:nvGrpSpPr>
        <p:grpSpPr>
          <a:xfrm>
            <a:off x="732715" y="2966618"/>
            <a:ext cx="7692650" cy="1861568"/>
            <a:chOff x="630644" y="2191938"/>
            <a:chExt cx="6913498" cy="530709"/>
          </a:xfrm>
        </p:grpSpPr>
        <p:sp>
          <p:nvSpPr>
            <p:cNvPr id="248" name="Google Shape;248;p4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frase =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'Estude Phyton!'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replace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'Phyton'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'Estude JS!'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replace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'Phy'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'Estude JSton!'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0" name="Google Shape;250;p44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Substitui uma parte da string por outra.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duas strings como parâmetros: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string que queremos buscar.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string que usaremos como substituta.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 nova string com a substituição.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/>
        </p:nvSpPr>
        <p:spPr>
          <a:xfrm>
            <a:off x="930175" y="1978250"/>
            <a:ext cx="6036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Embora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 método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execute uma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ação 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muito simples, quando os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combinamos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podemos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alcançar resultados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muito mais complexos e úteis.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7015319" y="2057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45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59" name="Google Shape;259;p4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0" name="Google Shape;260;p4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61" name="Google Shape;261;p45"/>
          <p:cNvGrpSpPr/>
          <p:nvPr/>
        </p:nvGrpSpPr>
        <p:grpSpPr>
          <a:xfrm rot="10800000">
            <a:off x="6360968" y="4191848"/>
            <a:ext cx="344969" cy="308595"/>
            <a:chOff x="2965350" y="2408750"/>
            <a:chExt cx="793216" cy="709740"/>
          </a:xfrm>
        </p:grpSpPr>
        <p:sp>
          <p:nvSpPr>
            <p:cNvPr id="262" name="Google Shape;262;p4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3" name="Google Shape;263;p4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/>
        </p:nvSpPr>
        <p:spPr>
          <a:xfrm>
            <a:off x="930175" y="1978250"/>
            <a:ext cx="6036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o JavaScript, as strings são como uma </a:t>
            </a:r>
            <a:r>
              <a:rPr b="1" i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coleção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caracteres.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esta razão, temos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propriedades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métodos 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muito úteis 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 trabalhar com as informações que estão dentro.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36"/>
          <p:cNvSpPr/>
          <p:nvPr/>
        </p:nvSpPr>
        <p:spPr>
          <a:xfrm>
            <a:off x="7015319" y="2057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3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45" name="Google Shape;145;p3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3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Google Shape;147;p36"/>
          <p:cNvGrpSpPr/>
          <p:nvPr/>
        </p:nvGrpSpPr>
        <p:grpSpPr>
          <a:xfrm rot="10800000">
            <a:off x="6360968" y="4191848"/>
            <a:ext cx="344969" cy="308595"/>
            <a:chOff x="2965350" y="2408750"/>
            <a:chExt cx="793216" cy="709740"/>
          </a:xfrm>
        </p:grpSpPr>
        <p:sp>
          <p:nvSpPr>
            <p:cNvPr id="148" name="Google Shape;148;p3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3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Strings em JavaScript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56" name="Google Shape;156;p37"/>
          <p:cNvGrpSpPr/>
          <p:nvPr/>
        </p:nvGrpSpPr>
        <p:grpSpPr>
          <a:xfrm>
            <a:off x="732698" y="2140224"/>
            <a:ext cx="7692650" cy="496850"/>
            <a:chOff x="630644" y="2191938"/>
            <a:chExt cx="6913498" cy="530709"/>
          </a:xfrm>
        </p:grpSpPr>
        <p:sp>
          <p:nvSpPr>
            <p:cNvPr id="157" name="Google Shape;157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nome </a:t>
              </a:r>
              <a:r>
                <a:rPr lang="es" sz="18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'Fran'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9" name="Google Shape;159;p37"/>
          <p:cNvSpPr txBox="1"/>
          <p:nvPr/>
        </p:nvSpPr>
        <p:spPr>
          <a:xfrm>
            <a:off x="717750" y="1329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o JavaScript, uma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string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nada mais é do que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 de caracteres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Como em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a primeira posição sempre será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" name="Google Shape;160;p37"/>
          <p:cNvGrpSpPr/>
          <p:nvPr/>
        </p:nvGrpSpPr>
        <p:grpSpPr>
          <a:xfrm>
            <a:off x="732704" y="3988830"/>
            <a:ext cx="7692650" cy="691567"/>
            <a:chOff x="630644" y="2191938"/>
            <a:chExt cx="6913498" cy="530709"/>
          </a:xfrm>
        </p:grpSpPr>
        <p:sp>
          <p:nvSpPr>
            <p:cNvPr id="161" name="Google Shape;161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es" sz="16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acessamos a letra </a:t>
              </a:r>
              <a:r>
                <a:rPr b="1" lang="es" sz="16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, o índice 2 da string</a:t>
              </a:r>
              <a:endParaRPr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3" name="Google Shape;163;p37"/>
          <p:cNvSpPr txBox="1"/>
          <p:nvPr/>
        </p:nvSpPr>
        <p:spPr>
          <a:xfrm>
            <a:off x="717750" y="3157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acessar um caractere específico em uma string, nomeamos a string e,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dentro dos colchetes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escrevemos 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índice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queremos acessar.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7"/>
          <p:cNvSpPr/>
          <p:nvPr/>
        </p:nvSpPr>
        <p:spPr>
          <a:xfrm rot="5400000">
            <a:off x="2911682" y="27232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65" name="Google Shape;165;p37"/>
          <p:cNvSpPr txBox="1"/>
          <p:nvPr/>
        </p:nvSpPr>
        <p:spPr>
          <a:xfrm>
            <a:off x="2817277" y="29082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7"/>
          <p:cNvSpPr/>
          <p:nvPr/>
        </p:nvSpPr>
        <p:spPr>
          <a:xfrm rot="5400000">
            <a:off x="3050421" y="27232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67" name="Google Shape;167;p37"/>
          <p:cNvSpPr txBox="1"/>
          <p:nvPr/>
        </p:nvSpPr>
        <p:spPr>
          <a:xfrm>
            <a:off x="2969677" y="29082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7"/>
          <p:cNvSpPr/>
          <p:nvPr/>
        </p:nvSpPr>
        <p:spPr>
          <a:xfrm rot="5400000">
            <a:off x="3189161" y="27232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69" name="Google Shape;169;p37"/>
          <p:cNvSpPr txBox="1"/>
          <p:nvPr/>
        </p:nvSpPr>
        <p:spPr>
          <a:xfrm>
            <a:off x="3122077" y="29082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7"/>
          <p:cNvSpPr/>
          <p:nvPr/>
        </p:nvSpPr>
        <p:spPr>
          <a:xfrm rot="5400000">
            <a:off x="3327900" y="27232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71" name="Google Shape;171;p37"/>
          <p:cNvSpPr txBox="1"/>
          <p:nvPr/>
        </p:nvSpPr>
        <p:spPr>
          <a:xfrm>
            <a:off x="3274477" y="29082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.length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8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180" name="Google Shape;180;p3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minhaSerie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'Mad Men'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minhaSerie.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7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arrayNomes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'Bart'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'Lisa'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'Moe'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arrayNomes.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3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arrayNomes[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Corresponde a 'Bart', retorna 4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2" name="Google Shape;182;p38"/>
          <p:cNvSpPr txBox="1"/>
          <p:nvPr/>
        </p:nvSpPr>
        <p:spPr>
          <a:xfrm>
            <a:off x="717750" y="1329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propriedade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retorna 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antidade total de caracteres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da string, incluindo os espaços.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é uma propriedade, ao invocá-la, não necessitamos dos parênteses.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.indexOf()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9" name="Google Shape;189;p39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39"/>
          <p:cNvGrpSpPr/>
          <p:nvPr/>
        </p:nvGrpSpPr>
        <p:grpSpPr>
          <a:xfrm>
            <a:off x="732732" y="2710744"/>
            <a:ext cx="7692650" cy="2105163"/>
            <a:chOff x="630644" y="2191938"/>
            <a:chExt cx="6913498" cy="530709"/>
          </a:xfrm>
        </p:grpSpPr>
        <p:sp>
          <p:nvSpPr>
            <p:cNvPr id="191" name="Google Shape;191;p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saudacao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'Olá! Estamos programando'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saudacao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'Estamos'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7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saudacao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'vamos'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-1, pois não encontrou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saudacao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encontra a letra 'l' que está na posição 1, retorna 1 e encerra a execução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3" name="Google Shape;193;p3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Busca, na string, a string que recebe como parâmetro.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 elemento a ser buscado no array.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primeiro índice onde encontrar o que procuramos. Se não encontrar, retorna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/>
        </p:nvSpPr>
        <p:spPr>
          <a:xfrm>
            <a:off x="930175" y="1978250"/>
            <a:ext cx="6036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Vimos antes que uma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função 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 um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bloco de código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nos permite agrupar funcionalidades para usá-las muitas vezes.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Quando uma função pertence a um objeto, neste caso nossa string, nós a chamamos de </a:t>
            </a:r>
            <a:r>
              <a:rPr b="1"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40"/>
          <p:cNvSpPr/>
          <p:nvPr/>
        </p:nvSpPr>
        <p:spPr>
          <a:xfrm>
            <a:off x="7015319" y="2057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4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02" name="Google Shape;202;p4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4" name="Google Shape;204;p40"/>
          <p:cNvGrpSpPr/>
          <p:nvPr/>
        </p:nvGrpSpPr>
        <p:grpSpPr>
          <a:xfrm rot="10800000">
            <a:off x="6360968" y="4191848"/>
            <a:ext cx="344969" cy="308595"/>
            <a:chOff x="2965350" y="2408750"/>
            <a:chExt cx="793216" cy="709740"/>
          </a:xfrm>
        </p:grpSpPr>
        <p:sp>
          <p:nvSpPr>
            <p:cNvPr id="205" name="Google Shape;205;p4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6" name="Google Shape;206;p4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.slice()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41"/>
          <p:cNvGrpSpPr/>
          <p:nvPr/>
        </p:nvGrpSpPr>
        <p:grpSpPr>
          <a:xfrm>
            <a:off x="732721" y="2869378"/>
            <a:ext cx="7692650" cy="1958528"/>
            <a:chOff x="630644" y="2191938"/>
            <a:chExt cx="6913498" cy="530709"/>
          </a:xfrm>
        </p:grpSpPr>
        <p:sp>
          <p:nvSpPr>
            <p:cNvPr id="215" name="Google Shape;215;p4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'Breaking Bad Rules!'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 // retorna 'Bad'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'Rules!'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-10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O que retorna? A investigar!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7" name="Google Shape;217;p4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Corta a string e retorna uma parte da string onde ela é aplicada.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2 números como parâmetros (podem ser negativos):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índice de onde se inicia o corte.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índice até onde fazer o corte (é opcional).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 parte correspondente do corte.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.trim()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42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226" name="Google Shape;226;p4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nomeCompleto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  Homer Simpson  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nomeCompleto.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trim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'Homer Simpson'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nomeCompleto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  Homer	  J.    Simpson  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nomeCompleto.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trim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'Homer    J.    Simpson'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4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8" name="Google Shape;228;p4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Elimina os espaços que estejam no início e ao final de uma string.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Não recebe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parâmetros.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Não elimina os espaços do meio.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.split()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43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237" name="Google Shape;237;p4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cancao =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'And bingo was his name, oh!'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cancao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['And', 'bingo', 'was', 'his', 'name,' , 'oh!']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cancao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',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['And bingo was his name', 'oh!']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8" name="Google Shape;238;p4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9" name="Google Shape;239;p4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Divide uma string em partes.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Recebe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uma string que usará como separador das partes.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Devolve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 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com as partes da string.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