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BCFDAC-605F-417F-B58E-35C251C50D6B}">
  <a:tblStyle styleId="{C6BCFDAC-605F-417F-B58E-35C251C50D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c64ff578f_0_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c64ff578f_0_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ac64ff578f_0_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86d3bb146_0_17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86d3bb146_0_17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c86d3bb146_0_17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86d3bb146_0_26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86d3bb146_0_26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c86d3bb146_0_26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86d3bb146_0_28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86d3bb146_0_28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c86d3bb146_0_28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86d3bb146_0_30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86d3bb146_0_30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c86d3bb146_0_30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86d3bb146_0_32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86d3bb146_0_3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c86d3bb146_0_32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86d3bb146_0_34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86d3bb146_0_34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c86d3bb146_0_34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86d3bb146_0_35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86d3bb146_0_35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c86d3bb146_0_35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8626a827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gc8626a827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3" name="Google Shape;6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8" name="Google Shape;78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" name="Google Shape;85;p17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6" name="Google Shape;86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4" name="Google Shape;104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2" name="Google Shape;112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" name="Google Shape;120;p2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1" name="Google Shape;121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34725" y="-26600"/>
            <a:ext cx="9178800" cy="5201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9" name="Google Shape;129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" name="Google Shape;15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7" name="Google Shape;197;p40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200" name="Google Shape;200;p41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01" name="Google Shape;20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1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2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4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44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4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4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ciclo FOR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5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5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5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5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3" name="Google Shape;22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Condicionais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34" name="Google Shape;34;p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44.xml"/><Relationship Id="rId6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" name="Google Shape;13;p1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" name="Google Shape;14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" name="Google Shape;15;p1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 ciclo FOR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Os </a:t>
            </a:r>
            <a:r>
              <a:rPr b="1" lang="es-AR" sz="2400">
                <a:latin typeface="Open Sans"/>
                <a:ea typeface="Open Sans"/>
                <a:cs typeface="Open Sans"/>
                <a:sym typeface="Open Sans"/>
              </a:rPr>
              <a:t>ciclos </a:t>
            </a: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nos permitem </a:t>
            </a:r>
            <a:r>
              <a:rPr b="1" lang="es-AR" sz="2400">
                <a:latin typeface="Open Sans"/>
                <a:ea typeface="Open Sans"/>
                <a:cs typeface="Open Sans"/>
                <a:sym typeface="Open Sans"/>
              </a:rPr>
              <a:t>repetir instruções</a:t>
            </a: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 de maneira simples. Podemos fazer isso um certo </a:t>
            </a:r>
            <a:r>
              <a:rPr b="1" lang="es-AR" sz="2400">
                <a:latin typeface="Open Sans"/>
                <a:ea typeface="Open Sans"/>
                <a:cs typeface="Open Sans"/>
                <a:sym typeface="Open Sans"/>
              </a:rPr>
              <a:t>número de vezes</a:t>
            </a: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, ou enquanto uma </a:t>
            </a:r>
            <a:r>
              <a:rPr b="1" lang="es-AR" sz="2400">
                <a:latin typeface="Open Sans"/>
                <a:ea typeface="Open Sans"/>
                <a:cs typeface="Open Sans"/>
                <a:sym typeface="Open Sans"/>
              </a:rPr>
              <a:t>condição for atendida</a:t>
            </a: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49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242" name="Google Shape;242;p49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9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49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245" name="Google Shape;245;p49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9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Estrutura básica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253" name="Google Shape;253;p50"/>
          <p:cNvGrpSpPr/>
          <p:nvPr/>
        </p:nvGrpSpPr>
        <p:grpSpPr>
          <a:xfrm>
            <a:off x="732693" y="3001832"/>
            <a:ext cx="7692650" cy="1059454"/>
            <a:chOff x="630644" y="2191938"/>
            <a:chExt cx="6913498" cy="530709"/>
          </a:xfrm>
        </p:grpSpPr>
        <p:sp>
          <p:nvSpPr>
            <p:cNvPr id="254" name="Google Shape;254;p5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(inicio; condicao ; modificador) {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//código que será executado en cada repetição</a:t>
              </a:r>
              <a:endParaRPr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5" name="Google Shape;255;p5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56" name="Google Shape;256;p50"/>
          <p:cNvSpPr txBox="1"/>
          <p:nvPr/>
        </p:nvSpPr>
        <p:spPr>
          <a:xfrm>
            <a:off x="717750" y="17100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Consiste em </a:t>
            </a:r>
            <a:r>
              <a:rPr b="1"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 partes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definimos entre parênteses. Juntas, elas nos permitem determinar como serão realizadas as </a:t>
            </a:r>
            <a:r>
              <a:rPr b="1"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repetições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 definir as </a:t>
            </a:r>
            <a:r>
              <a:rPr b="1"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instruções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que queremos que sejam executadas em cada uma delas.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Estrutura básica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63" name="Google Shape;263;p51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51"/>
          <p:cNvGrpSpPr/>
          <p:nvPr/>
        </p:nvGrpSpPr>
        <p:grpSpPr>
          <a:xfrm>
            <a:off x="732693" y="2011232"/>
            <a:ext cx="7692650" cy="1059454"/>
            <a:chOff x="630644" y="2191938"/>
            <a:chExt cx="6913498" cy="530709"/>
          </a:xfrm>
        </p:grpSpPr>
        <p:sp>
          <p:nvSpPr>
            <p:cNvPr id="265" name="Google Shape;265;p5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-AR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 </a:t>
              </a:r>
              <a:r>
                <a:rPr lang="es-AR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1; </a:t>
              </a:r>
              <a:r>
                <a:rPr lang="es-AR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 </a:t>
              </a:r>
              <a:r>
                <a:rPr lang="es-AR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&lt;=</a:t>
              </a: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5; </a:t>
              </a:r>
              <a:r>
                <a:rPr lang="es-AR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volta</a:t>
              </a:r>
              <a:r>
                <a:rPr lang="es-AR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-AR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-AR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'Volta número: '</a:t>
              </a: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volta);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6" name="Google Shape;266;p5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1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67" name="Google Shape;267;p51"/>
          <p:cNvGrpSpPr/>
          <p:nvPr/>
        </p:nvGrpSpPr>
        <p:grpSpPr>
          <a:xfrm>
            <a:off x="745251" y="3098056"/>
            <a:ext cx="7678881" cy="1736357"/>
            <a:chOff x="914975" y="1425198"/>
            <a:chExt cx="7290308" cy="1954036"/>
          </a:xfrm>
        </p:grpSpPr>
        <p:sp>
          <p:nvSpPr>
            <p:cNvPr id="268" name="Google Shape;268;p51"/>
            <p:cNvSpPr/>
            <p:nvPr/>
          </p:nvSpPr>
          <p:spPr>
            <a:xfrm>
              <a:off x="914983" y="1833634"/>
              <a:ext cx="7290300" cy="15456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360000" spcFirstLastPara="1" rIns="0" wrap="square" tIns="9000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Volta número: 1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Volta número: 2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Volta número: 3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Volta número: 4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-AR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Volta número: 5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9" name="Google Shape;269;p51"/>
            <p:cNvSpPr/>
            <p:nvPr/>
          </p:nvSpPr>
          <p:spPr>
            <a:xfrm>
              <a:off x="914975" y="1425198"/>
              <a:ext cx="7290300" cy="408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0" name="Google Shape;270;p51"/>
            <p:cNvSpPr/>
            <p:nvPr/>
          </p:nvSpPr>
          <p:spPr>
            <a:xfrm>
              <a:off x="1111931" y="1499150"/>
              <a:ext cx="170100" cy="260400"/>
            </a:xfrm>
            <a:prstGeom prst="chevron">
              <a:avLst>
                <a:gd fmla="val 50000" name="adj"/>
              </a:avLst>
            </a:pr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71" name="Google Shape;271;p51"/>
          <p:cNvSpPr txBox="1"/>
          <p:nvPr/>
        </p:nvSpPr>
        <p:spPr>
          <a:xfrm>
            <a:off x="717750" y="13290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Neste exemplo, vamos contar de 1 até 5 e, em cada repetição, vamos imprimir a mensagem: “</a:t>
            </a:r>
            <a:r>
              <a:rPr i="1" lang="es-AR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Volta número: x</a:t>
            </a:r>
            <a:r>
              <a:rPr lang="es-AR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”. Neste caso, o </a:t>
            </a:r>
            <a:r>
              <a:rPr b="1" lang="es-AR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s-AR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é substituído pelo número da contagem.</a:t>
            </a:r>
            <a:endParaRPr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Estrutura básica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717750" y="2929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Início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Antes de iniciar o ciclo, o valor inicial do nosso contador é estabelecido.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9" name="Google Shape;279;p52"/>
          <p:cNvGrpSpPr/>
          <p:nvPr/>
        </p:nvGrpSpPr>
        <p:grpSpPr>
          <a:xfrm>
            <a:off x="732664" y="1515614"/>
            <a:ext cx="7692650" cy="1216703"/>
            <a:chOff x="630644" y="2191938"/>
            <a:chExt cx="6913498" cy="530709"/>
          </a:xfrm>
        </p:grpSpPr>
        <p:sp>
          <p:nvSpPr>
            <p:cNvPr id="280" name="Google Shape;280;p5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-AR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volta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1; volta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&lt;=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5; volta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-AR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-AR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'Volta número: '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volta);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1" name="Google Shape;281;p5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82" name="Google Shape;282;p52"/>
          <p:cNvCxnSpPr/>
          <p:nvPr/>
        </p:nvCxnSpPr>
        <p:spPr>
          <a:xfrm>
            <a:off x="1968801" y="1931077"/>
            <a:ext cx="1441200" cy="75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Estrutura básica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89" name="Google Shape;289;p53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3"/>
          <p:cNvSpPr txBox="1"/>
          <p:nvPr/>
        </p:nvSpPr>
        <p:spPr>
          <a:xfrm>
            <a:off x="717750" y="2929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Condição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Antes de executar o código em cada volta, é verificado se a condição é verdadeira ou falsa.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for </a:t>
            </a: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verdadeira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o </a:t>
            </a: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continua executando nossas instruções.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for </a:t>
            </a: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falsa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interrompe o ciclo.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91" name="Google Shape;291;p53"/>
          <p:cNvGrpSpPr/>
          <p:nvPr/>
        </p:nvGrpSpPr>
        <p:grpSpPr>
          <a:xfrm>
            <a:off x="732664" y="1515614"/>
            <a:ext cx="7692650" cy="1216703"/>
            <a:chOff x="630644" y="2191938"/>
            <a:chExt cx="6913498" cy="530709"/>
          </a:xfrm>
        </p:grpSpPr>
        <p:sp>
          <p:nvSpPr>
            <p:cNvPr id="292" name="Google Shape;292;p5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-AR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volta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1; volta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&lt;=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5; volta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-AR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-AR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'Volta número: '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volta);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3" name="Google Shape;293;p5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94" name="Google Shape;294;p53"/>
          <p:cNvCxnSpPr/>
          <p:nvPr/>
        </p:nvCxnSpPr>
        <p:spPr>
          <a:xfrm>
            <a:off x="3678975" y="1931475"/>
            <a:ext cx="1082400" cy="72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Estrutura básica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01" name="Google Shape;301;p54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4"/>
          <p:cNvSpPr txBox="1"/>
          <p:nvPr/>
        </p:nvSpPr>
        <p:spPr>
          <a:xfrm>
            <a:off x="717750" y="2929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Modificador (incremento ou decremento)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Depois de executar nossas instruções, nosso contador é modificado da maneira que especificamos. Nesse caso, 1 é adicionado a ele, fazendo com que em cada repetição, a variável </a:t>
            </a: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volta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seja incrementada em 1 unidade, mas podemos fazer outras especificações, se for o caso.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3" name="Google Shape;303;p54"/>
          <p:cNvGrpSpPr/>
          <p:nvPr/>
        </p:nvGrpSpPr>
        <p:grpSpPr>
          <a:xfrm>
            <a:off x="732664" y="1515614"/>
            <a:ext cx="7692650" cy="1216703"/>
            <a:chOff x="630644" y="2191938"/>
            <a:chExt cx="6913498" cy="530709"/>
          </a:xfrm>
        </p:grpSpPr>
        <p:sp>
          <p:nvSpPr>
            <p:cNvPr id="304" name="Google Shape;304;p5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-AR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volta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1; volta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&lt;=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5; volta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-AR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-AR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'Volta número: '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16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volta);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AR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5" name="Google Shape;305;p5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06" name="Google Shape;306;p54"/>
          <p:cNvCxnSpPr/>
          <p:nvPr/>
        </p:nvCxnSpPr>
        <p:spPr>
          <a:xfrm>
            <a:off x="4947025" y="1945625"/>
            <a:ext cx="8490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 ciclo for em ação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13" name="Google Shape;313;p55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Em cada ciclo se verifica se o valor de </a:t>
            </a:r>
            <a:r>
              <a:rPr b="1" lang="es-AR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volta</a:t>
            </a:r>
            <a:r>
              <a:rPr lang="es-AR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é menor ou igual a 5. Se assim for, é executado o </a:t>
            </a:r>
            <a:r>
              <a:rPr b="1" lang="es-AR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console.log()</a:t>
            </a:r>
            <a:r>
              <a:rPr lang="es-AR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 se incrementa o valor de </a:t>
            </a:r>
            <a:r>
              <a:rPr b="1" lang="es-AR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volta</a:t>
            </a:r>
            <a:r>
              <a:rPr lang="es-AR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em 1.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Quando a </a:t>
            </a:r>
            <a:r>
              <a:rPr b="1" lang="es-AR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variável volta </a:t>
            </a:r>
            <a:r>
              <a:rPr lang="es-AR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deixar de ser menor ou igual a 5, o ciclo é interrompido.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4" name="Google Shape;314;p55"/>
          <p:cNvGraphicFramePr/>
          <p:nvPr/>
        </p:nvGraphicFramePr>
        <p:xfrm>
          <a:off x="536150" y="233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{C6BCFDAC-605F-417F-B58E-35C251C50D6B}</a:tableStyleId>
              </a:tblPr>
              <a:tblGrid>
                <a:gridCol w="2002700"/>
                <a:gridCol w="2002700"/>
                <a:gridCol w="2002700"/>
                <a:gridCol w="2002700"/>
              </a:tblGrid>
              <a:tr h="33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Iteração #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Valor de volta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volta &lt;= 5 ?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Instrução executada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>
                          <a:solidFill>
                            <a:srgbClr val="4CAF5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>
                        <a:solidFill>
                          <a:srgbClr val="4CAF5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solidFill>
                            <a:srgbClr val="E50A3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false</a:t>
                      </a:r>
                      <a:endParaRPr>
                        <a:solidFill>
                          <a:srgbClr val="E50A3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15" name="Google Shape;315;p55"/>
          <p:cNvSpPr/>
          <p:nvPr/>
        </p:nvSpPr>
        <p:spPr>
          <a:xfrm>
            <a:off x="7491293" y="4480466"/>
            <a:ext cx="269982" cy="270067"/>
          </a:xfrm>
          <a:custGeom>
            <a:rect b="b" l="l" r="r" t="t"/>
            <a:pathLst>
              <a:path extrusionOk="0" h="25442" w="25434">
                <a:moveTo>
                  <a:pt x="9761" y="7707"/>
                </a:moveTo>
                <a:lnTo>
                  <a:pt x="9868" y="7716"/>
                </a:lnTo>
                <a:lnTo>
                  <a:pt x="10119" y="7850"/>
                </a:lnTo>
                <a:lnTo>
                  <a:pt x="10244" y="7983"/>
                </a:lnTo>
                <a:lnTo>
                  <a:pt x="13048" y="10903"/>
                </a:lnTo>
                <a:lnTo>
                  <a:pt x="15994" y="8073"/>
                </a:lnTo>
                <a:lnTo>
                  <a:pt x="16119" y="7966"/>
                </a:lnTo>
                <a:lnTo>
                  <a:pt x="16378" y="7841"/>
                </a:lnTo>
                <a:lnTo>
                  <a:pt x="16628" y="7850"/>
                </a:lnTo>
                <a:lnTo>
                  <a:pt x="16878" y="7975"/>
                </a:lnTo>
                <a:lnTo>
                  <a:pt x="17004" y="8100"/>
                </a:lnTo>
                <a:lnTo>
                  <a:pt x="18218" y="9359"/>
                </a:lnTo>
                <a:lnTo>
                  <a:pt x="18325" y="9493"/>
                </a:lnTo>
                <a:lnTo>
                  <a:pt x="18450" y="9743"/>
                </a:lnTo>
                <a:lnTo>
                  <a:pt x="18441" y="10002"/>
                </a:lnTo>
                <a:lnTo>
                  <a:pt x="18316" y="10252"/>
                </a:lnTo>
                <a:lnTo>
                  <a:pt x="18200" y="10377"/>
                </a:lnTo>
                <a:lnTo>
                  <a:pt x="15253" y="13198"/>
                </a:lnTo>
                <a:lnTo>
                  <a:pt x="18057" y="16118"/>
                </a:lnTo>
                <a:lnTo>
                  <a:pt x="18182" y="16252"/>
                </a:lnTo>
                <a:lnTo>
                  <a:pt x="18307" y="16502"/>
                </a:lnTo>
                <a:lnTo>
                  <a:pt x="18307" y="16619"/>
                </a:lnTo>
                <a:lnTo>
                  <a:pt x="18289" y="16726"/>
                </a:lnTo>
                <a:lnTo>
                  <a:pt x="18147" y="16976"/>
                </a:lnTo>
                <a:lnTo>
                  <a:pt x="18013" y="17101"/>
                </a:lnTo>
                <a:lnTo>
                  <a:pt x="16816" y="18262"/>
                </a:lnTo>
                <a:lnTo>
                  <a:pt x="16691" y="18369"/>
                </a:lnTo>
                <a:lnTo>
                  <a:pt x="16450" y="18485"/>
                </a:lnTo>
                <a:lnTo>
                  <a:pt x="16209" y="18476"/>
                </a:lnTo>
                <a:lnTo>
                  <a:pt x="15968" y="18351"/>
                </a:lnTo>
                <a:lnTo>
                  <a:pt x="15843" y="18235"/>
                </a:lnTo>
                <a:lnTo>
                  <a:pt x="13048" y="15324"/>
                </a:lnTo>
                <a:lnTo>
                  <a:pt x="10083" y="18163"/>
                </a:lnTo>
                <a:lnTo>
                  <a:pt x="9949" y="18279"/>
                </a:lnTo>
                <a:lnTo>
                  <a:pt x="9699" y="18396"/>
                </a:lnTo>
                <a:lnTo>
                  <a:pt x="9449" y="18396"/>
                </a:lnTo>
                <a:lnTo>
                  <a:pt x="9199" y="18262"/>
                </a:lnTo>
                <a:lnTo>
                  <a:pt x="9074" y="18146"/>
                </a:lnTo>
                <a:lnTo>
                  <a:pt x="7859" y="16878"/>
                </a:lnTo>
                <a:lnTo>
                  <a:pt x="7743" y="16753"/>
                </a:lnTo>
                <a:lnTo>
                  <a:pt x="7618" y="16494"/>
                </a:lnTo>
                <a:lnTo>
                  <a:pt x="7627" y="16244"/>
                </a:lnTo>
                <a:lnTo>
                  <a:pt x="7761" y="15993"/>
                </a:lnTo>
                <a:lnTo>
                  <a:pt x="7877" y="15868"/>
                </a:lnTo>
                <a:lnTo>
                  <a:pt x="10842" y="13020"/>
                </a:lnTo>
                <a:lnTo>
                  <a:pt x="8038" y="10100"/>
                </a:lnTo>
                <a:lnTo>
                  <a:pt x="7931" y="9984"/>
                </a:lnTo>
                <a:lnTo>
                  <a:pt x="7815" y="9734"/>
                </a:lnTo>
                <a:lnTo>
                  <a:pt x="7815" y="9493"/>
                </a:lnTo>
                <a:lnTo>
                  <a:pt x="7940" y="9251"/>
                </a:lnTo>
                <a:lnTo>
                  <a:pt x="8056" y="9135"/>
                </a:lnTo>
                <a:lnTo>
                  <a:pt x="9261" y="7983"/>
                </a:lnTo>
                <a:lnTo>
                  <a:pt x="9395" y="7858"/>
                </a:lnTo>
                <a:lnTo>
                  <a:pt x="9645" y="7724"/>
                </a:lnTo>
                <a:lnTo>
                  <a:pt x="9761" y="7707"/>
                </a:lnTo>
                <a:close/>
                <a:moveTo>
                  <a:pt x="3108" y="0"/>
                </a:moveTo>
                <a:lnTo>
                  <a:pt x="2850" y="9"/>
                </a:lnTo>
                <a:lnTo>
                  <a:pt x="2349" y="72"/>
                </a:lnTo>
                <a:lnTo>
                  <a:pt x="1885" y="206"/>
                </a:lnTo>
                <a:lnTo>
                  <a:pt x="1465" y="402"/>
                </a:lnTo>
                <a:lnTo>
                  <a:pt x="1090" y="652"/>
                </a:lnTo>
                <a:lnTo>
                  <a:pt x="760" y="956"/>
                </a:lnTo>
                <a:lnTo>
                  <a:pt x="483" y="1322"/>
                </a:lnTo>
                <a:lnTo>
                  <a:pt x="269" y="1733"/>
                </a:lnTo>
                <a:lnTo>
                  <a:pt x="188" y="1965"/>
                </a:lnTo>
                <a:lnTo>
                  <a:pt x="108" y="2224"/>
                </a:lnTo>
                <a:lnTo>
                  <a:pt x="19" y="2760"/>
                </a:lnTo>
                <a:lnTo>
                  <a:pt x="10" y="3027"/>
                </a:lnTo>
                <a:lnTo>
                  <a:pt x="1" y="12698"/>
                </a:lnTo>
                <a:lnTo>
                  <a:pt x="1" y="22369"/>
                </a:lnTo>
                <a:lnTo>
                  <a:pt x="10" y="22646"/>
                </a:lnTo>
                <a:lnTo>
                  <a:pt x="90" y="23173"/>
                </a:lnTo>
                <a:lnTo>
                  <a:pt x="251" y="23664"/>
                </a:lnTo>
                <a:lnTo>
                  <a:pt x="492" y="24102"/>
                </a:lnTo>
                <a:lnTo>
                  <a:pt x="787" y="24486"/>
                </a:lnTo>
                <a:lnTo>
                  <a:pt x="1162" y="24807"/>
                </a:lnTo>
                <a:lnTo>
                  <a:pt x="1590" y="25075"/>
                </a:lnTo>
                <a:lnTo>
                  <a:pt x="2073" y="25272"/>
                </a:lnTo>
                <a:lnTo>
                  <a:pt x="2332" y="25334"/>
                </a:lnTo>
                <a:lnTo>
                  <a:pt x="2573" y="25388"/>
                </a:lnTo>
                <a:lnTo>
                  <a:pt x="2814" y="25441"/>
                </a:lnTo>
                <a:lnTo>
                  <a:pt x="22603" y="25441"/>
                </a:lnTo>
                <a:lnTo>
                  <a:pt x="22888" y="25379"/>
                </a:lnTo>
                <a:lnTo>
                  <a:pt x="23174" y="25316"/>
                </a:lnTo>
                <a:lnTo>
                  <a:pt x="23397" y="25254"/>
                </a:lnTo>
                <a:lnTo>
                  <a:pt x="23817" y="25084"/>
                </a:lnTo>
                <a:lnTo>
                  <a:pt x="24192" y="24861"/>
                </a:lnTo>
                <a:lnTo>
                  <a:pt x="24531" y="24575"/>
                </a:lnTo>
                <a:lnTo>
                  <a:pt x="24817" y="24254"/>
                </a:lnTo>
                <a:lnTo>
                  <a:pt x="25049" y="23887"/>
                </a:lnTo>
                <a:lnTo>
                  <a:pt x="25228" y="23477"/>
                </a:lnTo>
                <a:lnTo>
                  <a:pt x="25344" y="23039"/>
                </a:lnTo>
                <a:lnTo>
                  <a:pt x="25371" y="22816"/>
                </a:lnTo>
                <a:lnTo>
                  <a:pt x="25398" y="22709"/>
                </a:lnTo>
                <a:lnTo>
                  <a:pt x="25433" y="22602"/>
                </a:lnTo>
                <a:lnTo>
                  <a:pt x="25433" y="2813"/>
                </a:lnTo>
                <a:lnTo>
                  <a:pt x="25398" y="2608"/>
                </a:lnTo>
                <a:lnTo>
                  <a:pt x="25353" y="2402"/>
                </a:lnTo>
                <a:lnTo>
                  <a:pt x="25308" y="2170"/>
                </a:lnTo>
                <a:lnTo>
                  <a:pt x="25148" y="1724"/>
                </a:lnTo>
                <a:lnTo>
                  <a:pt x="24924" y="1313"/>
                </a:lnTo>
                <a:lnTo>
                  <a:pt x="24639" y="947"/>
                </a:lnTo>
                <a:lnTo>
                  <a:pt x="24299" y="634"/>
                </a:lnTo>
                <a:lnTo>
                  <a:pt x="23915" y="384"/>
                </a:lnTo>
                <a:lnTo>
                  <a:pt x="23487" y="188"/>
                </a:lnTo>
                <a:lnTo>
                  <a:pt x="23031" y="72"/>
                </a:lnTo>
                <a:lnTo>
                  <a:pt x="22790" y="45"/>
                </a:lnTo>
                <a:lnTo>
                  <a:pt x="22344" y="9"/>
                </a:lnTo>
                <a:lnTo>
                  <a:pt x="21897" y="0"/>
                </a:lnTo>
                <a:close/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55"/>
          <p:cNvGrpSpPr/>
          <p:nvPr/>
        </p:nvGrpSpPr>
        <p:grpSpPr>
          <a:xfrm>
            <a:off x="7491298" y="2766688"/>
            <a:ext cx="269987" cy="270033"/>
            <a:chOff x="1824347" y="2448457"/>
            <a:chExt cx="706403" cy="706892"/>
          </a:xfrm>
        </p:grpSpPr>
        <p:sp>
          <p:nvSpPr>
            <p:cNvPr id="317" name="Google Shape;317;p55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5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55"/>
          <p:cNvGrpSpPr/>
          <p:nvPr/>
        </p:nvGrpSpPr>
        <p:grpSpPr>
          <a:xfrm>
            <a:off x="7491298" y="3108869"/>
            <a:ext cx="269987" cy="270033"/>
            <a:chOff x="1824347" y="2448457"/>
            <a:chExt cx="706403" cy="706892"/>
          </a:xfrm>
        </p:grpSpPr>
        <p:sp>
          <p:nvSpPr>
            <p:cNvPr id="320" name="Google Shape;320;p55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5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55"/>
          <p:cNvGrpSpPr/>
          <p:nvPr/>
        </p:nvGrpSpPr>
        <p:grpSpPr>
          <a:xfrm>
            <a:off x="7491298" y="3452488"/>
            <a:ext cx="269987" cy="270033"/>
            <a:chOff x="1824347" y="2448457"/>
            <a:chExt cx="706403" cy="706892"/>
          </a:xfrm>
        </p:grpSpPr>
        <p:sp>
          <p:nvSpPr>
            <p:cNvPr id="323" name="Google Shape;323;p55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5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55"/>
          <p:cNvGrpSpPr/>
          <p:nvPr/>
        </p:nvGrpSpPr>
        <p:grpSpPr>
          <a:xfrm>
            <a:off x="7491298" y="3802145"/>
            <a:ext cx="269987" cy="270033"/>
            <a:chOff x="1824347" y="2448457"/>
            <a:chExt cx="706403" cy="706892"/>
          </a:xfrm>
        </p:grpSpPr>
        <p:sp>
          <p:nvSpPr>
            <p:cNvPr id="326" name="Google Shape;326;p55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5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55"/>
          <p:cNvGrpSpPr/>
          <p:nvPr/>
        </p:nvGrpSpPr>
        <p:grpSpPr>
          <a:xfrm>
            <a:off x="7491298" y="4138288"/>
            <a:ext cx="269987" cy="270033"/>
            <a:chOff x="1824347" y="2448457"/>
            <a:chExt cx="706403" cy="706892"/>
          </a:xfrm>
        </p:grpSpPr>
        <p:sp>
          <p:nvSpPr>
            <p:cNvPr id="329" name="Google Shape;329;p55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5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