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F58B-1D13-493D-99B0-66EA0B968C65}" type="datetimeFigureOut">
              <a:rPr lang="pt-BR" smtClean="0"/>
              <a:t>20/11/2017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DB007-6A27-4D2A-9045-22682C906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DB007-6A27-4D2A-9045-22682C906D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142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436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4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6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E60552-9C96-4622-A749-AD4C1CB09C5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AD7984-31BB-4224-85F4-41C7CB2ABB4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9D9F0-78DA-438D-ABF7-8D24E7BB4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 Final</a:t>
            </a:r>
            <a:br>
              <a:rPr lang="pt-BR" dirty="0"/>
            </a:br>
            <a:r>
              <a:rPr lang="pt-BR" dirty="0"/>
              <a:t>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9787D-AF5B-42E7-A1F1-B6D6339DA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Arley</a:t>
            </a:r>
          </a:p>
        </p:txBody>
      </p:sp>
    </p:spTree>
    <p:extLst>
      <p:ext uri="{BB962C8B-B14F-4D97-AF65-F5344CB8AC3E}">
        <p14:creationId xmlns:p14="http://schemas.microsoft.com/office/powerpoint/2010/main" val="8959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9742B-CD8A-4BC8-A4EF-0A8463F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255C8-1609-4EFC-AD46-13EB9037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arquivo de texto</a:t>
            </a:r>
          </a:p>
          <a:p>
            <a:r>
              <a:rPr lang="pt-BR" dirty="0"/>
              <a:t>Algoritmo de busca de palavra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3DE49-A300-40CB-886C-D757452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do texto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2594C5-3008-41B4-9A74-5404F4A40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9" t="20939" r="18036" b="44568"/>
          <a:stretch/>
        </p:blipFill>
        <p:spPr>
          <a:xfrm>
            <a:off x="946215" y="1938882"/>
            <a:ext cx="10299569" cy="36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B45F-72C1-4656-AF2D-1D1B3E17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7FF8821-E7F9-4409-BD8E-CA5A6656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765" t="15483" r="16525" b="49291"/>
          <a:stretch/>
        </p:blipFill>
        <p:spPr>
          <a:xfrm>
            <a:off x="929640" y="1690688"/>
            <a:ext cx="10332720" cy="36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BA71A-42C6-4887-85E5-5B472776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B0ED6D-F586-4894-9C57-7E013E2AE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31" t="42012" r="35322" b="42181"/>
          <a:stretch/>
        </p:blipFill>
        <p:spPr>
          <a:xfrm>
            <a:off x="3200400" y="2586447"/>
            <a:ext cx="583909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2C9FD3-0EE5-4893-A614-45BEB5B2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86" t="42038" r="36270" b="42042"/>
          <a:stretch/>
        </p:blipFill>
        <p:spPr>
          <a:xfrm>
            <a:off x="838201" y="2331720"/>
            <a:ext cx="5257799" cy="2194560"/>
          </a:xfrm>
          <a:prstGeom prst="rect">
            <a:avLst/>
          </a:prstGeom>
        </p:spPr>
      </p:pic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CE250201-2A6E-4311-9D7C-5181C42D9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7" t="23582" r="37483" b="23953"/>
          <a:stretch/>
        </p:blipFill>
        <p:spPr>
          <a:xfrm>
            <a:off x="7197633" y="93128"/>
            <a:ext cx="4362995" cy="66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58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40</TotalTime>
  <Words>24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Atividade Final Estrutura de Dados</vt:lpstr>
      <vt:lpstr>Objetivos:</vt:lpstr>
      <vt:lpstr>Leitura do texto</vt:lpstr>
      <vt:lpstr>Algoritmo de Busca</vt:lpstr>
      <vt:lpstr>Interfaces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Final Estrutura de Dados</dc:title>
  <dc:creator>GUILHERME PINTO</dc:creator>
  <cp:lastModifiedBy>GUILHERME PINTO</cp:lastModifiedBy>
  <cp:revision>5</cp:revision>
  <dcterms:created xsi:type="dcterms:W3CDTF">2017-11-20T20:19:11Z</dcterms:created>
  <dcterms:modified xsi:type="dcterms:W3CDTF">2017-11-20T21:00:03Z</dcterms:modified>
</cp:coreProperties>
</file>