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66" r:id="rId21"/>
  </p:sldIdLst>
  <p:sldSz cx="9144000" cy="5143500" type="screen16x9"/>
  <p:notesSz cx="6858000" cy="9144000"/>
  <p:defaultTextStyle>
    <a:defPPr>
      <a:defRPr lang="es-MX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134"/>
    <a:srgbClr val="F9F9F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1" autoAdjust="0"/>
    <p:restoredTop sz="94660"/>
  </p:normalViewPr>
  <p:slideViewPr>
    <p:cSldViewPr snapToGrid="0">
      <p:cViewPr>
        <p:scale>
          <a:sx n="50" d="100"/>
          <a:sy n="50" d="100"/>
        </p:scale>
        <p:origin x="264" y="888"/>
      </p:cViewPr>
      <p:guideLst>
        <p:guide orient="horz" pos="159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23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3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26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4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65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4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30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76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90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26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01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C334-8F95-4FCD-BFEA-4FCFD349F06F}" type="datetimeFigureOut">
              <a:rPr lang="es-MX" smtClean="0"/>
              <a:t>06/05/2014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3F3F0-41E2-4E70-A94B-84D4929B76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26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130425" y="1314450"/>
            <a:ext cx="5089525" cy="3257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100"/>
          </a:p>
        </p:txBody>
      </p:sp>
      <p:sp>
        <p:nvSpPr>
          <p:cNvPr id="35" name="Rectangle 34"/>
          <p:cNvSpPr/>
          <p:nvPr/>
        </p:nvSpPr>
        <p:spPr>
          <a:xfrm>
            <a:off x="2867308" y="1711845"/>
            <a:ext cx="3506118" cy="42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Usuario</a:t>
            </a:r>
            <a:endParaRPr lang="es-MX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67308" y="2658744"/>
            <a:ext cx="3506118" cy="42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Contraseña</a:t>
            </a:r>
            <a:endParaRPr lang="es-MX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67308" y="3514207"/>
            <a:ext cx="3506118" cy="4244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</a:rPr>
              <a:t>Iniciar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sesión</a:t>
            </a:r>
            <a:endParaRPr lang="es-MX" sz="18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20367" y="4067296"/>
            <a:ext cx="1753058" cy="424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Olvido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contraseña</a:t>
            </a:r>
            <a:endParaRPr lang="es-MX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58" y="-293784"/>
            <a:ext cx="3085463" cy="24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2821721" y="482387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Asignación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servicios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Disponibilidad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técnicos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1666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183814" y="38143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6601" y="1101033"/>
            <a:ext cx="159000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-25652" y="1138319"/>
            <a:ext cx="178051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25652" y="2481590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13244"/>
              </p:ext>
            </p:extLst>
          </p:nvPr>
        </p:nvGraphicFramePr>
        <p:xfrm>
          <a:off x="149047" y="871096"/>
          <a:ext cx="8717968" cy="4329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</a:tblGrid>
              <a:tr h="53255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Descuento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Vr</a:t>
                      </a:r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Neto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Vr</a:t>
                      </a:r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Total NP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EMPRESA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SUPERVISOR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OBSERVACIONES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 LLAMADA SEG.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 LLAMADA SEG.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CUMPLIO/INCUMPLIO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NUMERO SERVICIO INTERNO 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OBSERVACONES DE PROGRAMACION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PROGRAMADOR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BARRIO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COSTO INSTALACION 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$ 113,700.00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$ 113,700.00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MUNDO FULL SERVICE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02/05/2014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 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EXITOSO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0001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DUBIAN RIOS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PABLO SEXTO ACEVEDO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$83,031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$ 143,700.00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$ 143,700.00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MUNDO FULL SERVICE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04/05/2014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 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 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0002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 DIA DOMINGO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DUBIAN RIOS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IGLESIA SANTA CRUZ DE ALCALA (ENVIGADO)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$107,016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887597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$ 56,900.00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$ 56,900.00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03/05/2014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 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 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0003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DUBIAN RIOS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ENVIG (SALADO)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$44,692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$ 37,900.00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$ 388,801.00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02/05/2014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########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JUAN DAVID GALEANO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 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EXITOSO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0004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DUBIAN RIOS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ENVIGADO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$28,702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52399" y="4942117"/>
            <a:ext cx="8901474" cy="1965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33439" y="4942117"/>
            <a:ext cx="2037833" cy="196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3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2821721" y="482387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Asignación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servicios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Disponibilidad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técnicos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1666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183814" y="38143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6601" y="1101033"/>
            <a:ext cx="159000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-25652" y="1138319"/>
            <a:ext cx="178051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25652" y="2481590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80017"/>
              </p:ext>
            </p:extLst>
          </p:nvPr>
        </p:nvGraphicFramePr>
        <p:xfrm>
          <a:off x="149047" y="871096"/>
          <a:ext cx="8717968" cy="4329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</a:tblGrid>
              <a:tr h="53255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Descuento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Vr</a:t>
                      </a:r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Neto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Vr</a:t>
                      </a:r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Total NP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EMPRESA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SUPERVISOR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OBSERVACIONES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 LLAMADA SEG.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 LLAMADA SEG.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CUMPLIO/INCUMPLIO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NUMERO SERVICIO INTERNO 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OBSERVACONES DE PROGRAMACION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PROGRAMADOR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BARRIO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COSTO INSTALACION 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$ 113,700.00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$ 113,700.00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MUNDO FULL SERVICE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02/05/2014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########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 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EXITOSO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0001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DUBIAN RIOS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PABLO SEXTO ACEVEDO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$83,031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$ 143,700.00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$ 143,700.00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MUNDO FULL SERVICE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04/05/2014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 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 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0002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 DIA DOMINGO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DUBIAN RIOS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IGLESIA SANTA CRUZ DE ALCALA (ENVIGADO)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$107,016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887597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$ 56,900.00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$ 56,900.00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03/05/2014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 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 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0003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DUBIAN RIOS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ENVIG (SALADO)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$44,692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$ 37,900.00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$ 388,801.00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02/05/2014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########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JUAN DAVID GALEANO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 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EXITOSO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0004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DUBIAN RIOS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ENVIGADO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$28,702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52399" y="4942117"/>
            <a:ext cx="8901474" cy="1965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99789" y="4942117"/>
            <a:ext cx="2037833" cy="196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2499789" y="2533650"/>
            <a:ext cx="2510361" cy="857250"/>
          </a:xfrm>
          <a:prstGeom prst="wedgeRectCallout">
            <a:avLst/>
          </a:prstGeo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Asingar</a:t>
            </a:r>
            <a:r>
              <a:rPr lang="en-US" sz="2000" dirty="0" smtClean="0">
                <a:solidFill>
                  <a:schemeClr val="tx1"/>
                </a:solidFill>
              </a:rPr>
              <a:t> a: 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 rot="5400000">
            <a:off x="4423322" y="2819400"/>
            <a:ext cx="301078" cy="356971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6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2821721" y="482387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Asignación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servicios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Disponibilidad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técnicos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1666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183814" y="38143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6601" y="1101033"/>
            <a:ext cx="159000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-25652" y="1138319"/>
            <a:ext cx="178051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25652" y="2481590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64230"/>
              </p:ext>
            </p:extLst>
          </p:nvPr>
        </p:nvGraphicFramePr>
        <p:xfrm>
          <a:off x="149047" y="871096"/>
          <a:ext cx="8717968" cy="4329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</a:tblGrid>
              <a:tr h="53255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Descuento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Vr</a:t>
                      </a:r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Neto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Vr</a:t>
                      </a:r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Total NP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EMPRESA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SUPERVISOR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OBSERVACIONES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 LLAMADA SEG.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 LLAMADA SEG.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CUMPLIO/INCUMPLIO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NUMERO SERVICIO INTERNO 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OBSERVACONES DE PROGRAMACION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PROGRAMADOR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BARRIO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COSTO INSTALACION 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$ 113,700.00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$ 113,700.00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MUNDO FULL SERVICE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02/05/2014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 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EXITOSO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0001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DUBIAN RIOS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PABLO SEXTO ACEVEDO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$83,031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$ 143,700.00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$ 143,700.00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MUNDO FULL SERVICE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04/05/2014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 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 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0002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 DIA DOMINGO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DUBIAN RIOS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IGLESIA SANTA CRUZ DE ALCALA (ENVIGADO)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$107,016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887597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$ 56,900.00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$ 56,900.00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03/05/2014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 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 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0003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DUBIAN RIOS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ENVIG (SALADO)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$44,692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$ 37,900.00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$ 388,801.00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02/05/2014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########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JUAN DAVID GALEANO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 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EXITOSO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0004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DUBIAN RIOS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ENVIGADO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$28,702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52399" y="4942117"/>
            <a:ext cx="8901474" cy="1965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99789" y="4942117"/>
            <a:ext cx="2037833" cy="196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2499789" y="2533650"/>
            <a:ext cx="4167711" cy="857250"/>
          </a:xfrm>
          <a:prstGeom prst="wedgeRectCallout">
            <a:avLst/>
          </a:prstGeo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Asingar</a:t>
            </a:r>
            <a:r>
              <a:rPr lang="en-US" sz="2000" dirty="0" smtClean="0">
                <a:solidFill>
                  <a:schemeClr val="tx1"/>
                </a:solidFill>
              </a:rPr>
              <a:t> a: 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 rot="5400000">
            <a:off x="6020112" y="2798405"/>
            <a:ext cx="301078" cy="356971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0336" y="2826351"/>
            <a:ext cx="1853466" cy="15553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Juan Perez Soto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Carlos Alvarez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Johana Valencia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Carlos Mario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Cristian </a:t>
            </a:r>
            <a:r>
              <a:rPr lang="en-US" sz="1600" dirty="0" err="1" smtClean="0">
                <a:solidFill>
                  <a:schemeClr val="bg1"/>
                </a:solidFill>
              </a:rPr>
              <a:t>Arboleda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86400" y="3428186"/>
            <a:ext cx="187402" cy="37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8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2821721" y="482387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Asignación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servicios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Disponibilidad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técnicos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1666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183814" y="38143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6601" y="1101033"/>
            <a:ext cx="159000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-25652" y="1138319"/>
            <a:ext cx="178051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25652" y="2481590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79499"/>
              </p:ext>
            </p:extLst>
          </p:nvPr>
        </p:nvGraphicFramePr>
        <p:xfrm>
          <a:off x="149047" y="871096"/>
          <a:ext cx="8717968" cy="4329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</a:tblGrid>
              <a:tr h="53255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Descuento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Vr</a:t>
                      </a:r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Neto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Vr</a:t>
                      </a:r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Total NP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EMPRESA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SUPERVISOR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OBSERVACIONES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 LLAMADA SEG.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 LLAMADA SEG.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CUMPLIO/INCUMPLIO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NUMERO SERVICIO INTERNO 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OBSERVACONES DE PROGRAMACION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PROGRAMADOR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BARRIO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COSTO INSTALACION 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$ 113,700.00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$ 113,700.00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MUNDO FULL SERVICE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02/05/2014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 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EXITOSO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0001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DUBIAN RIOS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PABLO SEXTO ACEVEDO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$83,031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$ 143,700.00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$ 143,700.00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04/05/2014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MICHEL GIRALDO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 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 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0002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 DIA DOMINGO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DUBIAN RIOS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IGLESIA SANTA CRUZ DE ALCALA (ENVIGADO)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$107,016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87597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$ 56,900.00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$ 56,900.00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03/05/2014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 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 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0003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DUBIAN RIOS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ENVIG (SALADO)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$44,692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$ 37,900.00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$ 388,801.00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02/05/2014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########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JUAN DAVID GALEANO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 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EXITOSO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0004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DUBIAN RIOS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ENVIGADO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$28,702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52399" y="4942117"/>
            <a:ext cx="8901474" cy="1965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99789" y="4942117"/>
            <a:ext cx="2037833" cy="196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2499789" y="2533650"/>
            <a:ext cx="4167711" cy="857250"/>
          </a:xfrm>
          <a:prstGeom prst="wedgeRectCallout">
            <a:avLst/>
          </a:prstGeo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Asingar</a:t>
            </a:r>
            <a:r>
              <a:rPr lang="en-US" sz="2000" dirty="0" smtClean="0">
                <a:solidFill>
                  <a:schemeClr val="tx1"/>
                </a:solidFill>
              </a:rPr>
              <a:t> a: </a:t>
            </a:r>
            <a:r>
              <a:rPr lang="en-US" sz="2000" dirty="0" smtClean="0">
                <a:solidFill>
                  <a:schemeClr val="tx1"/>
                </a:solidFill>
              </a:rPr>
              <a:t>Juan Perez Soto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 rot="5400000">
            <a:off x="6020112" y="2798405"/>
            <a:ext cx="301078" cy="356971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5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2821721" y="482387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Asignación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servicios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Disponibilidad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técnicos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1666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183814" y="38143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6601" y="1101033"/>
            <a:ext cx="159000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-25652" y="1138319"/>
            <a:ext cx="178051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25652" y="2481590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67929"/>
              </p:ext>
            </p:extLst>
          </p:nvPr>
        </p:nvGraphicFramePr>
        <p:xfrm>
          <a:off x="149047" y="871096"/>
          <a:ext cx="8717968" cy="4329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  <a:gridCol w="544873"/>
              </a:tblGrid>
              <a:tr h="53255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Descuento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Vr</a:t>
                      </a:r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Neto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Vr</a:t>
                      </a:r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Total NP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EMPRESA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SUPERVISOR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OBSERVACIONES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 LLAMADA SEG.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 LLAMADA SEG.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CUMPLIO/INCUMPLIO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NUMERO SERVICIO INTERNO 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OBSERVACONES DE PROGRAMACION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PROGRAMADOR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BARRIO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COSTO INSTALACION 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$ 113,700.00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$ 113,700.00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02/05/2014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########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MICHEL GIRALDO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 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EXITOSO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0001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DUBIAN RIOS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PABLO SEXTO ACEVEDO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$83,031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$ 143,700.00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$ 143,700.00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04/05/2014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########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MICHEL GIRALDO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 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 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0002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 DIA DOMINGO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DUBIAN RIOS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IGLESIA SANTA CRUZ DE ALCALA (ENVIGADO)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$107,016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87597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$ 56,900.00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$ 56,900.00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03/05/2014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########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MICHEL GIRALDO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   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>
                          <a:effectLst/>
                        </a:rPr>
                        <a:t> 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0003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DUBIAN RIOS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ENVIG (SALADO)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$44,692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9883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$ 37,900.00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$ 388,801.00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MUNDO FULL SERVICE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02/05/2014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########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JUAN DAVID GALEANO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u="none" strike="noStrike" dirty="0">
                          <a:effectLst/>
                        </a:rPr>
                        <a:t> 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 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u="none" strike="noStrike" dirty="0">
                          <a:effectLst/>
                        </a:rPr>
                        <a:t>EXITOSO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0004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DUBIAN RIOS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ENVIGADO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$28,702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52399" y="4942117"/>
            <a:ext cx="8901474" cy="1965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99789" y="4942117"/>
            <a:ext cx="2037833" cy="196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2499789" y="3518084"/>
            <a:ext cx="2510361" cy="857250"/>
          </a:xfrm>
          <a:prstGeom prst="wedgeRectCallout">
            <a:avLst/>
          </a:prstGeo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Asingar</a:t>
            </a:r>
            <a:r>
              <a:rPr lang="en-US" sz="2000" dirty="0" smtClean="0">
                <a:solidFill>
                  <a:schemeClr val="tx1"/>
                </a:solidFill>
              </a:rPr>
              <a:t> a: 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 rot="5400000">
            <a:off x="4433546" y="3847749"/>
            <a:ext cx="301078" cy="356971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2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Asignación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servicios</a:t>
            </a:r>
            <a:endParaRPr lang="es-MX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2428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336214" y="36238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650" y="810280"/>
            <a:ext cx="8212871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angle 17"/>
          <p:cNvSpPr/>
          <p:nvPr/>
        </p:nvSpPr>
        <p:spPr>
          <a:xfrm>
            <a:off x="628650" y="813372"/>
            <a:ext cx="8212871" cy="577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11958" y="84194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Zona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39708" y="843213"/>
            <a:ext cx="945828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Celular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5697" y="840599"/>
            <a:ext cx="1293671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Nombres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49832" y="844532"/>
            <a:ext cx="10406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Cédula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93664" y="840599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Apellidos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69140"/>
              </p:ext>
            </p:extLst>
          </p:nvPr>
        </p:nvGraphicFramePr>
        <p:xfrm>
          <a:off x="1114420" y="1631028"/>
          <a:ext cx="7361688" cy="3111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2338"/>
                <a:gridCol w="1472337"/>
                <a:gridCol w="1472338"/>
                <a:gridCol w="1472337"/>
                <a:gridCol w="1472338"/>
              </a:tblGrid>
              <a:tr h="319525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Juan Perez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Soto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Belén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3153666998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98445112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6775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Carlos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Alvarez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Aranjuez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3153666111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103667588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6775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Johana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Valencia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Belén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3154332774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103376655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6775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Carlos Mario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Acosta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Itagüí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3153345677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98440049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5872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Cristian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Arboleda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Belén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3153574995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984451321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5" name="Trapezoid 164"/>
          <p:cNvSpPr/>
          <p:nvPr/>
        </p:nvSpPr>
        <p:spPr>
          <a:xfrm>
            <a:off x="2821721" y="378397"/>
            <a:ext cx="2540514" cy="40385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723726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70C0"/>
                </a:solidFill>
              </a:rPr>
              <a:t>Disponibilidad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técnicos</a:t>
            </a:r>
            <a:endParaRPr lang="es-MX" sz="2000" b="1" dirty="0">
              <a:solidFill>
                <a:srgbClr val="0070C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89043" y="1390998"/>
            <a:ext cx="152399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663391" y="1390998"/>
            <a:ext cx="178051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663391" y="3188716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3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Asignación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servicios</a:t>
            </a:r>
            <a:endParaRPr lang="es-MX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2428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336214" y="36238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650" y="810280"/>
            <a:ext cx="8212871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angle 17"/>
          <p:cNvSpPr/>
          <p:nvPr/>
        </p:nvSpPr>
        <p:spPr>
          <a:xfrm>
            <a:off x="628650" y="813372"/>
            <a:ext cx="8212871" cy="577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11958" y="84194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Zona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39708" y="843213"/>
            <a:ext cx="945828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Celular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5697" y="840599"/>
            <a:ext cx="1293671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Nombres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49832" y="844532"/>
            <a:ext cx="10406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Cédula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93664" y="840599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Apellidos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114420" y="1631028"/>
          <a:ext cx="7361688" cy="3111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2338"/>
                <a:gridCol w="1472337"/>
                <a:gridCol w="1472338"/>
                <a:gridCol w="1472337"/>
                <a:gridCol w="1472338"/>
              </a:tblGrid>
              <a:tr h="319525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Juan Perez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Soto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Belén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3153666998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98445112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6775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Carlos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Alvarez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Aranjuez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3153666111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103667588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6775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Johana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Valencia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Belén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3154332774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103376655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6775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Carlos Mario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Acosta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Itagüí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3153345677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98440049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5872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Cristian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Arboleda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Belén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3153574995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984451321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5" name="Trapezoid 164"/>
          <p:cNvSpPr/>
          <p:nvPr/>
        </p:nvSpPr>
        <p:spPr>
          <a:xfrm>
            <a:off x="2821721" y="378397"/>
            <a:ext cx="2540514" cy="40385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723726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70C0"/>
                </a:solidFill>
              </a:rPr>
              <a:t>Disponibilidad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técnicos</a:t>
            </a:r>
            <a:endParaRPr lang="es-MX" sz="2000" b="1" dirty="0">
              <a:solidFill>
                <a:srgbClr val="0070C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89043" y="1390998"/>
            <a:ext cx="152399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663391" y="1390998"/>
            <a:ext cx="178051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663391" y="3531616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5697" y="3467100"/>
            <a:ext cx="7308203" cy="704850"/>
          </a:xfrm>
          <a:prstGeom prst="rect">
            <a:avLst/>
          </a:prstGeom>
          <a:solidFill>
            <a:srgbClr val="FC5134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03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Asignación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servicios</a:t>
            </a:r>
            <a:endParaRPr lang="es-MX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2428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336214" y="36238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650" y="810280"/>
            <a:ext cx="8212871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angle 17"/>
          <p:cNvSpPr/>
          <p:nvPr/>
        </p:nvSpPr>
        <p:spPr>
          <a:xfrm>
            <a:off x="628650" y="813372"/>
            <a:ext cx="8212871" cy="577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5658" y="84194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Miércoles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9321" y="843213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Jueves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30108" y="843213"/>
            <a:ext cx="945828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Viernes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9497" y="840599"/>
            <a:ext cx="1001601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Lunes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40232" y="844532"/>
            <a:ext cx="10406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Sábado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11562" y="844988"/>
            <a:ext cx="14597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Domingo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54558" y="84194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Martes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58412" y="1459230"/>
          <a:ext cx="7361688" cy="35318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26948"/>
                <a:gridCol w="1226948"/>
                <a:gridCol w="1226948"/>
                <a:gridCol w="1226948"/>
                <a:gridCol w="1226948"/>
                <a:gridCol w="1226948"/>
              </a:tblGrid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27</a:t>
                      </a:r>
                      <a:endParaRPr lang="es-MX" sz="32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  <a:endParaRPr lang="es-MX" sz="32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</a:t>
                      </a:r>
                      <a:endParaRPr lang="es-MX" sz="32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</a:t>
                      </a:r>
                      <a:endParaRPr lang="es-MX" sz="32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MX" sz="32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MX" sz="32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MX" sz="32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16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17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18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19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MX" sz="32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22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23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24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25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es-MX" sz="32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27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28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29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30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31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MX" sz="3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Chevron 27"/>
          <p:cNvSpPr/>
          <p:nvPr/>
        </p:nvSpPr>
        <p:spPr>
          <a:xfrm>
            <a:off x="8393148" y="930123"/>
            <a:ext cx="385215" cy="3094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flipH="1">
            <a:off x="729205" y="947889"/>
            <a:ext cx="385215" cy="3094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655930" y="2698115"/>
            <a:ext cx="45154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5" name="Trapezoid 164"/>
          <p:cNvSpPr/>
          <p:nvPr/>
        </p:nvSpPr>
        <p:spPr>
          <a:xfrm>
            <a:off x="2821721" y="378397"/>
            <a:ext cx="2540514" cy="40385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723726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70C0"/>
                </a:solidFill>
              </a:rPr>
              <a:t>Disponibilidad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técnicos</a:t>
            </a:r>
            <a:endParaRPr lang="es-MX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Asignación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servicios</a:t>
            </a:r>
            <a:endParaRPr lang="es-MX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2428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336214" y="36238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650" y="810280"/>
            <a:ext cx="8212871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angle 17"/>
          <p:cNvSpPr/>
          <p:nvPr/>
        </p:nvSpPr>
        <p:spPr>
          <a:xfrm>
            <a:off x="628650" y="813372"/>
            <a:ext cx="8212871" cy="577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9497" y="840599"/>
            <a:ext cx="1728503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Hora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inicio</a:t>
            </a:r>
            <a:endParaRPr lang="es-MX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74338"/>
              </p:ext>
            </p:extLst>
          </p:nvPr>
        </p:nvGraphicFramePr>
        <p:xfrm>
          <a:off x="1058412" y="1459230"/>
          <a:ext cx="3551688" cy="35318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75844"/>
                <a:gridCol w="1775844"/>
              </a:tblGrid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10:00 a.m.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11:00 a.m.</a:t>
                      </a:r>
                      <a:endParaRPr lang="es-MX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11:00 a.m.</a:t>
                      </a:r>
                      <a:endParaRPr lang="es-MX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12:00 m.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12:00 m.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1:00 p.m.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1:00 p.m.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2:00 p.m.</a:t>
                      </a:r>
                      <a:endParaRPr lang="es-MX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2:00 p.m.</a:t>
                      </a:r>
                      <a:endParaRPr lang="es-MX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3:00 p.m.</a:t>
                      </a:r>
                      <a:endParaRPr lang="es-MX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3:00 p.m.</a:t>
                      </a:r>
                      <a:endParaRPr lang="es-MX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4:00 p.m.</a:t>
                      </a:r>
                      <a:endParaRPr lang="es-MX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Chevron 28"/>
          <p:cNvSpPr/>
          <p:nvPr/>
        </p:nvSpPr>
        <p:spPr>
          <a:xfrm flipH="1">
            <a:off x="8276446" y="950693"/>
            <a:ext cx="385215" cy="3094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5" name="Trapezoid 164"/>
          <p:cNvSpPr/>
          <p:nvPr/>
        </p:nvSpPr>
        <p:spPr>
          <a:xfrm>
            <a:off x="2821721" y="378397"/>
            <a:ext cx="2540514" cy="40385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723726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70C0"/>
                </a:solidFill>
              </a:rPr>
              <a:t>Disponibilidad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técnicos</a:t>
            </a:r>
            <a:endParaRPr lang="es-MX" sz="2000" b="1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572000" y="1514193"/>
            <a:ext cx="347011" cy="230042"/>
          </a:xfrm>
          <a:custGeom>
            <a:avLst/>
            <a:gdLst>
              <a:gd name="connsiteX0" fmla="*/ 0 w 2264268"/>
              <a:gd name="connsiteY0" fmla="*/ 744302 h 1374394"/>
              <a:gd name="connsiteX1" fmla="*/ 552450 w 2264268"/>
              <a:gd name="connsiteY1" fmla="*/ 1353902 h 1374394"/>
              <a:gd name="connsiteX2" fmla="*/ 2171700 w 2264268"/>
              <a:gd name="connsiteY2" fmla="*/ 77552 h 1374394"/>
              <a:gd name="connsiteX3" fmla="*/ 2076450 w 2264268"/>
              <a:gd name="connsiteY3" fmla="*/ 134702 h 1374394"/>
              <a:gd name="connsiteX4" fmla="*/ 2076450 w 2264268"/>
              <a:gd name="connsiteY4" fmla="*/ 134702 h 1374394"/>
              <a:gd name="connsiteX5" fmla="*/ 2076450 w 2264268"/>
              <a:gd name="connsiteY5" fmla="*/ 134702 h 1374394"/>
              <a:gd name="connsiteX6" fmla="*/ 2057400 w 2264268"/>
              <a:gd name="connsiteY6" fmla="*/ 306152 h 137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268" h="1374394">
                <a:moveTo>
                  <a:pt x="0" y="744302"/>
                </a:moveTo>
                <a:cubicBezTo>
                  <a:pt x="95250" y="1104664"/>
                  <a:pt x="190500" y="1465027"/>
                  <a:pt x="552450" y="1353902"/>
                </a:cubicBezTo>
                <a:cubicBezTo>
                  <a:pt x="914400" y="1242777"/>
                  <a:pt x="1917700" y="280752"/>
                  <a:pt x="2171700" y="77552"/>
                </a:cubicBezTo>
                <a:cubicBezTo>
                  <a:pt x="2425700" y="-125648"/>
                  <a:pt x="2076450" y="134702"/>
                  <a:pt x="2076450" y="134702"/>
                </a:cubicBezTo>
                <a:lnTo>
                  <a:pt x="2076450" y="134702"/>
                </a:lnTo>
                <a:lnTo>
                  <a:pt x="2076450" y="134702"/>
                </a:lnTo>
                <a:lnTo>
                  <a:pt x="2057400" y="306152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Freeform 30"/>
          <p:cNvSpPr/>
          <p:nvPr/>
        </p:nvSpPr>
        <p:spPr>
          <a:xfrm>
            <a:off x="4561579" y="2037215"/>
            <a:ext cx="347011" cy="230042"/>
          </a:xfrm>
          <a:custGeom>
            <a:avLst/>
            <a:gdLst>
              <a:gd name="connsiteX0" fmla="*/ 0 w 2264268"/>
              <a:gd name="connsiteY0" fmla="*/ 744302 h 1374394"/>
              <a:gd name="connsiteX1" fmla="*/ 552450 w 2264268"/>
              <a:gd name="connsiteY1" fmla="*/ 1353902 h 1374394"/>
              <a:gd name="connsiteX2" fmla="*/ 2171700 w 2264268"/>
              <a:gd name="connsiteY2" fmla="*/ 77552 h 1374394"/>
              <a:gd name="connsiteX3" fmla="*/ 2076450 w 2264268"/>
              <a:gd name="connsiteY3" fmla="*/ 134702 h 1374394"/>
              <a:gd name="connsiteX4" fmla="*/ 2076450 w 2264268"/>
              <a:gd name="connsiteY4" fmla="*/ 134702 h 1374394"/>
              <a:gd name="connsiteX5" fmla="*/ 2076450 w 2264268"/>
              <a:gd name="connsiteY5" fmla="*/ 134702 h 1374394"/>
              <a:gd name="connsiteX6" fmla="*/ 2057400 w 2264268"/>
              <a:gd name="connsiteY6" fmla="*/ 306152 h 137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268" h="1374394">
                <a:moveTo>
                  <a:pt x="0" y="744302"/>
                </a:moveTo>
                <a:cubicBezTo>
                  <a:pt x="95250" y="1104664"/>
                  <a:pt x="190500" y="1465027"/>
                  <a:pt x="552450" y="1353902"/>
                </a:cubicBezTo>
                <a:cubicBezTo>
                  <a:pt x="914400" y="1242777"/>
                  <a:pt x="1917700" y="280752"/>
                  <a:pt x="2171700" y="77552"/>
                </a:cubicBezTo>
                <a:cubicBezTo>
                  <a:pt x="2425700" y="-125648"/>
                  <a:pt x="2076450" y="134702"/>
                  <a:pt x="2076450" y="134702"/>
                </a:cubicBezTo>
                <a:lnTo>
                  <a:pt x="2076450" y="134702"/>
                </a:lnTo>
                <a:lnTo>
                  <a:pt x="2076450" y="134702"/>
                </a:lnTo>
                <a:lnTo>
                  <a:pt x="2057400" y="306152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reeform 31"/>
          <p:cNvSpPr/>
          <p:nvPr/>
        </p:nvSpPr>
        <p:spPr>
          <a:xfrm>
            <a:off x="4575722" y="2676112"/>
            <a:ext cx="347011" cy="230042"/>
          </a:xfrm>
          <a:custGeom>
            <a:avLst/>
            <a:gdLst>
              <a:gd name="connsiteX0" fmla="*/ 0 w 2264268"/>
              <a:gd name="connsiteY0" fmla="*/ 744302 h 1374394"/>
              <a:gd name="connsiteX1" fmla="*/ 552450 w 2264268"/>
              <a:gd name="connsiteY1" fmla="*/ 1353902 h 1374394"/>
              <a:gd name="connsiteX2" fmla="*/ 2171700 w 2264268"/>
              <a:gd name="connsiteY2" fmla="*/ 77552 h 1374394"/>
              <a:gd name="connsiteX3" fmla="*/ 2076450 w 2264268"/>
              <a:gd name="connsiteY3" fmla="*/ 134702 h 1374394"/>
              <a:gd name="connsiteX4" fmla="*/ 2076450 w 2264268"/>
              <a:gd name="connsiteY4" fmla="*/ 134702 h 1374394"/>
              <a:gd name="connsiteX5" fmla="*/ 2076450 w 2264268"/>
              <a:gd name="connsiteY5" fmla="*/ 134702 h 1374394"/>
              <a:gd name="connsiteX6" fmla="*/ 2057400 w 2264268"/>
              <a:gd name="connsiteY6" fmla="*/ 306152 h 137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268" h="1374394">
                <a:moveTo>
                  <a:pt x="0" y="744302"/>
                </a:moveTo>
                <a:cubicBezTo>
                  <a:pt x="95250" y="1104664"/>
                  <a:pt x="190500" y="1465027"/>
                  <a:pt x="552450" y="1353902"/>
                </a:cubicBezTo>
                <a:cubicBezTo>
                  <a:pt x="914400" y="1242777"/>
                  <a:pt x="1917700" y="280752"/>
                  <a:pt x="2171700" y="77552"/>
                </a:cubicBezTo>
                <a:cubicBezTo>
                  <a:pt x="2425700" y="-125648"/>
                  <a:pt x="2076450" y="134702"/>
                  <a:pt x="2076450" y="134702"/>
                </a:cubicBezTo>
                <a:lnTo>
                  <a:pt x="2076450" y="134702"/>
                </a:lnTo>
                <a:lnTo>
                  <a:pt x="2076450" y="134702"/>
                </a:lnTo>
                <a:lnTo>
                  <a:pt x="2057400" y="306152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Freeform 32"/>
          <p:cNvSpPr/>
          <p:nvPr/>
        </p:nvSpPr>
        <p:spPr>
          <a:xfrm>
            <a:off x="4575721" y="3306835"/>
            <a:ext cx="347011" cy="230042"/>
          </a:xfrm>
          <a:custGeom>
            <a:avLst/>
            <a:gdLst>
              <a:gd name="connsiteX0" fmla="*/ 0 w 2264268"/>
              <a:gd name="connsiteY0" fmla="*/ 744302 h 1374394"/>
              <a:gd name="connsiteX1" fmla="*/ 552450 w 2264268"/>
              <a:gd name="connsiteY1" fmla="*/ 1353902 h 1374394"/>
              <a:gd name="connsiteX2" fmla="*/ 2171700 w 2264268"/>
              <a:gd name="connsiteY2" fmla="*/ 77552 h 1374394"/>
              <a:gd name="connsiteX3" fmla="*/ 2076450 w 2264268"/>
              <a:gd name="connsiteY3" fmla="*/ 134702 h 1374394"/>
              <a:gd name="connsiteX4" fmla="*/ 2076450 w 2264268"/>
              <a:gd name="connsiteY4" fmla="*/ 134702 h 1374394"/>
              <a:gd name="connsiteX5" fmla="*/ 2076450 w 2264268"/>
              <a:gd name="connsiteY5" fmla="*/ 134702 h 1374394"/>
              <a:gd name="connsiteX6" fmla="*/ 2057400 w 2264268"/>
              <a:gd name="connsiteY6" fmla="*/ 306152 h 137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268" h="1374394">
                <a:moveTo>
                  <a:pt x="0" y="744302"/>
                </a:moveTo>
                <a:cubicBezTo>
                  <a:pt x="95250" y="1104664"/>
                  <a:pt x="190500" y="1465027"/>
                  <a:pt x="552450" y="1353902"/>
                </a:cubicBezTo>
                <a:cubicBezTo>
                  <a:pt x="914400" y="1242777"/>
                  <a:pt x="1917700" y="280752"/>
                  <a:pt x="2171700" y="77552"/>
                </a:cubicBezTo>
                <a:cubicBezTo>
                  <a:pt x="2425700" y="-125648"/>
                  <a:pt x="2076450" y="134702"/>
                  <a:pt x="2076450" y="134702"/>
                </a:cubicBezTo>
                <a:lnTo>
                  <a:pt x="2076450" y="134702"/>
                </a:lnTo>
                <a:lnTo>
                  <a:pt x="2076450" y="134702"/>
                </a:lnTo>
                <a:lnTo>
                  <a:pt x="2057400" y="306152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reeform 33"/>
          <p:cNvSpPr/>
          <p:nvPr/>
        </p:nvSpPr>
        <p:spPr>
          <a:xfrm>
            <a:off x="4552416" y="3829857"/>
            <a:ext cx="347011" cy="230042"/>
          </a:xfrm>
          <a:custGeom>
            <a:avLst/>
            <a:gdLst>
              <a:gd name="connsiteX0" fmla="*/ 0 w 2264268"/>
              <a:gd name="connsiteY0" fmla="*/ 744302 h 1374394"/>
              <a:gd name="connsiteX1" fmla="*/ 552450 w 2264268"/>
              <a:gd name="connsiteY1" fmla="*/ 1353902 h 1374394"/>
              <a:gd name="connsiteX2" fmla="*/ 2171700 w 2264268"/>
              <a:gd name="connsiteY2" fmla="*/ 77552 h 1374394"/>
              <a:gd name="connsiteX3" fmla="*/ 2076450 w 2264268"/>
              <a:gd name="connsiteY3" fmla="*/ 134702 h 1374394"/>
              <a:gd name="connsiteX4" fmla="*/ 2076450 w 2264268"/>
              <a:gd name="connsiteY4" fmla="*/ 134702 h 1374394"/>
              <a:gd name="connsiteX5" fmla="*/ 2076450 w 2264268"/>
              <a:gd name="connsiteY5" fmla="*/ 134702 h 1374394"/>
              <a:gd name="connsiteX6" fmla="*/ 2057400 w 2264268"/>
              <a:gd name="connsiteY6" fmla="*/ 306152 h 137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268" h="1374394">
                <a:moveTo>
                  <a:pt x="0" y="744302"/>
                </a:moveTo>
                <a:cubicBezTo>
                  <a:pt x="95250" y="1104664"/>
                  <a:pt x="190500" y="1465027"/>
                  <a:pt x="552450" y="1353902"/>
                </a:cubicBezTo>
                <a:cubicBezTo>
                  <a:pt x="914400" y="1242777"/>
                  <a:pt x="1917700" y="280752"/>
                  <a:pt x="2171700" y="77552"/>
                </a:cubicBezTo>
                <a:cubicBezTo>
                  <a:pt x="2425700" y="-125648"/>
                  <a:pt x="2076450" y="134702"/>
                  <a:pt x="2076450" y="134702"/>
                </a:cubicBezTo>
                <a:lnTo>
                  <a:pt x="2076450" y="134702"/>
                </a:lnTo>
                <a:lnTo>
                  <a:pt x="2076450" y="134702"/>
                </a:lnTo>
                <a:lnTo>
                  <a:pt x="2057400" y="306152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Freeform 34"/>
          <p:cNvSpPr/>
          <p:nvPr/>
        </p:nvSpPr>
        <p:spPr>
          <a:xfrm>
            <a:off x="4541732" y="4460580"/>
            <a:ext cx="347011" cy="230042"/>
          </a:xfrm>
          <a:custGeom>
            <a:avLst/>
            <a:gdLst>
              <a:gd name="connsiteX0" fmla="*/ 0 w 2264268"/>
              <a:gd name="connsiteY0" fmla="*/ 744302 h 1374394"/>
              <a:gd name="connsiteX1" fmla="*/ 552450 w 2264268"/>
              <a:gd name="connsiteY1" fmla="*/ 1353902 h 1374394"/>
              <a:gd name="connsiteX2" fmla="*/ 2171700 w 2264268"/>
              <a:gd name="connsiteY2" fmla="*/ 77552 h 1374394"/>
              <a:gd name="connsiteX3" fmla="*/ 2076450 w 2264268"/>
              <a:gd name="connsiteY3" fmla="*/ 134702 h 1374394"/>
              <a:gd name="connsiteX4" fmla="*/ 2076450 w 2264268"/>
              <a:gd name="connsiteY4" fmla="*/ 134702 h 1374394"/>
              <a:gd name="connsiteX5" fmla="*/ 2076450 w 2264268"/>
              <a:gd name="connsiteY5" fmla="*/ 134702 h 1374394"/>
              <a:gd name="connsiteX6" fmla="*/ 2057400 w 2264268"/>
              <a:gd name="connsiteY6" fmla="*/ 306152 h 137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268" h="1374394">
                <a:moveTo>
                  <a:pt x="0" y="744302"/>
                </a:moveTo>
                <a:cubicBezTo>
                  <a:pt x="95250" y="1104664"/>
                  <a:pt x="190500" y="1465027"/>
                  <a:pt x="552450" y="1353902"/>
                </a:cubicBezTo>
                <a:cubicBezTo>
                  <a:pt x="914400" y="1242777"/>
                  <a:pt x="1917700" y="280752"/>
                  <a:pt x="2171700" y="77552"/>
                </a:cubicBezTo>
                <a:cubicBezTo>
                  <a:pt x="2425700" y="-125648"/>
                  <a:pt x="2076450" y="134702"/>
                  <a:pt x="2076450" y="134702"/>
                </a:cubicBezTo>
                <a:lnTo>
                  <a:pt x="2076450" y="134702"/>
                </a:lnTo>
                <a:lnTo>
                  <a:pt x="2076450" y="134702"/>
                </a:lnTo>
                <a:lnTo>
                  <a:pt x="2057400" y="306152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angle 35"/>
          <p:cNvSpPr/>
          <p:nvPr/>
        </p:nvSpPr>
        <p:spPr>
          <a:xfrm>
            <a:off x="2821721" y="840599"/>
            <a:ext cx="1728503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Hora</a:t>
            </a:r>
            <a:r>
              <a:rPr lang="en-US" sz="1800" b="1" dirty="0" smtClean="0">
                <a:solidFill>
                  <a:schemeClr val="bg1"/>
                </a:solidFill>
              </a:rPr>
              <a:t> fin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4554335" y="981141"/>
            <a:ext cx="347011" cy="230042"/>
          </a:xfrm>
          <a:custGeom>
            <a:avLst/>
            <a:gdLst>
              <a:gd name="connsiteX0" fmla="*/ 0 w 2264268"/>
              <a:gd name="connsiteY0" fmla="*/ 744302 h 1374394"/>
              <a:gd name="connsiteX1" fmla="*/ 552450 w 2264268"/>
              <a:gd name="connsiteY1" fmla="*/ 1353902 h 1374394"/>
              <a:gd name="connsiteX2" fmla="*/ 2171700 w 2264268"/>
              <a:gd name="connsiteY2" fmla="*/ 77552 h 1374394"/>
              <a:gd name="connsiteX3" fmla="*/ 2076450 w 2264268"/>
              <a:gd name="connsiteY3" fmla="*/ 134702 h 1374394"/>
              <a:gd name="connsiteX4" fmla="*/ 2076450 w 2264268"/>
              <a:gd name="connsiteY4" fmla="*/ 134702 h 1374394"/>
              <a:gd name="connsiteX5" fmla="*/ 2076450 w 2264268"/>
              <a:gd name="connsiteY5" fmla="*/ 134702 h 1374394"/>
              <a:gd name="connsiteX6" fmla="*/ 2057400 w 2264268"/>
              <a:gd name="connsiteY6" fmla="*/ 306152 h 137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268" h="1374394">
                <a:moveTo>
                  <a:pt x="0" y="744302"/>
                </a:moveTo>
                <a:cubicBezTo>
                  <a:pt x="95250" y="1104664"/>
                  <a:pt x="190500" y="1465027"/>
                  <a:pt x="552450" y="1353902"/>
                </a:cubicBezTo>
                <a:cubicBezTo>
                  <a:pt x="914400" y="1242777"/>
                  <a:pt x="1917700" y="280752"/>
                  <a:pt x="2171700" y="77552"/>
                </a:cubicBezTo>
                <a:cubicBezTo>
                  <a:pt x="2425700" y="-125648"/>
                  <a:pt x="2076450" y="134702"/>
                  <a:pt x="2076450" y="134702"/>
                </a:cubicBezTo>
                <a:lnTo>
                  <a:pt x="2076450" y="134702"/>
                </a:lnTo>
                <a:lnTo>
                  <a:pt x="2076450" y="134702"/>
                </a:lnTo>
                <a:lnTo>
                  <a:pt x="2057400" y="306152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376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Asignación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servicios</a:t>
            </a:r>
            <a:endParaRPr lang="es-MX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2428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336214" y="36238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Tiempos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instalación</a:t>
            </a:r>
            <a:endParaRPr lang="es-MX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650" y="810280"/>
            <a:ext cx="8212871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angle 17"/>
          <p:cNvSpPr/>
          <p:nvPr/>
        </p:nvSpPr>
        <p:spPr>
          <a:xfrm>
            <a:off x="628650" y="794322"/>
            <a:ext cx="8212871" cy="577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9472" y="880247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Tiempo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5697" y="840599"/>
            <a:ext cx="1293671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Producto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8426" y="822921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Tipo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20895"/>
              </p:ext>
            </p:extLst>
          </p:nvPr>
        </p:nvGraphicFramePr>
        <p:xfrm>
          <a:off x="714816" y="1631028"/>
          <a:ext cx="7923080" cy="35551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18217"/>
                <a:gridCol w="3228984"/>
                <a:gridCol w="1375879"/>
              </a:tblGrid>
              <a:tr h="358442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Muebles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para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hogar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oficina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Instalación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sin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producto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minutos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273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Muebles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para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hogar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oficina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Mercancía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grabada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minutos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7273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Muebles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para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hogar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oficina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Mercancía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grabada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alistada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75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minutos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273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Muebles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para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baños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Instalación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armado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300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minutos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9095">
                <a:tc>
                  <a:txBody>
                    <a:bodyPr/>
                    <a:lstStyle/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Muebles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para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</a:rPr>
                        <a:t>baños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Instalación</a:t>
                      </a:r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150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minutos</a:t>
                      </a:r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9095">
                <a:tc>
                  <a:txBody>
                    <a:bodyPr/>
                    <a:lstStyle/>
                    <a:p>
                      <a:pPr algn="l"/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" name="Trapezoid 164"/>
          <p:cNvSpPr/>
          <p:nvPr/>
        </p:nvSpPr>
        <p:spPr>
          <a:xfrm>
            <a:off x="2821721" y="378397"/>
            <a:ext cx="2540514" cy="40385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723726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Disponibilidad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técnicos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89043" y="1390998"/>
            <a:ext cx="152399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663391" y="1390998"/>
            <a:ext cx="178051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680541" y="2839165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572" y="2757931"/>
            <a:ext cx="8017748" cy="704850"/>
          </a:xfrm>
          <a:prstGeom prst="rect">
            <a:avLst/>
          </a:prstGeom>
          <a:solidFill>
            <a:srgbClr val="FC5134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0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4357436" y="539845"/>
            <a:ext cx="2800350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1441198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351" y="-117040"/>
            <a:ext cx="1480786" cy="1157395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angle 128"/>
          <p:cNvSpPr/>
          <p:nvPr/>
        </p:nvSpPr>
        <p:spPr>
          <a:xfrm>
            <a:off x="-1" y="813372"/>
            <a:ext cx="9023099" cy="577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73696" y="1604430"/>
            <a:ext cx="8567825" cy="810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914840" y="1499383"/>
            <a:ext cx="108259" cy="363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41153" y="402279"/>
            <a:ext cx="253183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Servicios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11858" y="82289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Dirección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85521" y="824163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Teléfono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168208" y="824163"/>
            <a:ext cx="945828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Tipo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035697" y="859649"/>
            <a:ext cx="1001601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NIT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CC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216432" y="825482"/>
            <a:ext cx="10406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Fecha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Hora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73697" y="840599"/>
            <a:ext cx="876300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# </a:t>
            </a:r>
            <a:r>
              <a:rPr lang="en-US" sz="1600" b="1" dirty="0" err="1" smtClean="0">
                <a:solidFill>
                  <a:schemeClr val="bg1"/>
                </a:solidFill>
              </a:rPr>
              <a:t>Servicio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287762" y="825938"/>
            <a:ext cx="14597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Descripción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933445" y="158873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Maria Victoria Muñoz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930908" y="152774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85521" y="152901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168207" y="1529013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Instalación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sin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produto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105635" y="1545448"/>
            <a:ext cx="1014608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4288429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112048" y="1530332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44081" y="154544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001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249662" y="1530788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puntillas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73696" y="2595030"/>
            <a:ext cx="8567825" cy="810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933445" y="257933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Jeison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Arango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Recibe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(Elizabeth Perez)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930908" y="251834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985521" y="251961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168207" y="2519613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Mercancía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Completa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grabada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alistada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05635" y="2536048"/>
            <a:ext cx="1014608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8188453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112048" y="2520932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44081" y="253604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002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249662" y="2521388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puntillas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73696" y="3604680"/>
            <a:ext cx="8567825" cy="810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933445" y="358898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Mario Andres Palacios Zapata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988058" y="352799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985521" y="352926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168207" y="3529263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Mercancía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grabada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92841" y="3545698"/>
            <a:ext cx="1227402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1036677872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112048" y="3530582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44081" y="354569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003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249662" y="3531038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puntillas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398356" y="459279"/>
            <a:ext cx="253183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Anteriores</a:t>
            </a:r>
            <a:endParaRPr lang="es-MX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73696" y="4594991"/>
            <a:ext cx="8567825" cy="548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933445" y="4579300"/>
            <a:ext cx="1378463" cy="559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Mario Andres Palacios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988058" y="4518309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85521" y="4519574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168207" y="4519574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Mercancía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grabada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92841" y="4536010"/>
            <a:ext cx="1227402" cy="54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1036677872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112048" y="4520893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44081" y="4536010"/>
            <a:ext cx="773759" cy="54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003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249662" y="4521349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 flipH="1">
            <a:off x="8914841" y="2600270"/>
            <a:ext cx="174003" cy="826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49" y="96611"/>
            <a:ext cx="519020" cy="519020"/>
          </a:xfrm>
          <a:prstGeom prst="rect">
            <a:avLst/>
          </a:prstGeom>
        </p:spPr>
      </p:pic>
      <p:sp>
        <p:nvSpPr>
          <p:cNvPr id="179" name="Rectangle 178"/>
          <p:cNvSpPr/>
          <p:nvPr/>
        </p:nvSpPr>
        <p:spPr>
          <a:xfrm>
            <a:off x="1826008" y="82289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Nombre</a:t>
            </a:r>
            <a:endParaRPr lang="es-MX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7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2821721" y="482387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26" name="Rectangle 125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angle 128"/>
          <p:cNvSpPr/>
          <p:nvPr/>
        </p:nvSpPr>
        <p:spPr>
          <a:xfrm>
            <a:off x="-1" y="813372"/>
            <a:ext cx="9023099" cy="577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Asignación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servicios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11858" y="82289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Dirección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85521" y="824163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Teléfono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168208" y="824163"/>
            <a:ext cx="945828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Tipo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216432" y="825482"/>
            <a:ext cx="10406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Fecha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Hora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287762" y="825938"/>
            <a:ext cx="14597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Descripción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Disponibilidad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técnicos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1666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183814" y="38143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6601" y="1367733"/>
            <a:ext cx="1915820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-25652" y="1405019"/>
            <a:ext cx="1835402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Nuevo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Abrir</a:t>
            </a: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Exportar</a:t>
            </a: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Imprimir</a:t>
            </a: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Cerrar</a:t>
            </a:r>
            <a:r>
              <a:rPr lang="en-US" sz="2000" b="1" dirty="0" smtClean="0">
                <a:solidFill>
                  <a:schemeClr val="bg1"/>
                </a:solidFill>
              </a:rPr>
              <a:t>  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2562023" y="934676"/>
            <a:ext cx="247439" cy="30177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angle 70"/>
          <p:cNvSpPr/>
          <p:nvPr/>
        </p:nvSpPr>
        <p:spPr>
          <a:xfrm>
            <a:off x="-25652" y="2188437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0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2" y="-119601"/>
            <a:ext cx="1105635" cy="864174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2949648" y="113175"/>
            <a:ext cx="3524660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05-May-2014 08:00 a.m.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4079" y="524530"/>
            <a:ext cx="8597441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244080" y="527622"/>
            <a:ext cx="8597441" cy="577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3696" y="1318680"/>
            <a:ext cx="8567825" cy="810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11858" y="53714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Dirección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85521" y="538413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Teléfono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68208" y="538413"/>
            <a:ext cx="945828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Tipo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35697" y="573899"/>
            <a:ext cx="1001601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NIT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CC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16432" y="539732"/>
            <a:ext cx="10406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Fecha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Hora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3697" y="554849"/>
            <a:ext cx="876300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# </a:t>
            </a:r>
            <a:r>
              <a:rPr lang="en-US" sz="1600" b="1" dirty="0" err="1" smtClean="0">
                <a:solidFill>
                  <a:schemeClr val="bg1"/>
                </a:solidFill>
              </a:rPr>
              <a:t>Servicio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87762" y="540188"/>
            <a:ext cx="14597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Descripción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33445" y="130298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Maria Victoria Muñoz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30908" y="124199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85521" y="124326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68207" y="1243263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Instalación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sin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produto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05635" y="1259698"/>
            <a:ext cx="1014608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4288429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12048" y="1244582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4081" y="125969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001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249662" y="1245038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puntillas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3696" y="2309280"/>
            <a:ext cx="8567825" cy="810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33445" y="229358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Jeison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Arango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Recibe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(Elizabeth Perez)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30908" y="223259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985521" y="223386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68207" y="2233863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Mercancía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Completa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grabada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alistada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05635" y="2250298"/>
            <a:ext cx="1014608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8188453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12048" y="2235182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4081" y="225029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002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249662" y="2235638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puntillas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3696" y="3318930"/>
            <a:ext cx="8567825" cy="810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933445" y="330323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Mario Andres Palacios Zapata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988058" y="324224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85521" y="324351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168207" y="3243513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Mercancía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grabada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92841" y="3259948"/>
            <a:ext cx="1227402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1036677872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12048" y="3244832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44081" y="325994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003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9662" y="3245288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puntillas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73696" y="4309241"/>
            <a:ext cx="8567825" cy="548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33445" y="4293550"/>
            <a:ext cx="1378463" cy="559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Mario Andres Palacios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88058" y="4232559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85521" y="4233824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68207" y="4233824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Mercancía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grabada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2841" y="4250260"/>
            <a:ext cx="1227402" cy="54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1036677872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112048" y="4235143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4081" y="4250260"/>
            <a:ext cx="773759" cy="54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003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249662" y="4235599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49290" y="4752854"/>
            <a:ext cx="3524660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 de 4 	&gt;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26008" y="55619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Nombre</a:t>
            </a:r>
            <a:endParaRPr lang="es-MX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5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2949648" y="113175"/>
            <a:ext cx="3524660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05-May-2014 08:00 a.m.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4079" y="524530"/>
            <a:ext cx="8597441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273696" y="1413930"/>
            <a:ext cx="8567825" cy="810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33445" y="139823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Maria Victoria Muñoz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30908" y="133724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85521" y="133851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68207" y="1338513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Instalación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sin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produto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05635" y="1354948"/>
            <a:ext cx="1014608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4288429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12048" y="1339832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4081" y="135494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005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249662" y="1340288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puntillas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3696" y="2309280"/>
            <a:ext cx="8567825" cy="810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33445" y="229358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Jeison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Arango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Recibe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(Elizabeth Perez)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30908" y="223259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985521" y="223386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68207" y="2233863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Mercancía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Completa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grabada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alistada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05635" y="2250298"/>
            <a:ext cx="1014608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8188453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12048" y="2235182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4081" y="225029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249662" y="2235638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puntillas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3696" y="3318930"/>
            <a:ext cx="8567825" cy="810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933445" y="330323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Mario Andres Palacios Zapata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988058" y="324224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85521" y="324351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168207" y="3243513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Mercancía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grabada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92841" y="3259948"/>
            <a:ext cx="1227402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1036677872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12048" y="3244832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44081" y="325994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007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9662" y="3245288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puntillas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73696" y="4309241"/>
            <a:ext cx="8567825" cy="548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33445" y="4293550"/>
            <a:ext cx="1378463" cy="559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Mario Andres Palacios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88058" y="4232559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85521" y="4233824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68207" y="4233824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Mercancía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grabada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2841" y="4250260"/>
            <a:ext cx="1227402" cy="54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1036677872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112048" y="4235143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4081" y="4250260"/>
            <a:ext cx="773759" cy="54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008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249662" y="4235599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49290" y="4752854"/>
            <a:ext cx="3524660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 de 4 	&gt;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2746" y="499530"/>
            <a:ext cx="8567825" cy="810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52495" y="48383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Maria Victoria Muñoz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49958" y="42284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113 # 51A-36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04571" y="42411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3207877766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87257" y="424113"/>
            <a:ext cx="1200625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Instalación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sin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produto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24685" y="440548"/>
            <a:ext cx="1014608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4288429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31098" y="425432"/>
            <a:ext cx="1297388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20-05-2014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04:00 p.m.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3131" y="44054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004</a:t>
            </a: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268712" y="425888"/>
            <a:ext cx="1591860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Armado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mueble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sillas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puntillas</a:t>
            </a:r>
            <a:endParaRPr lang="es-MX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2" y="-119601"/>
            <a:ext cx="1105635" cy="8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1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4281236" y="482695"/>
            <a:ext cx="2800350" cy="316964"/>
          </a:xfrm>
          <a:prstGeom prst="trapezoid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1441198" y="520487"/>
            <a:ext cx="2800350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351" y="-117040"/>
            <a:ext cx="1480786" cy="1157395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28650" y="810280"/>
            <a:ext cx="8212871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angle 128"/>
          <p:cNvSpPr/>
          <p:nvPr/>
        </p:nvSpPr>
        <p:spPr>
          <a:xfrm>
            <a:off x="628650" y="813372"/>
            <a:ext cx="8212871" cy="577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41153" y="459429"/>
            <a:ext cx="253183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Servicios</a:t>
            </a:r>
            <a:endParaRPr lang="es-MX" sz="2400" dirty="0">
              <a:solidFill>
                <a:schemeClr val="accent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835658" y="84194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Miércoles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09321" y="843213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Jueves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130108" y="843213"/>
            <a:ext cx="945828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Viernes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59497" y="840599"/>
            <a:ext cx="1001601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Lunes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140232" y="844532"/>
            <a:ext cx="10406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Sábado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211562" y="844988"/>
            <a:ext cx="145970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Domingo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322156" y="402129"/>
            <a:ext cx="253183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Anteriores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49" y="96611"/>
            <a:ext cx="519020" cy="51902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654558" y="84194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Martes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41372"/>
              </p:ext>
            </p:extLst>
          </p:nvPr>
        </p:nvGraphicFramePr>
        <p:xfrm>
          <a:off x="1058412" y="1459230"/>
          <a:ext cx="7361688" cy="35318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26948"/>
                <a:gridCol w="1226948"/>
                <a:gridCol w="1226948"/>
                <a:gridCol w="1226948"/>
                <a:gridCol w="1226948"/>
                <a:gridCol w="1226948"/>
              </a:tblGrid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27</a:t>
                      </a:r>
                      <a:endParaRPr lang="es-MX" sz="32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  <a:endParaRPr lang="es-MX" sz="32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</a:t>
                      </a:r>
                      <a:endParaRPr lang="es-MX" sz="32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</a:t>
                      </a:r>
                      <a:endParaRPr lang="es-MX" sz="32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MX" sz="32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MX" sz="32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MX" sz="32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16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17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18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19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MX" sz="32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22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23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24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25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es-MX" sz="32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27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28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29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30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31</a:t>
                      </a:r>
                      <a:endParaRPr lang="es-MX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MX" sz="3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hevron 4"/>
          <p:cNvSpPr/>
          <p:nvPr/>
        </p:nvSpPr>
        <p:spPr>
          <a:xfrm>
            <a:off x="8393148" y="930123"/>
            <a:ext cx="385215" cy="3094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2" name="Chevron 61"/>
          <p:cNvSpPr/>
          <p:nvPr/>
        </p:nvSpPr>
        <p:spPr>
          <a:xfrm flipH="1">
            <a:off x="729205" y="947889"/>
            <a:ext cx="385215" cy="3094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11058" y="2114550"/>
            <a:ext cx="45154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2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2821721" y="482387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26" name="Rectangle 125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Asignación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servicios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Disponibilidad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técnicos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1666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183814" y="38143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6601" y="1101033"/>
            <a:ext cx="1915820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-25652" y="1138319"/>
            <a:ext cx="1835402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Nuevo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Abrir</a:t>
            </a: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Exportar</a:t>
            </a: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Imprimir</a:t>
            </a: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Cerrar</a:t>
            </a:r>
            <a:r>
              <a:rPr lang="en-US" sz="2000" b="1" dirty="0" smtClean="0">
                <a:solidFill>
                  <a:schemeClr val="bg1"/>
                </a:solidFill>
              </a:rPr>
              <a:t>  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-25652" y="1921737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16968" y="768552"/>
            <a:ext cx="5756498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angle 72"/>
          <p:cNvSpPr/>
          <p:nvPr/>
        </p:nvSpPr>
        <p:spPr>
          <a:xfrm>
            <a:off x="2495596" y="771643"/>
            <a:ext cx="6558276" cy="11493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16968" y="2000249"/>
            <a:ext cx="5756498" cy="6184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426458" y="133724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Dirección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500121" y="1338513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Teléfono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550297" y="1335899"/>
            <a:ext cx="1001601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NIT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CC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788297" y="1316849"/>
            <a:ext cx="876300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# </a:t>
            </a:r>
            <a:r>
              <a:rPr lang="en-US" sz="1600" b="1" dirty="0" err="1" smtClean="0">
                <a:solidFill>
                  <a:schemeClr val="bg1"/>
                </a:solidFill>
              </a:rPr>
              <a:t>Servicio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600445" y="198878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Carlos Mario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597908" y="188969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Calle</a:t>
            </a:r>
            <a:r>
              <a:rPr lang="en-US" sz="1600" b="1" dirty="0" smtClean="0">
                <a:solidFill>
                  <a:schemeClr val="tx1"/>
                </a:solidFill>
              </a:rPr>
              <a:t> 113 # 51A-36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52521" y="189096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3207877766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72635" y="1907398"/>
            <a:ext cx="1014608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4288429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11081" y="190739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001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6968" y="2651572"/>
            <a:ext cx="5756498" cy="633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00445" y="265553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Cristian Alvarez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97908" y="259454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Calle</a:t>
            </a:r>
            <a:r>
              <a:rPr lang="en-US" sz="1600" b="1" dirty="0" smtClean="0">
                <a:solidFill>
                  <a:schemeClr val="tx1"/>
                </a:solidFill>
              </a:rPr>
              <a:t> 113 # 51A-36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652521" y="2595813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3207877766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72635" y="2612248"/>
            <a:ext cx="1014608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8188453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911081" y="261224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002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16968" y="3365935"/>
            <a:ext cx="5756498" cy="510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00445" y="3207989"/>
            <a:ext cx="1378463" cy="82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55058" y="3365934"/>
            <a:ext cx="1452914" cy="604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Calle</a:t>
            </a:r>
            <a:r>
              <a:rPr lang="en-US" sz="1600" b="1" dirty="0" smtClean="0">
                <a:solidFill>
                  <a:schemeClr val="tx1"/>
                </a:solidFill>
              </a:rPr>
              <a:t> 113 # 51A-36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652521" y="3365933"/>
            <a:ext cx="1452914" cy="606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3207877766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59841" y="3164698"/>
            <a:ext cx="1227402" cy="80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1036677872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11081" y="3164699"/>
            <a:ext cx="773759" cy="80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003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16968" y="3996369"/>
            <a:ext cx="5756498" cy="548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00445" y="4064951"/>
            <a:ext cx="1378463" cy="479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Mario Andres Palacios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655058" y="3869342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Calle</a:t>
            </a:r>
            <a:r>
              <a:rPr lang="en-US" sz="1600" b="1" dirty="0" smtClean="0">
                <a:solidFill>
                  <a:schemeClr val="tx1"/>
                </a:solidFill>
              </a:rPr>
              <a:t> 113 # 51A-36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652521" y="3909974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3207877766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59841" y="4021660"/>
            <a:ext cx="1227402" cy="545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1036677872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911081" y="4021660"/>
            <a:ext cx="773759" cy="545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003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340608" y="1337248"/>
            <a:ext cx="1452914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Asignado</a:t>
            </a:r>
            <a:r>
              <a:rPr lang="en-US" sz="1800" b="1" dirty="0" smtClean="0">
                <a:solidFill>
                  <a:schemeClr val="bg1"/>
                </a:solidFill>
              </a:rPr>
              <a:t> a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306394" y="2000249"/>
            <a:ext cx="768541" cy="8150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err="1" smtClean="0">
                <a:solidFill>
                  <a:schemeClr val="bg1"/>
                </a:solidFill>
              </a:rPr>
              <a:t>Cambiar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estado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124" name="Chevron 123"/>
          <p:cNvSpPr/>
          <p:nvPr/>
        </p:nvSpPr>
        <p:spPr>
          <a:xfrm rot="5400000">
            <a:off x="8520399" y="2463172"/>
            <a:ext cx="301078" cy="35697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715057" y="931618"/>
            <a:ext cx="3204448" cy="4232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Buscar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			</a:t>
            </a:r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rot="1894249">
            <a:off x="8584015" y="919105"/>
            <a:ext cx="226587" cy="468222"/>
            <a:chOff x="8518685" y="948917"/>
            <a:chExt cx="473577" cy="939055"/>
          </a:xfrm>
        </p:grpSpPr>
        <p:sp>
          <p:nvSpPr>
            <p:cNvPr id="8" name="Oval 7"/>
            <p:cNvSpPr/>
            <p:nvPr/>
          </p:nvSpPr>
          <p:spPr>
            <a:xfrm>
              <a:off x="8518685" y="948917"/>
              <a:ext cx="473577" cy="4351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670938" y="1290219"/>
              <a:ext cx="159325" cy="59775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0" name="Rectangle 179"/>
          <p:cNvSpPr/>
          <p:nvPr/>
        </p:nvSpPr>
        <p:spPr>
          <a:xfrm>
            <a:off x="2497918" y="4625019"/>
            <a:ext cx="5756498" cy="548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581395" y="4693601"/>
            <a:ext cx="1378463" cy="479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Mario Andres Palacios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540791" y="4650310"/>
            <a:ext cx="1227402" cy="545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1036677872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892031" y="4650310"/>
            <a:ext cx="773759" cy="545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003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690158" y="448555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2361333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3207877766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617421" y="4482188"/>
            <a:ext cx="1452914" cy="82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Calle</a:t>
            </a:r>
            <a:r>
              <a:rPr lang="en-US" sz="1600" b="1" dirty="0" smtClean="0">
                <a:solidFill>
                  <a:schemeClr val="tx1"/>
                </a:solidFill>
              </a:rPr>
              <a:t> 113 # 51A-36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8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2821721" y="482387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Asignación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servicios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Disponibilidad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técnicos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1666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183814" y="38143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6601" y="1101033"/>
            <a:ext cx="1915820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-25652" y="1138319"/>
            <a:ext cx="1835402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Importar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Vacío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-25652" y="2386340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6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2821721" y="482387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Asignación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servicios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Disponibilidad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técnicos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1666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183814" y="38143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6601" y="1101033"/>
            <a:ext cx="1915820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-25652" y="1138319"/>
            <a:ext cx="1835402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Importar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Vacío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-25652" y="2481590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02104" y="2142272"/>
            <a:ext cx="5124130" cy="1895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>
                  <a:lumMod val="50000"/>
                </a:schemeClr>
              </a:solidFill>
              <a:effectLst>
                <a:outerShdw blurRad="215900" dist="762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  <a:effectLst>
                <a:outerShdw blurRad="215900" dist="762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2000" dirty="0" smtClean="0">
              <a:solidFill>
                <a:schemeClr val="bg1">
                  <a:lumMod val="50000"/>
                </a:schemeClr>
              </a:solidFill>
              <a:effectLst>
                <a:outerShdw blurRad="215900" dist="762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Arrastrar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archivos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aquí</a:t>
            </a:r>
            <a:endParaRPr lang="es-MX" sz="2000" dirty="0">
              <a:solidFill>
                <a:schemeClr val="bg1">
                  <a:lumMod val="50000"/>
                </a:schemeClr>
              </a:solidFill>
              <a:effectLst>
                <a:outerShdw blurRad="215900" dist="762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54504" y="2294672"/>
            <a:ext cx="4793996" cy="7723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Buscar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archivos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effectLst>
                <a:outerShdw blurRad="215900" dist="762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Permite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archivos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  .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xlsx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, .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xls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ffectLst>
                  <a:outerShdw blurRad="215900" dist="76200" dir="18900000" algn="bl" rotWithShape="0">
                    <a:prstClr val="black">
                      <a:alpha val="40000"/>
                    </a:prstClr>
                  </a:outerShdw>
                </a:effectLst>
              </a:rPr>
              <a:t>, o .csv</a:t>
            </a:r>
            <a:endParaRPr lang="es-MX" sz="1800" dirty="0">
              <a:solidFill>
                <a:schemeClr val="bg1">
                  <a:lumMod val="50000"/>
                </a:schemeClr>
              </a:solidFill>
              <a:effectLst>
                <a:outerShdw blurRad="215900" dist="762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313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apezoid 164"/>
          <p:cNvSpPr/>
          <p:nvPr/>
        </p:nvSpPr>
        <p:spPr>
          <a:xfrm>
            <a:off x="2821721" y="482387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Trapezoid 124"/>
          <p:cNvSpPr/>
          <p:nvPr/>
        </p:nvSpPr>
        <p:spPr>
          <a:xfrm>
            <a:off x="-25652" y="482387"/>
            <a:ext cx="2800350" cy="31696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01" y="-117039"/>
            <a:ext cx="917201" cy="71689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-78098" y="402279"/>
            <a:ext cx="2899819" cy="452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Asignación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servicios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38874" y="364335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Disponibilidad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técnicos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166661" y="499489"/>
            <a:ext cx="2347800" cy="299862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angle 58"/>
          <p:cNvSpPr/>
          <p:nvPr/>
        </p:nvSpPr>
        <p:spPr>
          <a:xfrm>
            <a:off x="5183814" y="381437"/>
            <a:ext cx="2330647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Tiempos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instalación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rapezoid 61"/>
          <p:cNvSpPr/>
          <p:nvPr/>
        </p:nvSpPr>
        <p:spPr>
          <a:xfrm>
            <a:off x="7497307" y="482387"/>
            <a:ext cx="1250159" cy="316964"/>
          </a:xfrm>
          <a:prstGeom prst="trapezoid">
            <a:avLst/>
          </a:prstGeom>
          <a:solidFill>
            <a:srgbClr val="F9F9F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 62"/>
          <p:cNvSpPr/>
          <p:nvPr/>
        </p:nvSpPr>
        <p:spPr>
          <a:xfrm>
            <a:off x="7317281" y="363047"/>
            <a:ext cx="1549735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Recibos</a:t>
            </a:r>
            <a:endParaRPr lang="es-MX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71" y="810280"/>
            <a:ext cx="9032502" cy="433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35" y="173147"/>
            <a:ext cx="305408" cy="30937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090452" y="83604"/>
            <a:ext cx="966029" cy="48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Salir</a:t>
            </a:r>
            <a:endParaRPr lang="es-MX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6601" y="1101033"/>
            <a:ext cx="159000" cy="38037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-25652" y="1138319"/>
            <a:ext cx="178051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25652" y="2481590"/>
            <a:ext cx="178051" cy="542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41222"/>
              </p:ext>
            </p:extLst>
          </p:nvPr>
        </p:nvGraphicFramePr>
        <p:xfrm>
          <a:off x="152399" y="952500"/>
          <a:ext cx="8901475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5"/>
                <a:gridCol w="554675"/>
                <a:gridCol w="554675"/>
                <a:gridCol w="483226"/>
                <a:gridCol w="400050"/>
                <a:gridCol w="381000"/>
                <a:gridCol w="495300"/>
                <a:gridCol w="495300"/>
                <a:gridCol w="1073174"/>
                <a:gridCol w="554675"/>
                <a:gridCol w="554675"/>
                <a:gridCol w="554675"/>
                <a:gridCol w="554675"/>
                <a:gridCol w="861026"/>
                <a:gridCol w="495300"/>
                <a:gridCol w="307699"/>
                <a:gridCol w="554675"/>
              </a:tblGrid>
              <a:tr h="53255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No.Nota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Producto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NIT o CC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Cliente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Dirección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Teléfono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Empleado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Tipo Entrega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 de Entrega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Estado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Código HC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DESCRIPCION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Departamento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Cant</a:t>
                      </a:r>
                      <a:endParaRPr lang="es-MX" sz="11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Sub Total</a:t>
                      </a:r>
                      <a:endParaRPr lang="es-MX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30759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01/05/2014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>
                          <a:effectLst/>
                        </a:rPr>
                        <a:t>BELLO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42-87597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 dirty="0">
                          <a:effectLst/>
                        </a:rPr>
                        <a:t> 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43427409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MARIA VICTORIA MUÑOZ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>
                          <a:effectLst/>
                        </a:rPr>
                        <a:t>CL 113 # 51A - 36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>
                          <a:effectLst/>
                        </a:rPr>
                        <a:t>2361396 - 3207874821 - 3173497109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JUAN DAVID AGUDELO PINO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INSTALACION SIN PRODUCTO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ENTREGADO COMPLETO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>
                          <a:effectLst/>
                        </a:rPr>
                        <a:t>230592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>
                          <a:effectLst/>
                        </a:rPr>
                        <a:t>ARMADO MUEBLE DESDE  $180.001  HASTA  $350.000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MUEBLES Y ORGANIZACIÓN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3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u="none" strike="noStrike" dirty="0">
                          <a:effectLst/>
                        </a:rPr>
                        <a:t>$ 113,700.00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  <a:tr h="130759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01/05/2014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MEDELLIN ENVIGADO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44-36792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42884193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YOLANDA SANDOVAL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 dirty="0">
                          <a:effectLst/>
                        </a:rPr>
                        <a:t>CR 45 H NO 40 A SUR 31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>
                          <a:effectLst/>
                        </a:rPr>
                        <a:t>3314788 - 3146417736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>
                          <a:effectLst/>
                        </a:rPr>
                        <a:t>YULIANA ROJAS LOPEZ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>
                          <a:effectLst/>
                        </a:rPr>
                        <a:t>INSTALACION SIN PRODUCTO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>
                          <a:effectLst/>
                        </a:rPr>
                        <a:t>ENTREGADO COMPLETO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>
                          <a:effectLst/>
                        </a:rPr>
                        <a:t>230593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ARMADO MUEBLE DESDE  $350.001  HASTA  $480.000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MUEBLES Y ORGANIZACIÓN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3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u="none" strike="noStrike" dirty="0">
                          <a:effectLst/>
                        </a:rPr>
                        <a:t>$ 143,700.00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52399" y="4942117"/>
            <a:ext cx="8901474" cy="1965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868" y="3682260"/>
            <a:ext cx="178051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02622" y="2765760"/>
            <a:ext cx="178051" cy="37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99789" y="4942117"/>
            <a:ext cx="2037833" cy="196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8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1688</Words>
  <Application>Microsoft Office PowerPoint</Application>
  <PresentationFormat>On-screen Show (16:9)</PresentationFormat>
  <Paragraphs>983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Diaz Villegas</dc:creator>
  <cp:lastModifiedBy>Guillermo Diaz Villegas</cp:lastModifiedBy>
  <cp:revision>45</cp:revision>
  <cp:lastPrinted>2014-05-06T16:07:34Z</cp:lastPrinted>
  <dcterms:created xsi:type="dcterms:W3CDTF">2014-05-06T14:31:55Z</dcterms:created>
  <dcterms:modified xsi:type="dcterms:W3CDTF">2014-05-06T22:46:46Z</dcterms:modified>
</cp:coreProperties>
</file>