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First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Second 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Alcides Magule, Vodacom</cp:lastModifiedBy>
  <cp:revision>1</cp:revision>
  <dcterms:created xsi:type="dcterms:W3CDTF">2013-01-27T09:14:16Z</dcterms:created>
  <dcterms:modified xsi:type="dcterms:W3CDTF">2024-06-04T12:20:11Z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2024-06-04T12:20:09Z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b55c75d4-f949-4c9c-aaec-047edb339790</vt:lpwstr>
  </property>
  <property fmtid="{D5CDD505-2E9C-101B-9397-08002B2CF9AE}" pid="8" name="MSIP_Label_0359f705-2ba0-454b-9cfc-6ce5bcaac040_ContentBits">
    <vt:lpwstr>2</vt:lpwstr>
  </property>
</Properties>
</file>