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9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7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60FF-80E1-43BB-A898-B0F7FC093C2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CF67-0985-46FE-9179-1E6A64F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 Sample for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Name: Fraction Runner</a:t>
            </a:r>
          </a:p>
          <a:p>
            <a:r>
              <a:rPr lang="en-US" dirty="0" smtClean="0"/>
              <a:t>Team Harem:</a:t>
            </a:r>
          </a:p>
          <a:p>
            <a:r>
              <a:rPr lang="en-US" dirty="0" smtClean="0"/>
              <a:t>Junquan Lin, Brandon Her,</a:t>
            </a:r>
          </a:p>
          <a:p>
            <a:r>
              <a:rPr lang="en-US" dirty="0" smtClean="0"/>
              <a:t>Jose Acosta, John </a:t>
            </a:r>
          </a:p>
        </p:txBody>
      </p:sp>
    </p:spTree>
    <p:extLst>
      <p:ext uri="{BB962C8B-B14F-4D97-AF65-F5344CB8AC3E}">
        <p14:creationId xmlns:p14="http://schemas.microsoft.com/office/powerpoint/2010/main" val="6427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One Maze</a:t>
            </a:r>
            <a:endParaRPr lang="en-US" dirty="0"/>
          </a:p>
        </p:txBody>
      </p:sp>
      <p:pic>
        <p:nvPicPr>
          <p:cNvPr id="2063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881981"/>
            <a:ext cx="79724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77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Screen Sample for Final Project</vt:lpstr>
      <vt:lpstr>Floor One Maze</vt:lpstr>
    </vt:vector>
  </TitlesOfParts>
  <Company>Colorado School of Mines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Sample for Final Project</dc:title>
  <dc:creator>Junquan Lin</dc:creator>
  <cp:lastModifiedBy>Junquan Lin</cp:lastModifiedBy>
  <cp:revision>3</cp:revision>
  <dcterms:created xsi:type="dcterms:W3CDTF">2015-11-19T18:21:55Z</dcterms:created>
  <dcterms:modified xsi:type="dcterms:W3CDTF">2015-11-19T19:05:14Z</dcterms:modified>
</cp:coreProperties>
</file>