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260FF-80E1-43BB-A898-B0F7FC093C20}"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159429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260FF-80E1-43BB-A898-B0F7FC093C20}"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52409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260FF-80E1-43BB-A898-B0F7FC093C20}"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101479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260FF-80E1-43BB-A898-B0F7FC093C20}"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214558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260FF-80E1-43BB-A898-B0F7FC093C20}"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43709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2260FF-80E1-43BB-A898-B0F7FC093C20}"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371016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2260FF-80E1-43BB-A898-B0F7FC093C20}" type="datetimeFigureOut">
              <a:rPr lang="en-US" smtClean="0"/>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236937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2260FF-80E1-43BB-A898-B0F7FC093C20}" type="datetimeFigureOut">
              <a:rPr lang="en-US" smtClean="0"/>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204722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260FF-80E1-43BB-A898-B0F7FC093C20}" type="datetimeFigureOut">
              <a:rPr lang="en-US" smtClean="0"/>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317036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260FF-80E1-43BB-A898-B0F7FC093C20}"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98386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260FF-80E1-43BB-A898-B0F7FC093C20}"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6CF67-0985-46FE-9179-1E6A64F8029D}" type="slidenum">
              <a:rPr lang="en-US" smtClean="0"/>
              <a:t>‹#›</a:t>
            </a:fld>
            <a:endParaRPr lang="en-US"/>
          </a:p>
        </p:txBody>
      </p:sp>
    </p:spTree>
    <p:extLst>
      <p:ext uri="{BB962C8B-B14F-4D97-AF65-F5344CB8AC3E}">
        <p14:creationId xmlns:p14="http://schemas.microsoft.com/office/powerpoint/2010/main" val="176628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260FF-80E1-43BB-A898-B0F7FC093C20}" type="datetimeFigureOut">
              <a:rPr lang="en-US" smtClean="0"/>
              <a:t>11/20/2015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6CF67-0985-46FE-9179-1E6A64F8029D}" type="slidenum">
              <a:rPr lang="en-US" smtClean="0"/>
              <a:t>‹#›</a:t>
            </a:fld>
            <a:endParaRPr lang="en-US"/>
          </a:p>
        </p:txBody>
      </p:sp>
    </p:spTree>
    <p:extLst>
      <p:ext uri="{BB962C8B-B14F-4D97-AF65-F5344CB8AC3E}">
        <p14:creationId xmlns:p14="http://schemas.microsoft.com/office/powerpoint/2010/main" val="4226046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Screen Sample for Final Project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Project Name: Fraction Runner</a:t>
            </a:r>
          </a:p>
          <a:p>
            <a:r>
              <a:rPr lang="en-US" dirty="0" smtClean="0"/>
              <a:t>Team Harem:</a:t>
            </a:r>
          </a:p>
          <a:p>
            <a:r>
              <a:rPr lang="en-US" dirty="0" smtClean="0"/>
              <a:t>Junquan Lin, Brandon Her,</a:t>
            </a:r>
          </a:p>
          <a:p>
            <a:r>
              <a:rPr lang="en-US" dirty="0" smtClean="0"/>
              <a:t>Jose Acosta, John </a:t>
            </a:r>
          </a:p>
        </p:txBody>
      </p:sp>
    </p:spTree>
    <p:extLst>
      <p:ext uri="{BB962C8B-B14F-4D97-AF65-F5344CB8AC3E}">
        <p14:creationId xmlns:p14="http://schemas.microsoft.com/office/powerpoint/2010/main" val="64271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Floor One Maze</a:t>
            </a:r>
            <a:endParaRPr lang="en-US" dirty="0"/>
          </a:p>
        </p:txBody>
      </p:sp>
      <p:pic>
        <p:nvPicPr>
          <p:cNvPr id="2063" name="Picture 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7" y="1881981"/>
            <a:ext cx="79724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77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lnSpcReduction="10000"/>
          </a:bodyPr>
          <a:lstStyle/>
          <a:p>
            <a:r>
              <a:rPr lang="en-US" dirty="0" smtClean="0"/>
              <a:t>Right side would be a display board of player info and helping info.</a:t>
            </a:r>
          </a:p>
          <a:p>
            <a:r>
              <a:rPr lang="en-US" dirty="0" smtClean="0"/>
              <a:t>Bottom side would be used for the game itself displaying questions and timer for player.</a:t>
            </a:r>
          </a:p>
          <a:p>
            <a:r>
              <a:rPr lang="en-US" dirty="0" smtClean="0"/>
              <a:t>Rest of the display would be the maze with walls and collectables including answers and items. Player would be spawned near the center of maze to start with given certain amount of time to answer </a:t>
            </a:r>
            <a:r>
              <a:rPr lang="en-US" smtClean="0"/>
              <a:t>question given.</a:t>
            </a:r>
            <a:endParaRPr lang="en-US" dirty="0"/>
          </a:p>
        </p:txBody>
      </p:sp>
    </p:spTree>
    <p:extLst>
      <p:ext uri="{BB962C8B-B14F-4D97-AF65-F5344CB8AC3E}">
        <p14:creationId xmlns:p14="http://schemas.microsoft.com/office/powerpoint/2010/main" val="176095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Floor Design</a:t>
            </a:r>
            <a:endParaRPr lang="en-US" dirty="0"/>
          </a:p>
        </p:txBody>
      </p:sp>
      <p:pic>
        <p:nvPicPr>
          <p:cNvPr id="4" name="Content Placeholder 3"/>
          <p:cNvPicPr>
            <a:picLocks noGrp="1" noChangeAspect="1"/>
          </p:cNvPicPr>
          <p:nvPr>
            <p:ph idx="1"/>
          </p:nvPr>
        </p:nvPicPr>
        <p:blipFill>
          <a:blip r:embed="rId2"/>
          <a:stretch>
            <a:fillRect/>
          </a:stretch>
        </p:blipFill>
        <p:spPr>
          <a:xfrm>
            <a:off x="1389787" y="1600200"/>
            <a:ext cx="6364426" cy="4525963"/>
          </a:xfrm>
          <a:prstGeom prst="rect">
            <a:avLst/>
          </a:prstGeom>
        </p:spPr>
      </p:pic>
    </p:spTree>
    <p:extLst>
      <p:ext uri="{BB962C8B-B14F-4D97-AF65-F5344CB8AC3E}">
        <p14:creationId xmlns:p14="http://schemas.microsoft.com/office/powerpoint/2010/main" val="222360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99</Words>
  <Application>Microsoft Office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Screen Sample for Final Project</vt:lpstr>
      <vt:lpstr>Floor One Maze</vt:lpstr>
      <vt:lpstr>Description</vt:lpstr>
      <vt:lpstr>Other Floor Design</vt:lpstr>
    </vt:vector>
  </TitlesOfParts>
  <Company>Colorado School of Mines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 Sample for Final Project</dc:title>
  <dc:creator>Junquan Lin</dc:creator>
  <cp:lastModifiedBy>Danny DeDecker</cp:lastModifiedBy>
  <cp:revision>4</cp:revision>
  <dcterms:created xsi:type="dcterms:W3CDTF">2015-11-19T18:21:55Z</dcterms:created>
  <dcterms:modified xsi:type="dcterms:W3CDTF">2015-11-21T00:26:41Z</dcterms:modified>
</cp:coreProperties>
</file>