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1"/>
  </p:notesMasterIdLst>
  <p:sldIdLst>
    <p:sldId id="256" r:id="rId2"/>
    <p:sldId id="260" r:id="rId3"/>
    <p:sldId id="261" r:id="rId4"/>
    <p:sldId id="258" r:id="rId5"/>
    <p:sldId id="257" r:id="rId6"/>
    <p:sldId id="274" r:id="rId7"/>
    <p:sldId id="259" r:id="rId8"/>
    <p:sldId id="262" r:id="rId9"/>
    <p:sldId id="263" r:id="rId10"/>
    <p:sldId id="273" r:id="rId11"/>
    <p:sldId id="264" r:id="rId12"/>
    <p:sldId id="265" r:id="rId13"/>
    <p:sldId id="266" r:id="rId14"/>
    <p:sldId id="272" r:id="rId15"/>
    <p:sldId id="267" r:id="rId16"/>
    <p:sldId id="268" r:id="rId17"/>
    <p:sldId id="269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27B6A-29E5-48E3-9171-69969B2CFC73}" type="datetimeFigureOut">
              <a:rPr lang="fr-FR" smtClean="0"/>
              <a:t>07/03/2016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746E1-E7D4-4AA7-9A13-A093BEFEA2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0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46E1-E7D4-4AA7-9A13-A093BEFEA2EB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82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D69EAF4-9C5A-4826-901F-1907795EEA75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5CAC-0511-4DBF-9C2C-A55F2271462E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EC9F-2FA5-4E2C-93BB-3DDECB44ECCD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AA5A-DFF5-415A-B680-49ADD9F8F3A8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196-42A3-4E83-89F8-8CA5688CBA50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075B-0AEE-4B69-9566-EF5401D51445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6FC1-CFE8-4B2D-BABF-334A2793481D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C975-6041-409C-BDA4-23FBAC2A976A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AC4A-03EA-4F46-9A58-7DF3134270EE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6C90-A94C-4B83-B510-139A3E2CE57B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3CEB-A7E8-4435-BFFF-82145592EA64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B18319B-B0D3-4001-AAF8-E801C37B81FD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4401173" cy="169164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solidFill>
                  <a:schemeClr val="tx1">
                    <a:lumMod val="95000"/>
                  </a:schemeClr>
                </a:solidFill>
              </a:rPr>
              <a:t>Présenté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 par : Loïc GUILLAUME</a:t>
            </a:r>
          </a:p>
          <a:p>
            <a:r>
              <a:rPr lang="fr-FR" dirty="0">
                <a:solidFill>
                  <a:srgbClr val="353537"/>
                </a:solidFill>
              </a:rPr>
              <a:t>Présenté</a:t>
            </a:r>
            <a:r>
              <a:rPr lang="en-GB" dirty="0">
                <a:solidFill>
                  <a:srgbClr val="353537"/>
                </a:solidFill>
              </a:rPr>
              <a:t> par :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Lucien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GUIMIER</a:t>
            </a:r>
          </a:p>
          <a:p>
            <a:r>
              <a:rPr lang="fr-FR" dirty="0" smtClean="0">
                <a:solidFill>
                  <a:schemeClr val="tx1">
                    <a:lumMod val="95000"/>
                  </a:schemeClr>
                </a:solidFill>
              </a:rPr>
              <a:t>Tuteurs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 : Patrice Laurençot</a:t>
            </a:r>
          </a:p>
          <a:p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                Pascal Mouchard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Imag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2"/>
          <a:stretch/>
        </p:blipFill>
        <p:spPr bwMode="auto">
          <a:xfrm>
            <a:off x="636712" y="195486"/>
            <a:ext cx="2511734" cy="7273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261872" y="1257300"/>
            <a:ext cx="9418320" cy="295101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Un protocole pour l’IoT : 6LoWPAN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3300" dirty="0" smtClean="0"/>
              <a:t>Projet de troisième année</a:t>
            </a:r>
            <a:endParaRPr lang="fr-FR" sz="33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6279019" y="4727864"/>
            <a:ext cx="4401173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chemeClr val="tx1">
                    <a:lumMod val="95000"/>
                  </a:schemeClr>
                </a:solidFill>
              </a:rPr>
              <a:t>Date : 09 / 03 / 2016</a:t>
            </a:r>
          </a:p>
          <a:p>
            <a:pPr algn="r"/>
            <a:r>
              <a:rPr lang="fr-FR" sz="2000" dirty="0" smtClean="0">
                <a:solidFill>
                  <a:schemeClr val="tx1">
                    <a:lumMod val="95000"/>
                  </a:schemeClr>
                </a:solidFill>
              </a:rPr>
              <a:t>Durée du projet : 120 heures</a:t>
            </a:r>
            <a:endParaRPr lang="fr-FR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technique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0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Contiki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680820" y="79519"/>
            <a:ext cx="144016" cy="1440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824836" y="795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Ellipse 7"/>
          <p:cNvSpPr/>
          <p:nvPr/>
        </p:nvSpPr>
        <p:spPr>
          <a:xfrm>
            <a:off x="968852" y="7951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1187152" y="-2362"/>
            <a:ext cx="232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Phase technique</a:t>
            </a:r>
            <a:endParaRPr lang="en-GB" sz="1400" dirty="0"/>
          </a:p>
        </p:txBody>
      </p:sp>
      <p:sp>
        <p:nvSpPr>
          <p:cNvPr id="10" name="Ellipse 9"/>
          <p:cNvSpPr/>
          <p:nvPr/>
        </p:nvSpPr>
        <p:spPr>
          <a:xfrm>
            <a:off x="812399" y="38538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956415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/>
          <p:cNvSpPr/>
          <p:nvPr/>
        </p:nvSpPr>
        <p:spPr>
          <a:xfrm>
            <a:off x="1100431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>
            <a:off x="1318732" y="30350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Contiki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22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CC2538dk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824836" y="795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968852" y="7951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187152" y="-2362"/>
            <a:ext cx="232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Phase technique</a:t>
            </a:r>
            <a:endParaRPr lang="en-GB" sz="1400" dirty="0"/>
          </a:p>
        </p:txBody>
      </p:sp>
      <p:sp>
        <p:nvSpPr>
          <p:cNvPr id="9" name="Ellipse 8"/>
          <p:cNvSpPr/>
          <p:nvPr/>
        </p:nvSpPr>
        <p:spPr>
          <a:xfrm>
            <a:off x="812399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956415" y="38538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1100431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1318732" y="30350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CC2538dk</a:t>
            </a:r>
            <a:endParaRPr lang="en-GB" sz="1400" dirty="0"/>
          </a:p>
        </p:txBody>
      </p:sp>
      <p:sp>
        <p:nvSpPr>
          <p:cNvPr id="13" name="Ellipse 12"/>
          <p:cNvSpPr/>
          <p:nvPr/>
        </p:nvSpPr>
        <p:spPr>
          <a:xfrm>
            <a:off x="680820" y="79519"/>
            <a:ext cx="144016" cy="1440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4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824836" y="795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968852" y="7951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187152" y="-2362"/>
            <a:ext cx="232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Phase technique</a:t>
            </a:r>
            <a:endParaRPr lang="en-GB" sz="1400" dirty="0"/>
          </a:p>
        </p:txBody>
      </p:sp>
      <p:sp>
        <p:nvSpPr>
          <p:cNvPr id="9" name="Ellipse 8"/>
          <p:cNvSpPr/>
          <p:nvPr/>
        </p:nvSpPr>
        <p:spPr>
          <a:xfrm>
            <a:off x="812399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956415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1100431" y="38538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1318732" y="30350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Arduino</a:t>
            </a:r>
            <a:endParaRPr lang="en-GB" sz="1400" dirty="0"/>
          </a:p>
        </p:txBody>
      </p:sp>
      <p:sp>
        <p:nvSpPr>
          <p:cNvPr id="13" name="Ellipse 12"/>
          <p:cNvSpPr/>
          <p:nvPr/>
        </p:nvSpPr>
        <p:spPr>
          <a:xfrm>
            <a:off x="680820" y="79519"/>
            <a:ext cx="144016" cy="1440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4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824836" y="7951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968852" y="795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187152" y="-2362"/>
            <a:ext cx="232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Bilan</a:t>
            </a:r>
            <a:endParaRPr lang="en-GB" sz="1400" dirty="0"/>
          </a:p>
        </p:txBody>
      </p:sp>
      <p:sp>
        <p:nvSpPr>
          <p:cNvPr id="9" name="Ellipse 8"/>
          <p:cNvSpPr/>
          <p:nvPr/>
        </p:nvSpPr>
        <p:spPr>
          <a:xfrm>
            <a:off x="812399" y="38538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956415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1100431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1318732" y="30350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Résultats</a:t>
            </a:r>
            <a:endParaRPr lang="en-GB" sz="1400" dirty="0"/>
          </a:p>
        </p:txBody>
      </p:sp>
      <p:sp>
        <p:nvSpPr>
          <p:cNvPr id="13" name="Ellipse 12"/>
          <p:cNvSpPr/>
          <p:nvPr/>
        </p:nvSpPr>
        <p:spPr>
          <a:xfrm>
            <a:off x="680820" y="79519"/>
            <a:ext cx="144016" cy="1440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8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r>
              <a:rPr lang="en-GB" dirty="0" smtClean="0"/>
              <a:t> </a:t>
            </a:r>
            <a:r>
              <a:rPr lang="fr-FR" dirty="0" smtClean="0"/>
              <a:t>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824836" y="7951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968852" y="795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187152" y="-2362"/>
            <a:ext cx="232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Bilan</a:t>
            </a:r>
            <a:endParaRPr lang="en-GB" sz="1400" dirty="0"/>
          </a:p>
        </p:txBody>
      </p:sp>
      <p:sp>
        <p:nvSpPr>
          <p:cNvPr id="9" name="Ellipse 8"/>
          <p:cNvSpPr/>
          <p:nvPr/>
        </p:nvSpPr>
        <p:spPr>
          <a:xfrm>
            <a:off x="812399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956415" y="38538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1100431" y="385387"/>
            <a:ext cx="144016" cy="1440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1318732" y="303506"/>
            <a:ext cx="2498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Difficultés </a:t>
            </a:r>
            <a:r>
              <a:rPr lang="en-GB" sz="1400" dirty="0"/>
              <a:t>r</a:t>
            </a:r>
            <a:r>
              <a:rPr lang="en-GB" sz="1400" dirty="0" smtClean="0"/>
              <a:t>encontrées</a:t>
            </a:r>
            <a:endParaRPr lang="en-GB" sz="1400" dirty="0"/>
          </a:p>
        </p:txBody>
      </p:sp>
      <p:sp>
        <p:nvSpPr>
          <p:cNvPr id="13" name="Ellipse 12"/>
          <p:cNvSpPr/>
          <p:nvPr/>
        </p:nvSpPr>
        <p:spPr>
          <a:xfrm>
            <a:off x="680820" y="79519"/>
            <a:ext cx="144016" cy="1440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8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824836" y="7951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968852" y="795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187152" y="-2362"/>
            <a:ext cx="232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Bilan</a:t>
            </a:r>
            <a:endParaRPr lang="en-GB" sz="1400" dirty="0"/>
          </a:p>
        </p:txBody>
      </p:sp>
      <p:sp>
        <p:nvSpPr>
          <p:cNvPr id="9" name="Ellipse 8"/>
          <p:cNvSpPr/>
          <p:nvPr/>
        </p:nvSpPr>
        <p:spPr>
          <a:xfrm>
            <a:off x="812399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956415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1100431" y="38538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1318732" y="30350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Perspectives</a:t>
            </a:r>
            <a:endParaRPr lang="en-GB" sz="1400" dirty="0"/>
          </a:p>
        </p:txBody>
      </p:sp>
      <p:sp>
        <p:nvSpPr>
          <p:cNvPr id="13" name="Ellipse 12"/>
          <p:cNvSpPr/>
          <p:nvPr/>
        </p:nvSpPr>
        <p:spPr>
          <a:xfrm>
            <a:off x="680820" y="79519"/>
            <a:ext cx="144016" cy="1440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8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1872" y="2438399"/>
            <a:ext cx="8595360" cy="3741738"/>
          </a:xfrm>
        </p:spPr>
        <p:txBody>
          <a:bodyPr/>
          <a:lstStyle/>
          <a:p>
            <a:r>
              <a:rPr lang="fr-FR" dirty="0" smtClean="0"/>
              <a:t>Besoins de ce projet :</a:t>
            </a:r>
          </a:p>
          <a:p>
            <a:endParaRPr lang="fr-FR" dirty="0"/>
          </a:p>
          <a:p>
            <a:r>
              <a:rPr lang="fr-FR" dirty="0" smtClean="0"/>
              <a:t>Applications possibles du projet :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Sujets abordés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L’Internet of Things</a:t>
            </a:r>
          </a:p>
          <a:p>
            <a:r>
              <a:rPr lang="fr-FR" dirty="0" smtClean="0"/>
              <a:t>6LoWPAN</a:t>
            </a:r>
          </a:p>
          <a:p>
            <a:r>
              <a:rPr lang="fr-FR" dirty="0" smtClean="0"/>
              <a:t>Interopérabilité</a:t>
            </a:r>
          </a:p>
          <a:p>
            <a:r>
              <a:rPr lang="fr-FR" dirty="0" smtClean="0"/>
              <a:t>Contiki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1872" y="3259519"/>
            <a:ext cx="8595360" cy="2912681"/>
          </a:xfrm>
        </p:spPr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</a:p>
          <a:p>
            <a:pPr lvl="1"/>
            <a:r>
              <a:rPr lang="fr-FR" dirty="0" smtClean="0"/>
              <a:t>L’IoT</a:t>
            </a:r>
          </a:p>
          <a:p>
            <a:pPr lvl="1"/>
            <a:r>
              <a:rPr lang="fr-FR" dirty="0" smtClean="0"/>
              <a:t>Les différents protocoles de l’IoT</a:t>
            </a:r>
          </a:p>
          <a:p>
            <a:pPr lvl="1"/>
            <a:r>
              <a:rPr lang="fr-FR" dirty="0" smtClean="0"/>
              <a:t>6LoWPAN</a:t>
            </a:r>
          </a:p>
          <a:p>
            <a:r>
              <a:rPr lang="fr-FR" dirty="0" smtClean="0"/>
              <a:t>Phase technique</a:t>
            </a:r>
          </a:p>
          <a:p>
            <a:pPr lvl="1"/>
            <a:r>
              <a:rPr lang="fr-FR" dirty="0" smtClean="0"/>
              <a:t>Contiki</a:t>
            </a:r>
          </a:p>
          <a:p>
            <a:pPr lvl="1"/>
            <a:r>
              <a:rPr lang="fr-FR" dirty="0" smtClean="0"/>
              <a:t>CC2538dk</a:t>
            </a:r>
          </a:p>
          <a:p>
            <a:pPr lvl="1"/>
            <a:r>
              <a:rPr lang="fr-FR" dirty="0" smtClean="0"/>
              <a:t>Arduino</a:t>
            </a:r>
            <a:endParaRPr lang="fr-FR" dirty="0" smtClean="0"/>
          </a:p>
          <a:p>
            <a:r>
              <a:rPr lang="fr-FR" dirty="0" smtClean="0"/>
              <a:t>Bilan</a:t>
            </a:r>
          </a:p>
          <a:p>
            <a:pPr lvl="1"/>
            <a:r>
              <a:rPr lang="fr-FR" dirty="0" smtClean="0"/>
              <a:t>Résultats</a:t>
            </a:r>
          </a:p>
          <a:p>
            <a:pPr lvl="1"/>
            <a:r>
              <a:rPr lang="fr-FR" dirty="0" smtClean="0"/>
              <a:t>Difficultés rencontrées</a:t>
            </a:r>
          </a:p>
          <a:p>
            <a:pPr lvl="1"/>
            <a:r>
              <a:rPr lang="fr-FR" dirty="0" smtClean="0"/>
              <a:t>Perspectives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L’Internet of Things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680820" y="795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824836" y="7951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Ellipse 7"/>
          <p:cNvSpPr/>
          <p:nvPr/>
        </p:nvSpPr>
        <p:spPr>
          <a:xfrm>
            <a:off x="968852" y="7951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1187153" y="-236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Contexte</a:t>
            </a:r>
            <a:endParaRPr lang="en-GB" sz="1400" dirty="0"/>
          </a:p>
        </p:txBody>
      </p:sp>
      <p:sp>
        <p:nvSpPr>
          <p:cNvPr id="10" name="Ellipse 9"/>
          <p:cNvSpPr/>
          <p:nvPr/>
        </p:nvSpPr>
        <p:spPr>
          <a:xfrm>
            <a:off x="812399" y="38538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956415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/>
          <p:cNvSpPr/>
          <p:nvPr/>
        </p:nvSpPr>
        <p:spPr>
          <a:xfrm>
            <a:off x="1100431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>
            <a:off x="1318732" y="30350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L’IoT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912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protocoles pour l’IoT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680820" y="795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824836" y="7951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Ellipse 7"/>
          <p:cNvSpPr/>
          <p:nvPr/>
        </p:nvSpPr>
        <p:spPr>
          <a:xfrm>
            <a:off x="968852" y="7951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1187153" y="-236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Contexte</a:t>
            </a:r>
            <a:endParaRPr lang="en-GB" sz="1400" dirty="0"/>
          </a:p>
        </p:txBody>
      </p:sp>
      <p:sp>
        <p:nvSpPr>
          <p:cNvPr id="10" name="Ellipse 9"/>
          <p:cNvSpPr/>
          <p:nvPr/>
        </p:nvSpPr>
        <p:spPr>
          <a:xfrm>
            <a:off x="812399" y="385387"/>
            <a:ext cx="144016" cy="144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956415" y="38538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/>
          <p:cNvSpPr/>
          <p:nvPr/>
        </p:nvSpPr>
        <p:spPr>
          <a:xfrm>
            <a:off x="1100431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>
            <a:off x="1318732" y="303506"/>
            <a:ext cx="539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Les différents protocoles pour l’IoT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960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6LoWPAN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 protocole pour l'IoT : 6LoWPAN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680820" y="795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824836" y="7951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Ellipse 7"/>
          <p:cNvSpPr/>
          <p:nvPr/>
        </p:nvSpPr>
        <p:spPr>
          <a:xfrm>
            <a:off x="968852" y="7951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1187153" y="-236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Contexte</a:t>
            </a:r>
            <a:endParaRPr lang="en-GB" sz="1400" dirty="0"/>
          </a:p>
        </p:txBody>
      </p:sp>
      <p:sp>
        <p:nvSpPr>
          <p:cNvPr id="10" name="Ellipse 9"/>
          <p:cNvSpPr/>
          <p:nvPr/>
        </p:nvSpPr>
        <p:spPr>
          <a:xfrm>
            <a:off x="812399" y="385387"/>
            <a:ext cx="144016" cy="1440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956415" y="38538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/>
          <p:cNvSpPr/>
          <p:nvPr/>
        </p:nvSpPr>
        <p:spPr>
          <a:xfrm>
            <a:off x="1100431" y="38538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>
            <a:off x="1318732" y="30350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6LoWPAN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509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51</TotalTime>
  <Words>255</Words>
  <Application>Microsoft Office PowerPoint</Application>
  <PresentationFormat>Grand écran</PresentationFormat>
  <Paragraphs>102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Schoolbook</vt:lpstr>
      <vt:lpstr>Wingdings 2</vt:lpstr>
      <vt:lpstr>View</vt:lpstr>
      <vt:lpstr>Un protocole pour l’IoT : 6LoWPAN  Projet de troisième année</vt:lpstr>
      <vt:lpstr>Introduction</vt:lpstr>
      <vt:lpstr>Sujets abordés</vt:lpstr>
      <vt:lpstr>Problématique</vt:lpstr>
      <vt:lpstr>Plan</vt:lpstr>
      <vt:lpstr>Contexte</vt:lpstr>
      <vt:lpstr>L’Internet of Things</vt:lpstr>
      <vt:lpstr>Les différents protocoles pour l’IoT </vt:lpstr>
      <vt:lpstr>6LoWPAN</vt:lpstr>
      <vt:lpstr>Phase technique</vt:lpstr>
      <vt:lpstr>Contiki</vt:lpstr>
      <vt:lpstr>CC2538dk</vt:lpstr>
      <vt:lpstr>Arduino</vt:lpstr>
      <vt:lpstr>Bilan</vt:lpstr>
      <vt:lpstr>Résultats</vt:lpstr>
      <vt:lpstr>Difficultés rencontrées</vt:lpstr>
      <vt:lpstr>Perspectives</vt:lpstr>
      <vt:lpstr>Conclusion</vt:lpstr>
      <vt:lpstr>Merci de votre attention.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protocole pour IoT : 6LoWPAN</dc:title>
  <dc:creator>Loïc GUILLAUME</dc:creator>
  <cp:lastModifiedBy>Loïc GUILLAUME</cp:lastModifiedBy>
  <cp:revision>97</cp:revision>
  <dcterms:created xsi:type="dcterms:W3CDTF">2016-03-07T13:05:51Z</dcterms:created>
  <dcterms:modified xsi:type="dcterms:W3CDTF">2016-03-07T13:57:42Z</dcterms:modified>
</cp:coreProperties>
</file>