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怡氧 Office/7.1.0.0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Yiyang - all-in-one workspace</dc:creator>
  <cp:keywords/>
  <dc:description/>
  <dc:identifier/>
  <dc:language/>
  <cp:lastModifiedBy/>
  <cp:revision>7</cp:revision>
  <dcterms:created xsi:type="dcterms:W3CDTF">2012-12-03T06:56:55Z</dcterms:created>
  <dcterms:modified xsi:type="dcterms:W3CDTF">2023-01-28T13:06:04Z</dcterms:modified>
  <cp:category/>
  <cp:contentStatus/>
  <cp:version/>
</cp:coreProperties>
</file>