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357">
      <a:defRPr sz="18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>
      <a:defRPr sz="18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>
      <a:defRPr sz="18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>
      <a:defRPr sz="18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>
      <a:defRPr sz="18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>
      <a:defRPr sz="18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>
      <a:defRPr sz="18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>
      <a:defRPr sz="18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6690" y="-4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altLang="zh-CN"/>
              <a:t>10/16/2023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075849"/>
            <a:ext cx="1811640" cy="1366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5" y="2421122"/>
            <a:ext cx="1945379" cy="1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9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DocSecurity>0</DocSecurity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Yiyang - all-in-one workspace</dc:creator>
  <cp:keywords/>
  <dc:description/>
  <cp:lastModifiedBy>Yanwu Yang</cp:lastModifiedBy>
  <cp:revision>8</cp:revision>
  <dcterms:created xsi:type="dcterms:W3CDTF">2012-12-03T06:56:55Z</dcterms:created>
  <dcterms:modified xsi:type="dcterms:W3CDTF">2023-10-16T08:38:14Z</dcterms:modified>
  <cp:category/>
  <dc:identifier/>
  <cp:contentStatus/>
  <dc:language/>
  <cp:version/>
</cp:coreProperties>
</file>