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9"/>
  </p:handoutMasterIdLst>
  <p:sldIdLst>
    <p:sldId id="256" r:id="rId2"/>
    <p:sldId id="288" r:id="rId3"/>
    <p:sldId id="290" r:id="rId4"/>
    <p:sldId id="291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9FF5C5-38EE-3A40-8FF3-54AE8E46463A}">
          <p14:sldIdLst>
            <p14:sldId id="256"/>
            <p14:sldId id="288"/>
          </p14:sldIdLst>
        </p14:section>
        <p14:section name="text-decoration" id="{EE48941E-67F5-430A-8194-7DD6805CDC3B}">
          <p14:sldIdLst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340" autoAdjust="0"/>
  </p:normalViewPr>
  <p:slideViewPr>
    <p:cSldViewPr snapToGrid="0" snapToObjects="1">
      <p:cViewPr varScale="1">
        <p:scale>
          <a:sx n="86" d="100"/>
          <a:sy n="86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E67966-7BF3-694F-BCEB-1779471752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17A60-927D-1449-8BA7-3D46916F7F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2AE29-DB34-CE44-8FA1-8C1D52FF9878}" type="datetimeFigureOut">
              <a:rPr kumimoji="1" lang="zh-CN" altLang="en-US" smtClean="0"/>
              <a:t>2022/3/28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A1D51-4A5F-2B42-8F72-19690F7DB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0B665-F8CB-0C4C-BD00-069E67E6CC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D41E7-EC65-0D47-AD05-D4CC4ACDEF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49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形状 3">
            <a:extLst>
              <a:ext uri="{FF2B5EF4-FFF2-40B4-BE49-F238E27FC236}">
                <a16:creationId xmlns:a16="http://schemas.microsoft.com/office/drawing/2014/main" id="{9725B4CE-0582-7B45-B31D-CC21CD8F6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7811" y="0"/>
            <a:ext cx="3933627" cy="825500"/>
          </a:xfrm>
          <a:prstGeom prst="rect">
            <a:avLst/>
          </a:prstGeom>
        </p:spPr>
      </p:pic>
      <p:pic>
        <p:nvPicPr>
          <p:cNvPr id="17" name="图片 16" descr="形状 4 拷贝 4">
            <a:extLst>
              <a:ext uri="{FF2B5EF4-FFF2-40B4-BE49-F238E27FC236}">
                <a16:creationId xmlns:a16="http://schemas.microsoft.com/office/drawing/2014/main" id="{EDF499DC-9019-1748-9A7C-818D506CD8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404"/>
          <a:stretch>
            <a:fillRect/>
          </a:stretch>
        </p:blipFill>
        <p:spPr>
          <a:xfrm>
            <a:off x="10210964" y="0"/>
            <a:ext cx="1981036" cy="2941955"/>
          </a:xfrm>
          <a:prstGeom prst="rect">
            <a:avLst/>
          </a:prstGeom>
        </p:spPr>
      </p:pic>
      <p:pic>
        <p:nvPicPr>
          <p:cNvPr id="18" name="图片 17" descr="形状 4 拷贝">
            <a:extLst>
              <a:ext uri="{FF2B5EF4-FFF2-40B4-BE49-F238E27FC236}">
                <a16:creationId xmlns:a16="http://schemas.microsoft.com/office/drawing/2014/main" id="{B19BC968-C2DD-064F-A459-B0284BAA952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73984" y="338456"/>
            <a:ext cx="1618016" cy="2670175"/>
          </a:xfrm>
          <a:prstGeom prst="rect">
            <a:avLst/>
          </a:prstGeom>
        </p:spPr>
      </p:pic>
      <p:pic>
        <p:nvPicPr>
          <p:cNvPr id="19" name="图片 18" descr="形状 2">
            <a:extLst>
              <a:ext uri="{FF2B5EF4-FFF2-40B4-BE49-F238E27FC236}">
                <a16:creationId xmlns:a16="http://schemas.microsoft.com/office/drawing/2014/main" id="{54886609-4623-B14F-867F-1E16692393D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3801293"/>
            <a:ext cx="3315950" cy="2700020"/>
          </a:xfrm>
          <a:prstGeom prst="rect">
            <a:avLst/>
          </a:prstGeom>
        </p:spPr>
      </p:pic>
      <p:pic>
        <p:nvPicPr>
          <p:cNvPr id="20" name="图片 19" descr="形状 3 拷贝">
            <a:extLst>
              <a:ext uri="{FF2B5EF4-FFF2-40B4-BE49-F238E27FC236}">
                <a16:creationId xmlns:a16="http://schemas.microsoft.com/office/drawing/2014/main" id="{2D3B475A-339D-B245-8E34-0FE327202FA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50" y="4789353"/>
            <a:ext cx="4167965" cy="1711960"/>
          </a:xfrm>
          <a:prstGeom prst="rect">
            <a:avLst/>
          </a:prstGeom>
        </p:spPr>
      </p:pic>
      <p:pic>
        <p:nvPicPr>
          <p:cNvPr id="21" name="图片 20" descr="形状 3 拷贝 2">
            <a:extLst>
              <a:ext uri="{FF2B5EF4-FFF2-40B4-BE49-F238E27FC236}">
                <a16:creationId xmlns:a16="http://schemas.microsoft.com/office/drawing/2014/main" id="{DB8DE067-95F7-464E-BD65-7CB3579AA96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45" r="26814"/>
          <a:stretch>
            <a:fillRect/>
          </a:stretch>
        </p:blipFill>
        <p:spPr>
          <a:xfrm>
            <a:off x="3413478" y="5758363"/>
            <a:ext cx="2321707" cy="742950"/>
          </a:xfrm>
          <a:prstGeom prst="rect">
            <a:avLst/>
          </a:prstGeom>
        </p:spPr>
      </p:pic>
      <p:pic>
        <p:nvPicPr>
          <p:cNvPr id="22" name="图片 21" descr="矩形 11">
            <a:extLst>
              <a:ext uri="{FF2B5EF4-FFF2-40B4-BE49-F238E27FC236}">
                <a16:creationId xmlns:a16="http://schemas.microsoft.com/office/drawing/2014/main" id="{E4A5A2D5-FA8C-B542-B609-72EFC61976C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685" y="5682799"/>
            <a:ext cx="1124280" cy="818515"/>
          </a:xfrm>
          <a:prstGeom prst="rect">
            <a:avLst/>
          </a:prstGeom>
        </p:spPr>
      </p:pic>
      <p:sp>
        <p:nvSpPr>
          <p:cNvPr id="27" name="标题 1">
            <a:extLst>
              <a:ext uri="{FF2B5EF4-FFF2-40B4-BE49-F238E27FC236}">
                <a16:creationId xmlns:a16="http://schemas.microsoft.com/office/drawing/2014/main" id="{2C818430-C3C4-CE41-BCFF-5C7B3DCC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8" name="副标题 2">
            <a:extLst>
              <a:ext uri="{FF2B5EF4-FFF2-40B4-BE49-F238E27FC236}">
                <a16:creationId xmlns:a16="http://schemas.microsoft.com/office/drawing/2014/main" id="{90BE9B69-F2C1-C440-A41F-1E7D2D32B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01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32">
            <a:extLst>
              <a:ext uri="{FF2B5EF4-FFF2-40B4-BE49-F238E27FC236}">
                <a16:creationId xmlns:a16="http://schemas.microsoft.com/office/drawing/2014/main" id="{A19D57B8-7610-EF46-900B-EB81275C089F}"/>
              </a:ext>
            </a:extLst>
          </p:cNvPr>
          <p:cNvSpPr/>
          <p:nvPr/>
        </p:nvSpPr>
        <p:spPr>
          <a:xfrm rot="2700000">
            <a:off x="312239" y="337946"/>
            <a:ext cx="608141" cy="608141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16" name="直接连接符 33">
            <a:extLst>
              <a:ext uri="{FF2B5EF4-FFF2-40B4-BE49-F238E27FC236}">
                <a16:creationId xmlns:a16="http://schemas.microsoft.com/office/drawing/2014/main" id="{DCE9A412-7F71-D942-B1D5-5B67A08D49E8}"/>
              </a:ext>
            </a:extLst>
          </p:cNvPr>
          <p:cNvCxnSpPr>
            <a:cxnSpLocks/>
          </p:cNvCxnSpPr>
          <p:nvPr/>
        </p:nvCxnSpPr>
        <p:spPr>
          <a:xfrm>
            <a:off x="1046328" y="1023585"/>
            <a:ext cx="111456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A94D6BB-841B-FB40-A3CC-20D5B2618D54}"/>
              </a:ext>
            </a:extLst>
          </p:cNvPr>
          <p:cNvSpPr txBox="1"/>
          <p:nvPr/>
        </p:nvSpPr>
        <p:spPr>
          <a:xfrm>
            <a:off x="202831" y="491546"/>
            <a:ext cx="8435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coderwhy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任意多边形: 形状 36">
            <a:extLst>
              <a:ext uri="{FF2B5EF4-FFF2-40B4-BE49-F238E27FC236}">
                <a16:creationId xmlns:a16="http://schemas.microsoft.com/office/drawing/2014/main" id="{C8A7EFEE-06D3-8847-969A-EF0D7622FF15}"/>
              </a:ext>
            </a:extLst>
          </p:cNvPr>
          <p:cNvSpPr/>
          <p:nvPr/>
        </p:nvSpPr>
        <p:spPr>
          <a:xfrm rot="2700000">
            <a:off x="10236192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任意多边形: 形状 37">
            <a:extLst>
              <a:ext uri="{FF2B5EF4-FFF2-40B4-BE49-F238E27FC236}">
                <a16:creationId xmlns:a16="http://schemas.microsoft.com/office/drawing/2014/main" id="{252D63A4-8C59-6643-9A20-F5743F099E34}"/>
              </a:ext>
            </a:extLst>
          </p:cNvPr>
          <p:cNvSpPr/>
          <p:nvPr/>
        </p:nvSpPr>
        <p:spPr>
          <a:xfrm rot="2700000">
            <a:off x="1068801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任意多边形: 形状 38">
            <a:extLst>
              <a:ext uri="{FF2B5EF4-FFF2-40B4-BE49-F238E27FC236}">
                <a16:creationId xmlns:a16="http://schemas.microsoft.com/office/drawing/2014/main" id="{75888639-4E84-3647-9D0B-5CE68464B884}"/>
              </a:ext>
            </a:extLst>
          </p:cNvPr>
          <p:cNvSpPr/>
          <p:nvPr/>
        </p:nvSpPr>
        <p:spPr>
          <a:xfrm rot="2700000">
            <a:off x="11139835" y="807057"/>
            <a:ext cx="433056" cy="433056"/>
          </a:xfrm>
          <a:custGeom>
            <a:avLst/>
            <a:gdLst>
              <a:gd name="connsiteX0" fmla="*/ 29688 w 542085"/>
              <a:gd name="connsiteY0" fmla="*/ 29687 h 542085"/>
              <a:gd name="connsiteX1" fmla="*/ 101359 w 542085"/>
              <a:gd name="connsiteY1" fmla="*/ 0 h 542085"/>
              <a:gd name="connsiteX2" fmla="*/ 506782 w 542085"/>
              <a:gd name="connsiteY2" fmla="*/ 0 h 542085"/>
              <a:gd name="connsiteX3" fmla="*/ 542085 w 542085"/>
              <a:gd name="connsiteY3" fmla="*/ 7127 h 542085"/>
              <a:gd name="connsiteX4" fmla="*/ 7127 w 542085"/>
              <a:gd name="connsiteY4" fmla="*/ 542085 h 542085"/>
              <a:gd name="connsiteX5" fmla="*/ 0 w 542085"/>
              <a:gd name="connsiteY5" fmla="*/ 506782 h 542085"/>
              <a:gd name="connsiteX6" fmla="*/ 0 w 542085"/>
              <a:gd name="connsiteY6" fmla="*/ 101359 h 542085"/>
              <a:gd name="connsiteX7" fmla="*/ 29688 w 542085"/>
              <a:gd name="connsiteY7" fmla="*/ 29687 h 54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085" h="542085">
                <a:moveTo>
                  <a:pt x="29688" y="29687"/>
                </a:moveTo>
                <a:cubicBezTo>
                  <a:pt x="48030" y="11345"/>
                  <a:pt x="73370" y="0"/>
                  <a:pt x="101359" y="0"/>
                </a:cubicBezTo>
                <a:lnTo>
                  <a:pt x="506782" y="0"/>
                </a:lnTo>
                <a:lnTo>
                  <a:pt x="542085" y="7127"/>
                </a:lnTo>
                <a:lnTo>
                  <a:pt x="7127" y="542085"/>
                </a:lnTo>
                <a:lnTo>
                  <a:pt x="0" y="506782"/>
                </a:lnTo>
                <a:lnTo>
                  <a:pt x="0" y="101359"/>
                </a:lnTo>
                <a:cubicBezTo>
                  <a:pt x="0" y="73369"/>
                  <a:pt x="11345" y="48029"/>
                  <a:pt x="29688" y="29687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4D6CB28-65E8-344A-AA21-177138B3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39" y="1257316"/>
            <a:ext cx="11866684" cy="5444088"/>
          </a:xfrm>
        </p:spPr>
        <p:txBody>
          <a:bodyPr>
            <a:normAutofit/>
          </a:bodyPr>
          <a:lstStyle>
            <a:lvl1pPr marL="228594" indent="-228594">
              <a:lnSpc>
                <a:spcPct val="150000"/>
              </a:lnSpc>
              <a:buFont typeface="Wingdings" panose="05000000000000000000" pitchFamily="2" charset="2"/>
              <a:buChar char="n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6561" indent="-234945">
              <a:lnSpc>
                <a:spcPct val="150000"/>
              </a:lnSpc>
              <a:buFont typeface="Wingdings" panose="05000000000000000000" pitchFamily="2" charset="2"/>
              <a:buChar char="p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0080" indent="-253994">
              <a:lnSpc>
                <a:spcPct val="150000"/>
              </a:lnSpc>
              <a:buFont typeface="Wingdings" panose="05000000000000000000" pitchFamily="2" charset="2"/>
              <a:buChar char="ü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025500" indent="-215895">
              <a:lnSpc>
                <a:spcPct val="150000"/>
              </a:lnSpc>
              <a:buFont typeface="Wingdings" panose="05000000000000000000" pitchFamily="2" charset="2"/>
              <a:buChar char="Ø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289018" indent="-234945">
              <a:lnSpc>
                <a:spcPct val="150000"/>
              </a:lnSpc>
              <a:buFont typeface="Wingdings" panose="05000000000000000000" pitchFamily="2" charset="2"/>
              <a:buChar char="l"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4" name="标题占位符 1">
            <a:extLst>
              <a:ext uri="{FF2B5EF4-FFF2-40B4-BE49-F238E27FC236}">
                <a16:creationId xmlns:a16="http://schemas.microsoft.com/office/drawing/2014/main" id="{58EB4AE5-2D12-A84E-B928-E09C888E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651" y="266261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599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20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88">
            <a:extLst>
              <a:ext uri="{FF2B5EF4-FFF2-40B4-BE49-F238E27FC236}">
                <a16:creationId xmlns:a16="http://schemas.microsoft.com/office/drawing/2014/main" id="{59A270AD-5303-4FE9-9F06-62152F6876C3}"/>
              </a:ext>
            </a:extLst>
          </p:cNvPr>
          <p:cNvGrpSpPr/>
          <p:nvPr userDrawn="1"/>
        </p:nvGrpSpPr>
        <p:grpSpPr bwMode="auto">
          <a:xfrm>
            <a:off x="7808913" y="1722919"/>
            <a:ext cx="3460750" cy="494819"/>
            <a:chOff x="0" y="25925"/>
            <a:chExt cx="3461507" cy="495658"/>
          </a:xfrm>
        </p:grpSpPr>
        <p:grpSp>
          <p:nvGrpSpPr>
            <p:cNvPr id="8" name="组合 84">
              <a:extLst>
                <a:ext uri="{FF2B5EF4-FFF2-40B4-BE49-F238E27FC236}">
                  <a16:creationId xmlns:a16="http://schemas.microsoft.com/office/drawing/2014/main" id="{75B5A69C-5409-457A-AD73-F86D0407E82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0" name="组合 82">
                <a:extLst>
                  <a:ext uri="{FF2B5EF4-FFF2-40B4-BE49-F238E27FC236}">
                    <a16:creationId xmlns:a16="http://schemas.microsoft.com/office/drawing/2014/main" id="{80F0CDCC-9C2B-4CF5-ADCC-7D91A03E454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12" name="平行四边形 79">
                  <a:extLst>
                    <a:ext uri="{FF2B5EF4-FFF2-40B4-BE49-F238E27FC236}">
                      <a16:creationId xmlns:a16="http://schemas.microsoft.com/office/drawing/2014/main" id="{37BFD0F9-C5CC-4EF6-9CB8-3E51EDCABE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" name="平行四边形 81">
                  <a:extLst>
                    <a:ext uri="{FF2B5EF4-FFF2-40B4-BE49-F238E27FC236}">
                      <a16:creationId xmlns:a16="http://schemas.microsoft.com/office/drawing/2014/main" id="{9B8578A5-16F2-4CD9-884C-3CE2E79C5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1" name="文本框 83">
                <a:extLst>
                  <a:ext uri="{FF2B5EF4-FFF2-40B4-BE49-F238E27FC236}">
                    <a16:creationId xmlns:a16="http://schemas.microsoft.com/office/drawing/2014/main" id="{E19F3AA1-06D3-4BAC-9998-5B1589FF3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9" name="直接连接符 86">
              <a:extLst>
                <a:ext uri="{FF2B5EF4-FFF2-40B4-BE49-F238E27FC236}">
                  <a16:creationId xmlns:a16="http://schemas.microsoft.com/office/drawing/2014/main" id="{F0F1A1DD-BAA3-428C-97BF-D315E0767A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89">
            <a:extLst>
              <a:ext uri="{FF2B5EF4-FFF2-40B4-BE49-F238E27FC236}">
                <a16:creationId xmlns:a16="http://schemas.microsoft.com/office/drawing/2014/main" id="{5D73EB7C-E793-4AB1-9F4F-DE4D68AA9FFF}"/>
              </a:ext>
            </a:extLst>
          </p:cNvPr>
          <p:cNvGrpSpPr/>
          <p:nvPr userDrawn="1"/>
        </p:nvGrpSpPr>
        <p:grpSpPr bwMode="auto">
          <a:xfrm>
            <a:off x="7231063" y="2769081"/>
            <a:ext cx="3462337" cy="494819"/>
            <a:chOff x="0" y="25925"/>
            <a:chExt cx="3461507" cy="495658"/>
          </a:xfrm>
        </p:grpSpPr>
        <p:grpSp>
          <p:nvGrpSpPr>
            <p:cNvPr id="16" name="组合 91">
              <a:extLst>
                <a:ext uri="{FF2B5EF4-FFF2-40B4-BE49-F238E27FC236}">
                  <a16:creationId xmlns:a16="http://schemas.microsoft.com/office/drawing/2014/main" id="{174F37DC-7417-44DF-BBD8-265C3F5BA85F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18" name="组合 93">
                <a:extLst>
                  <a:ext uri="{FF2B5EF4-FFF2-40B4-BE49-F238E27FC236}">
                    <a16:creationId xmlns:a16="http://schemas.microsoft.com/office/drawing/2014/main" id="{D03915C7-EDB2-47DB-942F-68A487661D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0" name="平行四边形 95">
                  <a:extLst>
                    <a:ext uri="{FF2B5EF4-FFF2-40B4-BE49-F238E27FC236}">
                      <a16:creationId xmlns:a16="http://schemas.microsoft.com/office/drawing/2014/main" id="{E9C1FCA9-6941-48D4-BF77-855DCF090C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1" name="平行四边形 96">
                  <a:extLst>
                    <a:ext uri="{FF2B5EF4-FFF2-40B4-BE49-F238E27FC236}">
                      <a16:creationId xmlns:a16="http://schemas.microsoft.com/office/drawing/2014/main" id="{F22CA1FE-9D53-4079-975A-7DC263FDA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9" name="文本框 94">
                <a:extLst>
                  <a:ext uri="{FF2B5EF4-FFF2-40B4-BE49-F238E27FC236}">
                    <a16:creationId xmlns:a16="http://schemas.microsoft.com/office/drawing/2014/main" id="{3082E0A7-F24D-4F24-B645-A6C1EA663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7" name="直接连接符 92">
              <a:extLst>
                <a:ext uri="{FF2B5EF4-FFF2-40B4-BE49-F238E27FC236}">
                  <a16:creationId xmlns:a16="http://schemas.microsoft.com/office/drawing/2014/main" id="{D180218D-B042-487F-B75B-462D330E85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97">
            <a:extLst>
              <a:ext uri="{FF2B5EF4-FFF2-40B4-BE49-F238E27FC236}">
                <a16:creationId xmlns:a16="http://schemas.microsoft.com/office/drawing/2014/main" id="{B362A640-20E9-4540-8076-664AB5D4772F}"/>
              </a:ext>
            </a:extLst>
          </p:cNvPr>
          <p:cNvGrpSpPr/>
          <p:nvPr userDrawn="1"/>
        </p:nvGrpSpPr>
        <p:grpSpPr bwMode="auto">
          <a:xfrm>
            <a:off x="6654800" y="3815244"/>
            <a:ext cx="3462338" cy="494819"/>
            <a:chOff x="0" y="25925"/>
            <a:chExt cx="3461507" cy="495658"/>
          </a:xfrm>
        </p:grpSpPr>
        <p:grpSp>
          <p:nvGrpSpPr>
            <p:cNvPr id="24" name="组合 99">
              <a:extLst>
                <a:ext uri="{FF2B5EF4-FFF2-40B4-BE49-F238E27FC236}">
                  <a16:creationId xmlns:a16="http://schemas.microsoft.com/office/drawing/2014/main" id="{490A1117-89BA-4318-BF44-4C571A70A7C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26" name="组合 101">
                <a:extLst>
                  <a:ext uri="{FF2B5EF4-FFF2-40B4-BE49-F238E27FC236}">
                    <a16:creationId xmlns:a16="http://schemas.microsoft.com/office/drawing/2014/main" id="{90BA505B-09EA-4F5B-B361-9EDF84C26AB8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28" name="平行四边形 103">
                  <a:extLst>
                    <a:ext uri="{FF2B5EF4-FFF2-40B4-BE49-F238E27FC236}">
                      <a16:creationId xmlns:a16="http://schemas.microsoft.com/office/drawing/2014/main" id="{72263DAE-96B5-4BDF-9EE7-CA3695414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平行四边形 104">
                  <a:extLst>
                    <a:ext uri="{FF2B5EF4-FFF2-40B4-BE49-F238E27FC236}">
                      <a16:creationId xmlns:a16="http://schemas.microsoft.com/office/drawing/2014/main" id="{19423534-39A3-4D81-A5B4-3115C5743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文本框 102">
                <a:extLst>
                  <a:ext uri="{FF2B5EF4-FFF2-40B4-BE49-F238E27FC236}">
                    <a16:creationId xmlns:a16="http://schemas.microsoft.com/office/drawing/2014/main" id="{CE9BE91E-3E03-4DF1-8437-897D7FEE0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5" name="直接连接符 100">
              <a:extLst>
                <a:ext uri="{FF2B5EF4-FFF2-40B4-BE49-F238E27FC236}">
                  <a16:creationId xmlns:a16="http://schemas.microsoft.com/office/drawing/2014/main" id="{2C253842-373F-4142-9350-2BA9BCC594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105">
            <a:extLst>
              <a:ext uri="{FF2B5EF4-FFF2-40B4-BE49-F238E27FC236}">
                <a16:creationId xmlns:a16="http://schemas.microsoft.com/office/drawing/2014/main" id="{B10A60C1-2415-4DB2-8B36-18E2EB6CD51B}"/>
              </a:ext>
            </a:extLst>
          </p:cNvPr>
          <p:cNvGrpSpPr/>
          <p:nvPr userDrawn="1"/>
        </p:nvGrpSpPr>
        <p:grpSpPr bwMode="auto">
          <a:xfrm>
            <a:off x="6078538" y="4861406"/>
            <a:ext cx="3460750" cy="494819"/>
            <a:chOff x="0" y="25925"/>
            <a:chExt cx="3461507" cy="495658"/>
          </a:xfrm>
        </p:grpSpPr>
        <p:grpSp>
          <p:nvGrpSpPr>
            <p:cNvPr id="32" name="组合 107">
              <a:extLst>
                <a:ext uri="{FF2B5EF4-FFF2-40B4-BE49-F238E27FC236}">
                  <a16:creationId xmlns:a16="http://schemas.microsoft.com/office/drawing/2014/main" id="{71EC1992-FA5E-47C5-AFB4-27EF5A302392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34" name="组合 109">
                <a:extLst>
                  <a:ext uri="{FF2B5EF4-FFF2-40B4-BE49-F238E27FC236}">
                    <a16:creationId xmlns:a16="http://schemas.microsoft.com/office/drawing/2014/main" id="{44552F0A-7DD6-4EDC-8FE8-0D9AA6B6890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36" name="平行四边形 111">
                  <a:extLst>
                    <a:ext uri="{FF2B5EF4-FFF2-40B4-BE49-F238E27FC236}">
                      <a16:creationId xmlns:a16="http://schemas.microsoft.com/office/drawing/2014/main" id="{0FF9AAC3-C0F0-40B6-9282-C5D65FBEA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平行四边形 112">
                  <a:extLst>
                    <a:ext uri="{FF2B5EF4-FFF2-40B4-BE49-F238E27FC236}">
                      <a16:creationId xmlns:a16="http://schemas.microsoft.com/office/drawing/2014/main" id="{E4EDD061-A892-4B86-A32E-73FD6F0F0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5" name="文本框 110">
                <a:extLst>
                  <a:ext uri="{FF2B5EF4-FFF2-40B4-BE49-F238E27FC236}">
                    <a16:creationId xmlns:a16="http://schemas.microsoft.com/office/drawing/2014/main" id="{04AC55EE-ACFB-4F25-88B6-5161EAC69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3" name="直接连接符 108">
              <a:extLst>
                <a:ext uri="{FF2B5EF4-FFF2-40B4-BE49-F238E27FC236}">
                  <a16:creationId xmlns:a16="http://schemas.microsoft.com/office/drawing/2014/main" id="{64C03479-81E0-4C9B-AAF5-BE80A006A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任意多边形 77">
            <a:extLst>
              <a:ext uri="{FF2B5EF4-FFF2-40B4-BE49-F238E27FC236}">
                <a16:creationId xmlns:a16="http://schemas.microsoft.com/office/drawing/2014/main" id="{C22584A7-C922-449F-81C4-E5D8E74DF80C}"/>
              </a:ext>
            </a:extLst>
          </p:cNvPr>
          <p:cNvSpPr/>
          <p:nvPr userDrawn="1"/>
        </p:nvSpPr>
        <p:spPr bwMode="auto">
          <a:xfrm>
            <a:off x="106363" y="0"/>
            <a:ext cx="7808912" cy="6858000"/>
          </a:xfrm>
          <a:custGeom>
            <a:avLst/>
            <a:gdLst>
              <a:gd name="T0" fmla="*/ 0 w 6953768"/>
              <a:gd name="T1" fmla="*/ 0 h 6858000"/>
              <a:gd name="T2" fmla="*/ 9847618 w 6953768"/>
              <a:gd name="T3" fmla="*/ 0 h 6858000"/>
              <a:gd name="T4" fmla="*/ 5264604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9" name="任意多边形 76">
            <a:extLst>
              <a:ext uri="{FF2B5EF4-FFF2-40B4-BE49-F238E27FC236}">
                <a16:creationId xmlns:a16="http://schemas.microsoft.com/office/drawing/2014/main" id="{CA199C89-F324-416E-8344-F0A5D3F0B7EE}"/>
              </a:ext>
            </a:extLst>
          </p:cNvPr>
          <p:cNvSpPr/>
          <p:nvPr userDrawn="1"/>
        </p:nvSpPr>
        <p:spPr bwMode="auto">
          <a:xfrm>
            <a:off x="0" y="0"/>
            <a:ext cx="7808913" cy="6858000"/>
          </a:xfrm>
          <a:custGeom>
            <a:avLst/>
            <a:gdLst>
              <a:gd name="T0" fmla="*/ 0 w 6953768"/>
              <a:gd name="T1" fmla="*/ 0 h 6858000"/>
              <a:gd name="T2" fmla="*/ 9847622 w 6953768"/>
              <a:gd name="T3" fmla="*/ 0 h 6858000"/>
              <a:gd name="T4" fmla="*/ 5264606 w 6953768"/>
              <a:gd name="T5" fmla="*/ 6858000 h 6858000"/>
              <a:gd name="T6" fmla="*/ 0 w 6953768"/>
              <a:gd name="T7" fmla="*/ 6858000 h 6858000"/>
              <a:gd name="T8" fmla="*/ 0 w 6953768"/>
              <a:gd name="T9" fmla="*/ 0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53768" h="6858000">
                <a:moveTo>
                  <a:pt x="0" y="0"/>
                </a:moveTo>
                <a:lnTo>
                  <a:pt x="6953768" y="0"/>
                </a:lnTo>
                <a:lnTo>
                  <a:pt x="371753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C55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dirty="0"/>
          </a:p>
        </p:txBody>
      </p:sp>
      <p:pic>
        <p:nvPicPr>
          <p:cNvPr id="40" name="图片 73">
            <a:extLst>
              <a:ext uri="{FF2B5EF4-FFF2-40B4-BE49-F238E27FC236}">
                <a16:creationId xmlns:a16="http://schemas.microsoft.com/office/drawing/2014/main" id="{7359FDD3-FB8A-4012-ACD0-8CDBE5EB3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36700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文本框 78">
            <a:extLst>
              <a:ext uri="{FF2B5EF4-FFF2-40B4-BE49-F238E27FC236}">
                <a16:creationId xmlns:a16="http://schemas.microsoft.com/office/drawing/2014/main" id="{B2703CAB-E597-45F1-B323-1AADDA5B4A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125" y="171450"/>
            <a:ext cx="20558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42" name="标题占位符 1">
            <a:extLst>
              <a:ext uri="{FF2B5EF4-FFF2-40B4-BE49-F238E27FC236}">
                <a16:creationId xmlns:a16="http://schemas.microsoft.com/office/drawing/2014/main" id="{E4C02F29-99CC-4A0A-AED7-BDAF71B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09" y="172752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7" name="标题占位符 1">
            <a:extLst>
              <a:ext uri="{FF2B5EF4-FFF2-40B4-BE49-F238E27FC236}">
                <a16:creationId xmlns:a16="http://schemas.microsoft.com/office/drawing/2014/main" id="{B5F7000F-3907-4B7C-A12B-9224EE90BA91}"/>
              </a:ext>
            </a:extLst>
          </p:cNvPr>
          <p:cNvSpPr txBox="1">
            <a:spLocks/>
          </p:cNvSpPr>
          <p:nvPr userDrawn="1"/>
        </p:nvSpPr>
        <p:spPr>
          <a:xfrm>
            <a:off x="7623451" y="3856162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48" name="标题占位符 1">
            <a:extLst>
              <a:ext uri="{FF2B5EF4-FFF2-40B4-BE49-F238E27FC236}">
                <a16:creationId xmlns:a16="http://schemas.microsoft.com/office/drawing/2014/main" id="{9202CD99-818E-47BA-BC0A-BCAE7FDD1FD2}"/>
              </a:ext>
            </a:extLst>
          </p:cNvPr>
          <p:cNvSpPr txBox="1">
            <a:spLocks/>
          </p:cNvSpPr>
          <p:nvPr userDrawn="1"/>
        </p:nvSpPr>
        <p:spPr>
          <a:xfrm>
            <a:off x="7047188" y="4875895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  <p:sp>
        <p:nvSpPr>
          <p:cNvPr id="49" name="标题占位符 1">
            <a:extLst>
              <a:ext uri="{FF2B5EF4-FFF2-40B4-BE49-F238E27FC236}">
                <a16:creationId xmlns:a16="http://schemas.microsoft.com/office/drawing/2014/main" id="{1C132DFB-A4D8-4F82-BD87-65CC1E55BFD4}"/>
              </a:ext>
            </a:extLst>
          </p:cNvPr>
          <p:cNvSpPr txBox="1">
            <a:spLocks/>
          </p:cNvSpPr>
          <p:nvPr userDrawn="1"/>
        </p:nvSpPr>
        <p:spPr>
          <a:xfrm>
            <a:off x="8113712" y="2721909"/>
            <a:ext cx="3539789" cy="40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44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D46DC4-DBA3-5944-A737-143BB4CB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E6E1D-D6F4-4E46-9806-F6A08C0B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A4E7E-9BEF-9D43-8722-EC6243BEC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01B89-D733-6245-BBE3-A44BA92D2544}" type="datetimeFigureOut">
              <a:rPr kumimoji="1" lang="zh-CN" altLang="en-US" smtClean="0"/>
              <a:t>2022/3/28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0BAD9-CC5E-A24D-ABDA-D09C6CCCF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2BE2A-699D-8A40-A103-F095B6A27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C48A3-FD95-344E-BCFF-C6286B27B7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45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7EEB5-3E56-1044-80D9-75BE589C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855" y="2483737"/>
            <a:ext cx="10150854" cy="69010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CSS</a:t>
            </a:r>
            <a:r>
              <a:rPr kumimoji="1" lang="zh-CN" altLang="en-US" dirty="0"/>
              <a:t>属性</a:t>
            </a:r>
            <a:r>
              <a:rPr kumimoji="1" lang="en-US" altLang="zh-CN" dirty="0"/>
              <a:t>-</a:t>
            </a:r>
            <a:r>
              <a:rPr kumimoji="1" lang="zh-CN" altLang="en-US" dirty="0"/>
              <a:t>文本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BCD5E9-F25D-674E-9023-DAC59C44AD7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61323" y="3684158"/>
            <a:ext cx="6327531" cy="433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王红元 </a:t>
            </a:r>
            <a:r>
              <a:rPr kumimoji="1" lang="en-US" altLang="zh-CN" dirty="0"/>
              <a:t>coderwhy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62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A0416949-2663-43FE-A73F-9032E38BAE6C}"/>
              </a:ext>
            </a:extLst>
          </p:cNvPr>
          <p:cNvSpPr/>
          <p:nvPr/>
        </p:nvSpPr>
        <p:spPr>
          <a:xfrm>
            <a:off x="0" y="0"/>
            <a:ext cx="681170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73">
            <a:extLst>
              <a:ext uri="{FF2B5EF4-FFF2-40B4-BE49-F238E27FC236}">
                <a16:creationId xmlns:a16="http://schemas.microsoft.com/office/drawing/2014/main" id="{A28173DB-796E-4C39-8600-2EE35659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9" y="1914051"/>
            <a:ext cx="4767263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78">
            <a:extLst>
              <a:ext uri="{FF2B5EF4-FFF2-40B4-BE49-F238E27FC236}">
                <a16:creationId xmlns:a16="http://schemas.microsoft.com/office/drawing/2014/main" id="{2847D667-15CD-4DE1-B90B-19185BD37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71450"/>
            <a:ext cx="2055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</a:t>
            </a:r>
            <a:r>
              <a:rPr lang="en-US" altLang="zh-CN" sz="3600" b="1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>
              <a:solidFill>
                <a:srgbClr val="0D0D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105">
            <a:extLst>
              <a:ext uri="{FF2B5EF4-FFF2-40B4-BE49-F238E27FC236}">
                <a16:creationId xmlns:a16="http://schemas.microsoft.com/office/drawing/2014/main" id="{CDECD88F-D06A-4E72-8513-55F41D5C2212}"/>
              </a:ext>
            </a:extLst>
          </p:cNvPr>
          <p:cNvGrpSpPr/>
          <p:nvPr/>
        </p:nvGrpSpPr>
        <p:grpSpPr bwMode="auto">
          <a:xfrm>
            <a:off x="7518812" y="5057775"/>
            <a:ext cx="4279178" cy="520700"/>
            <a:chOff x="0" y="0"/>
            <a:chExt cx="4280114" cy="521583"/>
          </a:xfrm>
        </p:grpSpPr>
        <p:sp>
          <p:nvSpPr>
            <p:cNvPr id="39" name="文本框 106">
              <a:extLst>
                <a:ext uri="{FF2B5EF4-FFF2-40B4-BE49-F238E27FC236}">
                  <a16:creationId xmlns:a16="http://schemas.microsoft.com/office/drawing/2014/main" id="{1910E112-D259-47F6-9CD9-86A485A7F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333865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word/letter-spacing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组合 107">
              <a:extLst>
                <a:ext uri="{FF2B5EF4-FFF2-40B4-BE49-F238E27FC236}">
                  <a16:creationId xmlns:a16="http://schemas.microsoft.com/office/drawing/2014/main" id="{1C22AB41-E63F-44A8-9556-37214514D61A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42" name="组合 109">
                <a:extLst>
                  <a:ext uri="{FF2B5EF4-FFF2-40B4-BE49-F238E27FC236}">
                    <a16:creationId xmlns:a16="http://schemas.microsoft.com/office/drawing/2014/main" id="{EF5684DE-554E-4418-8860-2AD14FBDBDB1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44" name="平行四边形 111">
                  <a:extLst>
                    <a:ext uri="{FF2B5EF4-FFF2-40B4-BE49-F238E27FC236}">
                      <a16:creationId xmlns:a16="http://schemas.microsoft.com/office/drawing/2014/main" id="{BA9779B2-56E7-4E32-9CF4-74D739B7B1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平行四边形 112">
                  <a:extLst>
                    <a:ext uri="{FF2B5EF4-FFF2-40B4-BE49-F238E27FC236}">
                      <a16:creationId xmlns:a16="http://schemas.microsoft.com/office/drawing/2014/main" id="{052CA8EB-F5B9-472C-87D3-A346E478CD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43" name="文本框 110">
                <a:extLst>
                  <a:ext uri="{FF2B5EF4-FFF2-40B4-BE49-F238E27FC236}">
                    <a16:creationId xmlns:a16="http://schemas.microsoft.com/office/drawing/2014/main" id="{DA89DF02-D70C-4A15-AD8F-2BC34AE8E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41" name="直接连接符 108">
              <a:extLst>
                <a:ext uri="{FF2B5EF4-FFF2-40B4-BE49-F238E27FC236}">
                  <a16:creationId xmlns:a16="http://schemas.microsoft.com/office/drawing/2014/main" id="{5D11F973-F642-4D66-B231-BAABC8E2F5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88">
            <a:extLst>
              <a:ext uri="{FF2B5EF4-FFF2-40B4-BE49-F238E27FC236}">
                <a16:creationId xmlns:a16="http://schemas.microsoft.com/office/drawing/2014/main" id="{C6AEA436-6A76-2A41-B63E-1FD9ABC36BA2}"/>
              </a:ext>
            </a:extLst>
          </p:cNvPr>
          <p:cNvGrpSpPr/>
          <p:nvPr/>
        </p:nvGrpSpPr>
        <p:grpSpPr bwMode="auto">
          <a:xfrm>
            <a:off x="7518812" y="771525"/>
            <a:ext cx="3820239" cy="520700"/>
            <a:chOff x="0" y="0"/>
            <a:chExt cx="3821075" cy="521583"/>
          </a:xfrm>
        </p:grpSpPr>
        <p:sp>
          <p:nvSpPr>
            <p:cNvPr id="48" name="文本框 7">
              <a:extLst>
                <a:ext uri="{FF2B5EF4-FFF2-40B4-BE49-F238E27FC236}">
                  <a16:creationId xmlns:a16="http://schemas.microsoft.com/office/drawing/2014/main" id="{A6151BBE-C904-7844-9E97-9AD0A867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8" y="0"/>
              <a:ext cx="2879617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text-decoration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组合 84">
              <a:extLst>
                <a:ext uri="{FF2B5EF4-FFF2-40B4-BE49-F238E27FC236}">
                  <a16:creationId xmlns:a16="http://schemas.microsoft.com/office/drawing/2014/main" id="{D0F7E88D-4B37-F849-9C6F-2D237B626285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1" name="组合 82">
                <a:extLst>
                  <a:ext uri="{FF2B5EF4-FFF2-40B4-BE49-F238E27FC236}">
                    <a16:creationId xmlns:a16="http://schemas.microsoft.com/office/drawing/2014/main" id="{D17E7886-DD5C-5243-93BC-946A7679365C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53" name="平行四边形 79">
                  <a:extLst>
                    <a:ext uri="{FF2B5EF4-FFF2-40B4-BE49-F238E27FC236}">
                      <a16:creationId xmlns:a16="http://schemas.microsoft.com/office/drawing/2014/main" id="{EA93E616-02C7-1145-9E23-F0BEA8686E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平行四边形 81">
                  <a:extLst>
                    <a:ext uri="{FF2B5EF4-FFF2-40B4-BE49-F238E27FC236}">
                      <a16:creationId xmlns:a16="http://schemas.microsoft.com/office/drawing/2014/main" id="{D551A92E-B6DB-3244-9514-0C7076DD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2" name="文本框 83">
                <a:extLst>
                  <a:ext uri="{FF2B5EF4-FFF2-40B4-BE49-F238E27FC236}">
                    <a16:creationId xmlns:a16="http://schemas.microsoft.com/office/drawing/2014/main" id="{F647C2FE-F46E-544B-A54F-CB60AA36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0" name="直接连接符 86">
              <a:extLst>
                <a:ext uri="{FF2B5EF4-FFF2-40B4-BE49-F238E27FC236}">
                  <a16:creationId xmlns:a16="http://schemas.microsoft.com/office/drawing/2014/main" id="{06521F44-48B4-3049-91D5-598A17D0DF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" name="组合 89">
            <a:extLst>
              <a:ext uri="{FF2B5EF4-FFF2-40B4-BE49-F238E27FC236}">
                <a16:creationId xmlns:a16="http://schemas.microsoft.com/office/drawing/2014/main" id="{BF8B53CC-8836-DA42-88E1-87D7826DB606}"/>
              </a:ext>
            </a:extLst>
          </p:cNvPr>
          <p:cNvGrpSpPr/>
          <p:nvPr/>
        </p:nvGrpSpPr>
        <p:grpSpPr bwMode="auto">
          <a:xfrm>
            <a:off x="7517225" y="1854235"/>
            <a:ext cx="3462337" cy="520700"/>
            <a:chOff x="0" y="0"/>
            <a:chExt cx="3461507" cy="521583"/>
          </a:xfrm>
        </p:grpSpPr>
        <p:sp>
          <p:nvSpPr>
            <p:cNvPr id="56" name="文本框 90">
              <a:extLst>
                <a:ext uri="{FF2B5EF4-FFF2-40B4-BE49-F238E27FC236}">
                  <a16:creationId xmlns:a16="http://schemas.microsoft.com/office/drawing/2014/main" id="{BF47FA29-5D0C-774B-9AA7-5E901BE45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52004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text-transform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91">
              <a:extLst>
                <a:ext uri="{FF2B5EF4-FFF2-40B4-BE49-F238E27FC236}">
                  <a16:creationId xmlns:a16="http://schemas.microsoft.com/office/drawing/2014/main" id="{9DDE4902-8E05-F347-937B-3F50D1B66A5D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59" name="组合 93">
                <a:extLst>
                  <a:ext uri="{FF2B5EF4-FFF2-40B4-BE49-F238E27FC236}">
                    <a16:creationId xmlns:a16="http://schemas.microsoft.com/office/drawing/2014/main" id="{6B754829-742D-6943-A99F-1399C87A04ED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1" name="平行四边形 95">
                  <a:extLst>
                    <a:ext uri="{FF2B5EF4-FFF2-40B4-BE49-F238E27FC236}">
                      <a16:creationId xmlns:a16="http://schemas.microsoft.com/office/drawing/2014/main" id="{5928B495-FCDB-934D-BB02-CE8151922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平行四边形 96">
                  <a:extLst>
                    <a:ext uri="{FF2B5EF4-FFF2-40B4-BE49-F238E27FC236}">
                      <a16:creationId xmlns:a16="http://schemas.microsoft.com/office/drawing/2014/main" id="{C6A9E09C-00EB-9D40-BAC0-627653D86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" name="文本框 94">
                <a:extLst>
                  <a:ext uri="{FF2B5EF4-FFF2-40B4-BE49-F238E27FC236}">
                    <a16:creationId xmlns:a16="http://schemas.microsoft.com/office/drawing/2014/main" id="{02AA34B5-06EB-344A-856D-2873D880C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58" name="直接连接符 92">
              <a:extLst>
                <a:ext uri="{FF2B5EF4-FFF2-40B4-BE49-F238E27FC236}">
                  <a16:creationId xmlns:a16="http://schemas.microsoft.com/office/drawing/2014/main" id="{4B1F2480-B5D0-594E-A147-6D50B114A6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3" name="组合 97">
            <a:extLst>
              <a:ext uri="{FF2B5EF4-FFF2-40B4-BE49-F238E27FC236}">
                <a16:creationId xmlns:a16="http://schemas.microsoft.com/office/drawing/2014/main" id="{B05F6746-D159-A248-9C0C-989812DF8052}"/>
              </a:ext>
            </a:extLst>
          </p:cNvPr>
          <p:cNvGrpSpPr/>
          <p:nvPr/>
        </p:nvGrpSpPr>
        <p:grpSpPr bwMode="auto">
          <a:xfrm>
            <a:off x="7518812" y="2908300"/>
            <a:ext cx="3821992" cy="520700"/>
            <a:chOff x="0" y="0"/>
            <a:chExt cx="3821075" cy="521583"/>
          </a:xfrm>
        </p:grpSpPr>
        <p:sp>
          <p:nvSpPr>
            <p:cNvPr id="64" name="文本框 98">
              <a:extLst>
                <a:ext uri="{FF2B5EF4-FFF2-40B4-BE49-F238E27FC236}">
                  <a16:creationId xmlns:a16="http://schemas.microsoft.com/office/drawing/2014/main" id="{324C3117-89AC-B24B-86AD-33AE915EF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879616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text-indent</a:t>
              </a:r>
            </a:p>
          </p:txBody>
        </p:sp>
        <p:grpSp>
          <p:nvGrpSpPr>
            <p:cNvPr id="65" name="组合 99">
              <a:extLst>
                <a:ext uri="{FF2B5EF4-FFF2-40B4-BE49-F238E27FC236}">
                  <a16:creationId xmlns:a16="http://schemas.microsoft.com/office/drawing/2014/main" id="{F4533F59-0952-3540-997E-A2848BB9AAC1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67" name="组合 101">
                <a:extLst>
                  <a:ext uri="{FF2B5EF4-FFF2-40B4-BE49-F238E27FC236}">
                    <a16:creationId xmlns:a16="http://schemas.microsoft.com/office/drawing/2014/main" id="{17BCCC27-49C9-FA4B-A8AA-9196ED9A5B7B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69" name="平行四边形 103">
                  <a:extLst>
                    <a:ext uri="{FF2B5EF4-FFF2-40B4-BE49-F238E27FC236}">
                      <a16:creationId xmlns:a16="http://schemas.microsoft.com/office/drawing/2014/main" id="{D18038F7-47B7-4C44-B7AF-58D983AE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平行四边形 104">
                  <a:extLst>
                    <a:ext uri="{FF2B5EF4-FFF2-40B4-BE49-F238E27FC236}">
                      <a16:creationId xmlns:a16="http://schemas.microsoft.com/office/drawing/2014/main" id="{7E743304-8173-4449-BF4E-59801D6D6A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8" name="文本框 102">
                <a:extLst>
                  <a:ext uri="{FF2B5EF4-FFF2-40B4-BE49-F238E27FC236}">
                    <a16:creationId xmlns:a16="http://schemas.microsoft.com/office/drawing/2014/main" id="{3E2A9538-0224-0C44-A166-174892BA2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6" name="直接连接符 100">
              <a:extLst>
                <a:ext uri="{FF2B5EF4-FFF2-40B4-BE49-F238E27FC236}">
                  <a16:creationId xmlns:a16="http://schemas.microsoft.com/office/drawing/2014/main" id="{38A5CFDC-9886-5145-BACC-6848D88F99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1" name="组合 105">
            <a:extLst>
              <a:ext uri="{FF2B5EF4-FFF2-40B4-BE49-F238E27FC236}">
                <a16:creationId xmlns:a16="http://schemas.microsoft.com/office/drawing/2014/main" id="{AF06721A-64A1-D849-9F48-A9121FFB154E}"/>
              </a:ext>
            </a:extLst>
          </p:cNvPr>
          <p:cNvGrpSpPr/>
          <p:nvPr/>
        </p:nvGrpSpPr>
        <p:grpSpPr bwMode="auto">
          <a:xfrm>
            <a:off x="7518812" y="3990107"/>
            <a:ext cx="3857510" cy="520700"/>
            <a:chOff x="0" y="0"/>
            <a:chExt cx="3858354" cy="521583"/>
          </a:xfrm>
        </p:grpSpPr>
        <p:sp>
          <p:nvSpPr>
            <p:cNvPr id="72" name="文本框 106">
              <a:extLst>
                <a:ext uri="{FF2B5EF4-FFF2-40B4-BE49-F238E27FC236}">
                  <a16:creationId xmlns:a16="http://schemas.microsoft.com/office/drawing/2014/main" id="{46B2F7CE-7125-2442-AEE1-9CF1E19FA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459" y="0"/>
              <a:ext cx="2916895" cy="46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text-align(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重要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组合 107">
              <a:extLst>
                <a:ext uri="{FF2B5EF4-FFF2-40B4-BE49-F238E27FC236}">
                  <a16:creationId xmlns:a16="http://schemas.microsoft.com/office/drawing/2014/main" id="{0ECF31FA-26DE-D042-86A1-B46C83475536}"/>
                </a:ext>
              </a:extLst>
            </p:cNvPr>
            <p:cNvGrpSpPr/>
            <p:nvPr/>
          </p:nvGrpSpPr>
          <p:grpSpPr bwMode="auto">
            <a:xfrm>
              <a:off x="0" y="25925"/>
              <a:ext cx="755077" cy="495658"/>
              <a:chOff x="0" y="0"/>
              <a:chExt cx="755077" cy="495658"/>
            </a:xfrm>
          </p:grpSpPr>
          <p:grpSp>
            <p:nvGrpSpPr>
              <p:cNvPr id="75" name="组合 109">
                <a:extLst>
                  <a:ext uri="{FF2B5EF4-FFF2-40B4-BE49-F238E27FC236}">
                    <a16:creationId xmlns:a16="http://schemas.microsoft.com/office/drawing/2014/main" id="{DF8B7888-B4E6-1243-B326-C6CDF5055183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755077" cy="451157"/>
                <a:chOff x="0" y="0"/>
                <a:chExt cx="755077" cy="451157"/>
              </a:xfrm>
            </p:grpSpPr>
            <p:sp>
              <p:nvSpPr>
                <p:cNvPr id="77" name="平行四边形 111">
                  <a:extLst>
                    <a:ext uri="{FF2B5EF4-FFF2-40B4-BE49-F238E27FC236}">
                      <a16:creationId xmlns:a16="http://schemas.microsoft.com/office/drawing/2014/main" id="{56FE4559-A90D-E145-ADDD-BDED259A7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0D0D0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平行四边形 112">
                  <a:extLst>
                    <a:ext uri="{FF2B5EF4-FFF2-40B4-BE49-F238E27FC236}">
                      <a16:creationId xmlns:a16="http://schemas.microsoft.com/office/drawing/2014/main" id="{4058A4CE-7B2F-3842-B980-30227411DB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11" y="40987"/>
                  <a:ext cx="725566" cy="410170"/>
                </a:xfrm>
                <a:prstGeom prst="parallelogram">
                  <a:avLst>
                    <a:gd name="adj" fmla="val 48351"/>
                  </a:avLst>
                </a:prstGeom>
                <a:solidFill>
                  <a:srgbClr val="FFC5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6" name="文本框 110">
                <a:extLst>
                  <a:ext uri="{FF2B5EF4-FFF2-40B4-BE49-F238E27FC236}">
                    <a16:creationId xmlns:a16="http://schemas.microsoft.com/office/drawing/2014/main" id="{5D7C281E-70BE-2B49-B810-75F156120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82" y="33993"/>
                <a:ext cx="3740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4" name="直接连接符 108">
              <a:extLst>
                <a:ext uri="{FF2B5EF4-FFF2-40B4-BE49-F238E27FC236}">
                  <a16:creationId xmlns:a16="http://schemas.microsoft.com/office/drawing/2014/main" id="{E57C7A76-C361-A24D-9A1B-46C20A780B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5950" y="462568"/>
              <a:ext cx="2915557" cy="0"/>
            </a:xfrm>
            <a:prstGeom prst="line">
              <a:avLst/>
            </a:prstGeom>
            <a:noFill/>
            <a:ln w="6350">
              <a:solidFill>
                <a:srgbClr val="FFC557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092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BA60E5-54E3-430E-8A8E-54274931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text-decoration</a:t>
            </a:r>
            <a:r>
              <a:rPr lang="zh-CN" altLang="en-US" b="1" dirty="0"/>
              <a:t>用于设置文字的装饰线</a:t>
            </a:r>
          </a:p>
          <a:p>
            <a:pPr lvl="1"/>
            <a:r>
              <a:rPr lang="en-US" altLang="zh-CN" dirty="0"/>
              <a:t>decoration</a:t>
            </a:r>
            <a:r>
              <a:rPr lang="zh-CN" altLang="en-US" dirty="0"/>
              <a:t>是装饰</a:t>
            </a:r>
            <a:r>
              <a:rPr lang="en-US" altLang="zh-CN" dirty="0"/>
              <a:t>/</a:t>
            </a:r>
            <a:r>
              <a:rPr lang="zh-CN" altLang="en-US" dirty="0"/>
              <a:t>装饰品的意思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text-decoration</a:t>
            </a:r>
            <a:r>
              <a:rPr lang="zh-CN" altLang="en-US" dirty="0"/>
              <a:t>有如下常见取值</a:t>
            </a:r>
            <a:r>
              <a:rPr lang="en-US" altLang="zh-CN" dirty="0"/>
              <a:t>:</a:t>
            </a:r>
          </a:p>
          <a:p>
            <a:pPr marL="650867" lvl="1" indent="-342900">
              <a:lnSpc>
                <a:spcPts val="25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无任何装饰线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386" lvl="2" indent="-342900">
              <a:lnSpc>
                <a:spcPts val="25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可以去除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元素默认的下划线</a:t>
            </a:r>
          </a:p>
          <a:p>
            <a:pPr marL="650867" lvl="1" indent="-342900">
              <a:lnSpc>
                <a:spcPts val="25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underline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下划线</a:t>
            </a:r>
          </a:p>
          <a:p>
            <a:pPr marL="650867" lvl="1" indent="-342900">
              <a:lnSpc>
                <a:spcPts val="25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overline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上划线</a:t>
            </a:r>
          </a:p>
          <a:p>
            <a:pPr marL="650867" lvl="1" indent="-342900">
              <a:lnSpc>
                <a:spcPts val="25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line-through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中划线（删除线）</a:t>
            </a:r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元素有下划线的本质是被添加了</a:t>
            </a:r>
            <a:r>
              <a:rPr lang="en-US" altLang="zh-CN" dirty="0"/>
              <a:t>text-decoration</a:t>
            </a:r>
            <a:r>
              <a:rPr lang="zh-CN" altLang="en-US" dirty="0"/>
              <a:t>属性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F5A678C-420A-4EB4-A632-56CD57C0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属性 </a:t>
            </a:r>
            <a:r>
              <a:rPr lang="en-US" altLang="zh-CN" dirty="0"/>
              <a:t>– text-decoration(</a:t>
            </a:r>
            <a:r>
              <a:rPr lang="zh-CN" altLang="en-US" dirty="0"/>
              <a:t>常用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79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D264E1-ABD5-496D-BE9E-552C45ED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text-transform</a:t>
            </a:r>
            <a:r>
              <a:rPr lang="zh-CN" altLang="en-US" b="1" dirty="0"/>
              <a:t>用于设置文字的大小写转换</a:t>
            </a:r>
          </a:p>
          <a:p>
            <a:pPr lvl="1"/>
            <a:r>
              <a:rPr lang="en-US" altLang="zh-CN" dirty="0"/>
              <a:t>Transform</a:t>
            </a:r>
            <a:r>
              <a:rPr lang="zh-CN" altLang="en-US" dirty="0"/>
              <a:t>单词是使变形</a:t>
            </a:r>
            <a:r>
              <a:rPr lang="en-US" altLang="zh-CN" dirty="0"/>
              <a:t>/</a:t>
            </a:r>
            <a:r>
              <a:rPr lang="zh-CN" altLang="en-US" dirty="0"/>
              <a:t>变换</a:t>
            </a:r>
            <a:r>
              <a:rPr lang="en-US" altLang="zh-CN" dirty="0"/>
              <a:t>(</a:t>
            </a:r>
            <a:r>
              <a:rPr lang="zh-CN" altLang="en-US" dirty="0"/>
              <a:t>形变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text-transform</a:t>
            </a:r>
            <a:r>
              <a:rPr lang="zh-CN" altLang="en-US" dirty="0"/>
              <a:t>有几个常见的值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capitalize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使</a:t>
            </a:r>
            <a:r>
              <a:rPr lang="en-US" altLang="zh-CN" dirty="0"/>
              <a:t>…</a:t>
            </a:r>
            <a:r>
              <a:rPr lang="zh-CN" altLang="en-US" dirty="0"/>
              <a:t>首字母大写</a:t>
            </a:r>
            <a:r>
              <a:rPr lang="en-US" altLang="zh-CN" dirty="0"/>
              <a:t>, </a:t>
            </a:r>
            <a:r>
              <a:rPr lang="zh-CN" altLang="en-US" dirty="0"/>
              <a:t>资本化的意思</a:t>
            </a:r>
            <a:r>
              <a:rPr lang="en-US" altLang="zh-CN" dirty="0"/>
              <a:t>)</a:t>
            </a:r>
            <a:r>
              <a:rPr lang="zh-CN" altLang="en-US" dirty="0"/>
              <a:t>将每个单词的首字符变为大写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uppercase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大写字母</a:t>
            </a:r>
            <a:r>
              <a:rPr lang="en-US" altLang="zh-CN" dirty="0"/>
              <a:t>)</a:t>
            </a:r>
            <a:r>
              <a:rPr lang="zh-CN" altLang="en-US" dirty="0"/>
              <a:t>将每个单词的所有字符变为大写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lowercase</a:t>
            </a:r>
            <a:r>
              <a:rPr lang="zh-CN" altLang="en-US" dirty="0"/>
              <a:t>：</a:t>
            </a:r>
            <a:r>
              <a:rPr lang="en-US" altLang="zh-CN" dirty="0"/>
              <a:t>(</a:t>
            </a:r>
            <a:r>
              <a:rPr lang="zh-CN" altLang="en-US" dirty="0"/>
              <a:t>小写字母</a:t>
            </a:r>
            <a:r>
              <a:rPr lang="en-US" altLang="zh-CN" dirty="0"/>
              <a:t>)</a:t>
            </a:r>
            <a:r>
              <a:rPr lang="zh-CN" altLang="en-US" dirty="0"/>
              <a:t>将每个单词的所有字符变为小写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none</a:t>
            </a:r>
            <a:r>
              <a:rPr lang="zh-CN" altLang="en-US" dirty="0"/>
              <a:t>：没有任何影响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实际开发中用</a:t>
            </a:r>
            <a:r>
              <a:rPr lang="en-US" altLang="zh-CN" dirty="0"/>
              <a:t>JavaScript</a:t>
            </a:r>
            <a:r>
              <a:rPr lang="zh-CN" altLang="en-US" dirty="0"/>
              <a:t>代码转化的更多</a:t>
            </a:r>
            <a:r>
              <a:rPr lang="en-US" altLang="zh-CN" dirty="0"/>
              <a:t>.</a:t>
            </a:r>
          </a:p>
          <a:p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7848ED-0663-400D-973C-4C805525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text-transform(</a:t>
            </a:r>
            <a:r>
              <a:rPr lang="zh-CN" altLang="en-US" dirty="0"/>
              <a:t>一般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5BCEDC-35A5-4421-B76D-BE631E6E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text-indent</a:t>
            </a:r>
            <a:r>
              <a:rPr lang="zh-CN" altLang="en-US" b="1" dirty="0"/>
              <a:t>用于设置第一行内容的缩进</a:t>
            </a:r>
          </a:p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text-indent: 2em;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刚好是缩进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个文字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11A4143-3EFD-44B8-A028-9078FF2B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text-indent(</a:t>
            </a:r>
            <a:r>
              <a:rPr lang="zh-CN" altLang="en-US" dirty="0"/>
              <a:t>一般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FCEEBF-B78E-4BA9-B622-99C10A31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3" y="2304231"/>
            <a:ext cx="3101609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DC9B46-8141-45FC-B429-1BFFCCFF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text-align: </a:t>
            </a:r>
            <a:r>
              <a:rPr lang="zh-CN" altLang="en-US" b="1" dirty="0"/>
              <a:t>直接翻译过来设置文本的对齐方式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MDN: </a:t>
            </a:r>
            <a:r>
              <a:rPr lang="zh-CN" altLang="en-US" b="1" i="0" dirty="0">
                <a:solidFill>
                  <a:srgbClr val="15141A"/>
                </a:solidFill>
                <a:effectLst/>
                <a:latin typeface="Inter"/>
              </a:rPr>
              <a:t>定义行内内容（例如文字）如何相对它的块父元素对齐</a:t>
            </a:r>
            <a:r>
              <a:rPr lang="en-US" altLang="zh-CN" b="1" i="0" dirty="0">
                <a:solidFill>
                  <a:srgbClr val="15141A"/>
                </a:solidFill>
                <a:effectLst/>
                <a:latin typeface="Inter"/>
              </a:rPr>
              <a:t>;</a:t>
            </a:r>
          </a:p>
          <a:p>
            <a:r>
              <a:rPr lang="zh-CN" altLang="en-US" b="1" dirty="0">
                <a:solidFill>
                  <a:srgbClr val="15141A"/>
                </a:solidFill>
                <a:latin typeface="Inter"/>
              </a:rPr>
              <a:t>常用的值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Inter"/>
              </a:rPr>
              <a:t>left</a:t>
            </a:r>
            <a:r>
              <a:rPr lang="zh-CN" altLang="en-US" dirty="0">
                <a:solidFill>
                  <a:srgbClr val="15141A"/>
                </a:solidFill>
                <a:latin typeface="Inter"/>
              </a:rPr>
              <a:t>：左对齐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Inter"/>
              </a:rPr>
              <a:t>right</a:t>
            </a:r>
            <a:r>
              <a:rPr lang="zh-CN" altLang="en-US" dirty="0">
                <a:solidFill>
                  <a:srgbClr val="15141A"/>
                </a:solidFill>
                <a:latin typeface="Inter"/>
              </a:rPr>
              <a:t>：右对齐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Inter"/>
              </a:rPr>
              <a:t>center</a:t>
            </a:r>
            <a:r>
              <a:rPr lang="zh-CN" altLang="en-US" dirty="0">
                <a:solidFill>
                  <a:srgbClr val="15141A"/>
                </a:solidFill>
                <a:latin typeface="Inter"/>
              </a:rPr>
              <a:t>：正中间显示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Inter"/>
              </a:rPr>
              <a:t>justify</a:t>
            </a:r>
            <a:r>
              <a:rPr lang="zh-CN" altLang="en-US" dirty="0">
                <a:solidFill>
                  <a:srgbClr val="15141A"/>
                </a:solidFill>
                <a:latin typeface="Inter"/>
              </a:rPr>
              <a:t>：两端对齐</a:t>
            </a:r>
            <a:endParaRPr lang="en-US" altLang="zh-CN" dirty="0">
              <a:solidFill>
                <a:srgbClr val="15141A"/>
              </a:solidFill>
              <a:latin typeface="Inter"/>
            </a:endParaRPr>
          </a:p>
          <a:p>
            <a:endParaRPr lang="en-US" altLang="zh-CN" b="0" i="0" dirty="0">
              <a:solidFill>
                <a:srgbClr val="15141A"/>
              </a:solidFill>
              <a:effectLst/>
              <a:latin typeface="Inter"/>
            </a:endParaRPr>
          </a:p>
          <a:p>
            <a:r>
              <a:rPr lang="en-US" altLang="zh-CN" dirty="0">
                <a:solidFill>
                  <a:srgbClr val="15141A"/>
                </a:solidFill>
                <a:latin typeface="Inter"/>
              </a:rPr>
              <a:t>W3C</a:t>
            </a:r>
            <a:r>
              <a:rPr lang="zh-CN" altLang="en-US" dirty="0">
                <a:solidFill>
                  <a:srgbClr val="15141A"/>
                </a:solidFill>
                <a:latin typeface="Inter"/>
              </a:rPr>
              <a:t>中的解释</a:t>
            </a:r>
            <a:r>
              <a:rPr lang="en-US" altLang="zh-CN" dirty="0">
                <a:solidFill>
                  <a:srgbClr val="15141A"/>
                </a:solidFill>
                <a:latin typeface="Inter"/>
              </a:rPr>
              <a:t>: </a:t>
            </a:r>
            <a:endParaRPr lang="en-US" altLang="zh-CN" b="0" i="0" dirty="0">
              <a:solidFill>
                <a:srgbClr val="15141A"/>
              </a:solidFill>
              <a:effectLst/>
              <a:latin typeface="Inter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57279AD-2C1E-4640-AF6F-9AB56EA1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text-align(</a:t>
            </a:r>
            <a:r>
              <a:rPr lang="zh-CN" altLang="en-US" dirty="0"/>
              <a:t>重要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2B3BFE-45A9-4D62-A814-000BCF9B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48" y="5600684"/>
            <a:ext cx="9638239" cy="5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E101303-8FC7-45D8-9D8E-42784C51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letter-spacing</a:t>
            </a:r>
            <a:r>
              <a:rPr lang="zh-CN" altLang="en-US" b="1" dirty="0"/>
              <a:t>、</a:t>
            </a:r>
            <a:r>
              <a:rPr lang="en-US" altLang="zh-CN" b="1" dirty="0"/>
              <a:t>word-spacing</a:t>
            </a:r>
            <a:r>
              <a:rPr lang="zh-CN" altLang="en-US" b="1" dirty="0"/>
              <a:t>分别用于设置字母、单词之间的间距</a:t>
            </a:r>
            <a:endParaRPr lang="zh-CN" altLang="en-US" dirty="0"/>
          </a:p>
          <a:p>
            <a:pPr lvl="1"/>
            <a:r>
              <a:rPr lang="zh-CN" altLang="en-US" dirty="0"/>
              <a:t>默认是</a:t>
            </a:r>
            <a:r>
              <a:rPr lang="en-US" altLang="zh-CN" dirty="0"/>
              <a:t>0</a:t>
            </a:r>
            <a:r>
              <a:rPr lang="zh-CN" altLang="en-US" dirty="0"/>
              <a:t>，可以设置为负数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F65E0E-B77B-4061-A7DA-21F20077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letter-spacing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word-spacing(</a:t>
            </a:r>
            <a:r>
              <a:rPr lang="zh-CN" altLang="en-US" dirty="0">
                <a:sym typeface="+mn-ea"/>
              </a:rPr>
              <a:t>一般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12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2021-4-26-2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/>
      <a:bodyPr vert="horz" lIns="91440" tIns="45720" rIns="91440" bIns="45720" rtlCol="0" anchor="ctr">
        <a:no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1-4-26-2" id="{4A51172A-A772-3E4F-9001-22DF8F808751}" vid="{4E90DBBC-22CF-6C41-B475-53D708E4241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2021-4-26-2</Template>
  <TotalTime>20963</TotalTime>
  <Words>289</Words>
  <Application>Microsoft Office PowerPoint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Inter</vt:lpstr>
      <vt:lpstr>等线</vt:lpstr>
      <vt:lpstr>等线 Light</vt:lpstr>
      <vt:lpstr>微软雅黑</vt:lpstr>
      <vt:lpstr>Arial</vt:lpstr>
      <vt:lpstr>Wingdings</vt:lpstr>
      <vt:lpstr>2021-4-26-2</vt:lpstr>
      <vt:lpstr>CSS属性-文本</vt:lpstr>
      <vt:lpstr>PowerPoint 演示文稿</vt:lpstr>
      <vt:lpstr>CSS属性 – text-decoration(常用)</vt:lpstr>
      <vt:lpstr>text-transform(一般)</vt:lpstr>
      <vt:lpstr>text-indent(一般)</vt:lpstr>
      <vt:lpstr>text-align(重要)</vt:lpstr>
      <vt:lpstr>letter-spacing、word-spacing(一般)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Vue3+TypeScript</dc:title>
  <dc:creator>coder why</dc:creator>
  <cp:lastModifiedBy>coderwhy</cp:lastModifiedBy>
  <cp:revision>541</cp:revision>
  <dcterms:created xsi:type="dcterms:W3CDTF">2021-04-26T13:18:14Z</dcterms:created>
  <dcterms:modified xsi:type="dcterms:W3CDTF">2022-03-28T00:16:16Z</dcterms:modified>
</cp:coreProperties>
</file>