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54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08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4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19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5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81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80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64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00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79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56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23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21" y="1806669"/>
            <a:ext cx="5185691" cy="2701745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385104" y="5787342"/>
            <a:ext cx="9144000" cy="894084"/>
          </a:xfrm>
        </p:spPr>
        <p:txBody>
          <a:bodyPr>
            <a:normAutofit/>
          </a:bodyPr>
          <a:lstStyle/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13429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                ?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framework de 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aberto que é utilizada para processar grandes 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conjuntos de dados e 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aprendizado de 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máquina de forma 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distribuída e 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paralela;</a:t>
            </a:r>
          </a:p>
          <a:p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Mais veloz que o Apache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Hadoop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45" y="343757"/>
            <a:ext cx="1809853" cy="9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3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quem usa o                 ?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28" y="4066091"/>
            <a:ext cx="6280293" cy="960362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47" y="343757"/>
            <a:ext cx="1809853" cy="94293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48" y="-123849"/>
            <a:ext cx="4522304" cy="452230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5" y="1568723"/>
            <a:ext cx="3159827" cy="153646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95" y="5645656"/>
            <a:ext cx="4647533" cy="88230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4" y="4398455"/>
            <a:ext cx="5525525" cy="221021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08" y="2983224"/>
            <a:ext cx="4136571" cy="11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uso: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diferentes tipo de computação;</a:t>
            </a:r>
          </a:p>
          <a:p>
            <a:pPr marL="0" indent="0">
              <a:buNone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Contém diversos componentes integrados.</a:t>
            </a:r>
          </a:p>
          <a:p>
            <a:endParaRPr lang="pt-BR" dirty="0"/>
          </a:p>
        </p:txBody>
      </p:sp>
      <p:pic>
        <p:nvPicPr>
          <p:cNvPr id="1026" name="Picture 2" descr="Resultado de imagem para o que Ã© apache spar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635" y="3401576"/>
            <a:ext cx="6503495" cy="308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33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Concorrentes: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</a:t>
            </a:r>
            <a:r>
              <a:rPr lang="pt-B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Hadoop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pt-B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Hive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Kafka;</a:t>
            </a:r>
          </a:p>
          <a:p>
            <a:r>
              <a:rPr lang="pt-B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Mahout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91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O que é                 ?</vt:lpstr>
      <vt:lpstr>O quem usa o                 ?</vt:lpstr>
      <vt:lpstr>Exemplo de uso:</vt:lpstr>
      <vt:lpstr>Concorrentes: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Gustavo Inocencio Camilo</dc:title>
  <dc:creator>Gustavo Inocencio</dc:creator>
  <cp:lastModifiedBy>Gustavo Inocencio</cp:lastModifiedBy>
  <cp:revision>9</cp:revision>
  <dcterms:created xsi:type="dcterms:W3CDTF">2018-11-27T00:17:13Z</dcterms:created>
  <dcterms:modified xsi:type="dcterms:W3CDTF">2018-12-03T00:27:21Z</dcterms:modified>
</cp:coreProperties>
</file>