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8" r:id="rId10"/>
    <p:sldId id="263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54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08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4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19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5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81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80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64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00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79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56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71CD-69F5-4C59-AA98-3A5BBC5C6DFC}" type="datetimeFigureOut">
              <a:rPr lang="pt-BR" smtClean="0"/>
              <a:t>02/12/2018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9084-C18D-45C0-AE40-7E51DB7C42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23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453" y="1771945"/>
            <a:ext cx="5185691" cy="2701745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373529" y="162046"/>
            <a:ext cx="9144000" cy="894084"/>
          </a:xfrm>
        </p:spPr>
        <p:txBody>
          <a:bodyPr>
            <a:normAutofit/>
          </a:bodyPr>
          <a:lstStyle/>
          <a:p>
            <a:r>
              <a:rPr lang="pt-BR" sz="25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Instalação e exemplo de uso</a:t>
            </a:r>
            <a:endParaRPr lang="pt-BR" sz="25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429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Usando SQL: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4385"/>
            <a:ext cx="10141419" cy="2907207"/>
          </a:xfrm>
        </p:spPr>
      </p:pic>
    </p:spTree>
    <p:extLst>
      <p:ext uri="{BB962C8B-B14F-4D97-AF65-F5344CB8AC3E}">
        <p14:creationId xmlns:p14="http://schemas.microsoft.com/office/powerpoint/2010/main" val="207558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Learning: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carros_tbl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&lt;-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copy_to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mtcars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particao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&lt;-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carros_tbl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%&gt;%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hp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&gt;= 100) %&gt;%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mutate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(cyl8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8) %&gt;%</a:t>
            </a:r>
          </a:p>
          <a:p>
            <a:pPr marL="0" indent="0">
              <a:buNone/>
            </a:pP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sdf_partition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(training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0.5,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0.5,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seed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1099)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584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Learning: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08" y="2486528"/>
            <a:ext cx="8921092" cy="36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1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Learning: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9" y="2383575"/>
            <a:ext cx="5860243" cy="357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2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distribuído: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spark_apply</a:t>
            </a:r>
            <a:r>
              <a:rPr lang="pt-BR" dirty="0"/>
              <a:t>(</a:t>
            </a:r>
            <a:r>
              <a:rPr lang="pt-BR" dirty="0" err="1"/>
              <a:t>iris_tbl</a:t>
            </a:r>
            <a:r>
              <a:rPr lang="pt-BR" dirty="0"/>
              <a:t>, </a:t>
            </a:r>
            <a:r>
              <a:rPr lang="pt-BR" b="1" dirty="0" err="1"/>
              <a:t>function</a:t>
            </a:r>
            <a:r>
              <a:rPr lang="pt-BR" dirty="0"/>
              <a:t>(data) { data[1:4] + </a:t>
            </a:r>
            <a:r>
              <a:rPr lang="pt-BR" dirty="0" err="1"/>
              <a:t>rgamma</a:t>
            </a:r>
            <a:r>
              <a:rPr lang="pt-BR" dirty="0"/>
              <a:t>(1,2) </a:t>
            </a:r>
            <a:r>
              <a:rPr lang="pt-BR" dirty="0" smtClean="0"/>
              <a:t>})</a:t>
            </a:r>
            <a:endParaRPr lang="pt-BR" b="1" dirty="0" smtClean="0"/>
          </a:p>
          <a:p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62" y="2369774"/>
            <a:ext cx="6880276" cy="419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8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distribuído: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Agrupar por colunas para executar uma operação sobre cada grupo de linhas e fazer uso de qualquer pacote dentro do fechamento</a:t>
            </a: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endParaRPr lang="pt-BR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spark_apply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iris_tbl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(e)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broom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tidy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Petal_Width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~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Petal_Length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e)),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c("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", 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", 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std.error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", 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", 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p.value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"),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group_by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Species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)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76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distribuído: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362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Agrupar por colunas para executar uma operação sobre cada grupo de linhas e fazer uso de qualquer pacote dentro do fechamento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98" y="2861821"/>
            <a:ext cx="7809679" cy="369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0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 </a:t>
            </a:r>
            <a:r>
              <a:rPr lang="pt-B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RStudio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10" y="1515268"/>
            <a:ext cx="9139190" cy="5140795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93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 Apache </a:t>
            </a:r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636" y="1457779"/>
            <a:ext cx="8596087" cy="48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62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 Apache </a:t>
            </a:r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70" y="1289958"/>
            <a:ext cx="9350829" cy="52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9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                ?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framework de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aberto que é utilizada para processar grandes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conjuntos de dados e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aprendizado de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máquina de forma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distribuída e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paralela;</a:t>
            </a:r>
          </a:p>
          <a:p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Mais veloz que o Apache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Hadoop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45" y="343757"/>
            <a:ext cx="1809853" cy="9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32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 Apache </a:t>
            </a:r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43" y="1420585"/>
            <a:ext cx="9100456" cy="51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04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 Apache </a:t>
            </a:r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4" y="1690688"/>
            <a:ext cx="8142514" cy="4580164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838200" y="59821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b="1" smtClean="0"/>
              <a:t>Fonte: https://spark.rstudio.com/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346893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quem usa o                 ?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428" y="4066091"/>
            <a:ext cx="6280293" cy="960362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47" y="343757"/>
            <a:ext cx="1809853" cy="94293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48" y="-123849"/>
            <a:ext cx="4522304" cy="452230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5" y="1568723"/>
            <a:ext cx="3159827" cy="153646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95" y="5645656"/>
            <a:ext cx="4647533" cy="88230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4" y="4398455"/>
            <a:ext cx="5525525" cy="221021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08" y="2983224"/>
            <a:ext cx="4136571" cy="11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7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uso: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diferentes tipo de computação;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Contém diversos componentes integrados.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  <p:pic>
        <p:nvPicPr>
          <p:cNvPr id="1026" name="Picture 2" descr="Resultado de imagem para o que Ã© apache spark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635" y="3401576"/>
            <a:ext cx="6503495" cy="308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33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Instalação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install.packages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sparklyr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</a:t>
            </a:r>
          </a:p>
          <a:p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sparklyr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spark_install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"2.1.0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").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287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Conexão com o </a:t>
            </a:r>
            <a:r>
              <a:rPr lang="pt-B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</a:t>
            </a: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&lt;-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spark_connect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"local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9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Usando o </a:t>
            </a:r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dentro do 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install.packages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(c("nycflights13", 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Lahman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"))</a:t>
            </a:r>
            <a:endParaRPr lang="pt-BR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dplyr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iris_tbl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&lt;-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copy_to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flights_tbl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&lt;-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copy_to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nycflights13::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flights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flights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 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batting_tbl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&lt;-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copy_to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Lahman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"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batting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src_tbls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689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Usando o </a:t>
            </a:r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dentro do R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47" y="1337399"/>
            <a:ext cx="7031705" cy="4793147"/>
          </a:xfrm>
        </p:spPr>
      </p:pic>
    </p:spTree>
    <p:extLst>
      <p:ext uri="{BB962C8B-B14F-4D97-AF65-F5344CB8AC3E}">
        <p14:creationId xmlns:p14="http://schemas.microsoft.com/office/powerpoint/2010/main" val="298012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Usando SQL: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library(DBI)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iris_preview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&lt;-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dbGetQuery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"SELECT * FROM iris where Species = 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setosa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and 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versicolor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LIMIT 10")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iris_preview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0762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333</Words>
  <Application>Microsoft Office PowerPoint</Application>
  <PresentationFormat>Widescreen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Instalação e exemplo de uso</vt:lpstr>
      <vt:lpstr>O que é                 ?</vt:lpstr>
      <vt:lpstr>O quem usa o                 ?</vt:lpstr>
      <vt:lpstr>Exemplo de uso:</vt:lpstr>
      <vt:lpstr>Instalação</vt:lpstr>
      <vt:lpstr>Conexão com o Spark:</vt:lpstr>
      <vt:lpstr>Usando o Spark dentro do R</vt:lpstr>
      <vt:lpstr>Usando o Spark dentro do R</vt:lpstr>
      <vt:lpstr>Usando SQL:</vt:lpstr>
      <vt:lpstr>Usando SQL:</vt:lpstr>
      <vt:lpstr>Machine Learning:</vt:lpstr>
      <vt:lpstr>Machine Learning:</vt:lpstr>
      <vt:lpstr>Machine Learning:</vt:lpstr>
      <vt:lpstr>R distribuído:</vt:lpstr>
      <vt:lpstr>R distribuído:</vt:lpstr>
      <vt:lpstr>R distribuído:</vt:lpstr>
      <vt:lpstr>IDE RStudio</vt:lpstr>
      <vt:lpstr>GUI Apache Spark</vt:lpstr>
      <vt:lpstr>GUI Apache Spark</vt:lpstr>
      <vt:lpstr>GUI Apache Spark</vt:lpstr>
      <vt:lpstr>GUI Apache Spark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Gustavo Inocencio Camilo</dc:title>
  <dc:creator>Gustavo Inocencio</dc:creator>
  <cp:lastModifiedBy>Gustavo Inocencio</cp:lastModifiedBy>
  <cp:revision>17</cp:revision>
  <dcterms:created xsi:type="dcterms:W3CDTF">2018-11-27T00:17:13Z</dcterms:created>
  <dcterms:modified xsi:type="dcterms:W3CDTF">2018-12-03T00:25:55Z</dcterms:modified>
</cp:coreProperties>
</file>