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73" r:id="rId4"/>
    <p:sldId id="27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586" autoAdjust="0"/>
  </p:normalViewPr>
  <p:slideViewPr>
    <p:cSldViewPr snapToGrid="0">
      <p:cViewPr varScale="1">
        <p:scale>
          <a:sx n="117" d="100"/>
          <a:sy n="117" d="100"/>
        </p:scale>
        <p:origin x="13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7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3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4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92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1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48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10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96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8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8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18B5-A671-47C3-9419-3D12D4E3D6E7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6681-B0BE-4445-BC57-26C76E504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1" y="331153"/>
            <a:ext cx="1488009" cy="345257"/>
          </a:xfrm>
          <a:prstGeom prst="rect">
            <a:avLst/>
          </a:prstGeom>
        </p:spPr>
      </p:pic>
      <p:pic>
        <p:nvPicPr>
          <p:cNvPr id="1028" name="Picture 4" descr="Resultado de imagem para logo facom uf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582" y="331153"/>
            <a:ext cx="1088265" cy="85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1330984" y="2786800"/>
            <a:ext cx="9144000" cy="197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 dirty="0" smtClean="0"/>
              <a:t>Mineração</a:t>
            </a:r>
            <a:r>
              <a:rPr lang="pt-BR" sz="6000" b="1" dirty="0" smtClean="0">
                <a:solidFill>
                  <a:srgbClr val="66FF66"/>
                </a:solidFill>
              </a:rPr>
              <a:t> </a:t>
            </a:r>
            <a:r>
              <a:rPr lang="pt-BR" sz="6000" b="1" dirty="0" smtClean="0"/>
              <a:t>de Dados</a:t>
            </a:r>
          </a:p>
          <a:p>
            <a:endParaRPr lang="pt-BR" sz="6000" b="1" dirty="0" smtClean="0">
              <a:solidFill>
                <a:srgbClr val="66FF66"/>
              </a:solidFill>
            </a:endParaRPr>
          </a:p>
          <a:p>
            <a:endParaRPr lang="pt-BR" sz="6000" b="1" dirty="0" smtClean="0">
              <a:solidFill>
                <a:srgbClr val="66FF66"/>
              </a:solidFill>
            </a:endParaRPr>
          </a:p>
          <a:p>
            <a:endParaRPr lang="pt-BR" sz="6000" b="1" dirty="0" smtClean="0">
              <a:solidFill>
                <a:srgbClr val="66FF66"/>
              </a:solidFill>
            </a:endParaRPr>
          </a:p>
          <a:p>
            <a:r>
              <a:rPr lang="pt-BR" sz="6000" b="1" dirty="0" smtClean="0">
                <a:solidFill>
                  <a:srgbClr val="66FF66"/>
                </a:solidFill>
              </a:rPr>
              <a:t> </a:t>
            </a:r>
          </a:p>
          <a:p>
            <a:pPr algn="l"/>
            <a:endParaRPr lang="pt-BR" sz="60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 err="1" smtClean="0"/>
              <a:t>Dataset</a:t>
            </a:r>
            <a:r>
              <a:rPr lang="pt-BR" sz="2800" b="1" dirty="0" smtClean="0"/>
              <a:t> : Orçamento de despesas das forças armadas do Brasil de 2000 à 2018. </a:t>
            </a:r>
            <a:r>
              <a:rPr lang="pt-BR" sz="2800" dirty="0"/>
              <a:t/>
            </a:r>
            <a:br>
              <a:rPr lang="pt-BR" sz="2800" dirty="0"/>
            </a:br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18365"/>
          <a:stretch/>
        </p:blipFill>
        <p:spPr>
          <a:xfrm>
            <a:off x="2521515" y="1626029"/>
            <a:ext cx="6946682" cy="47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Problema: classificar a Unidade orçamentaria de acordo com o tipo de segmento.</a:t>
            </a:r>
            <a:r>
              <a:rPr lang="pt-BR" sz="2800" dirty="0"/>
              <a:t/>
            </a:r>
            <a:br>
              <a:rPr lang="pt-BR" sz="2800" dirty="0"/>
            </a:br>
            <a:endParaRPr lang="pt-BR" sz="2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Exército;</a:t>
            </a:r>
          </a:p>
          <a:p>
            <a:r>
              <a:rPr lang="pt-BR" dirty="0" smtClean="0"/>
              <a:t>Marinha;</a:t>
            </a:r>
          </a:p>
          <a:p>
            <a:r>
              <a:rPr lang="pt-BR" dirty="0" smtClean="0"/>
              <a:t>Aeronáutica;</a:t>
            </a:r>
          </a:p>
          <a:p>
            <a:r>
              <a:rPr lang="pt-BR" dirty="0" smtClean="0"/>
              <a:t>Administrativo;</a:t>
            </a:r>
          </a:p>
          <a:p>
            <a:r>
              <a:rPr lang="pt-BR" dirty="0" smtClean="0"/>
              <a:t>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4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Problema: classificar a Unidade orçamentaria de acordo com o tipo de segmento.</a:t>
            </a:r>
            <a:r>
              <a:rPr lang="pt-BR" sz="2800" dirty="0"/>
              <a:t/>
            </a:r>
            <a:br>
              <a:rPr lang="pt-BR" sz="2800" dirty="0"/>
            </a:br>
            <a:endParaRPr lang="pt-BR" sz="25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641" b="18954"/>
          <a:stretch/>
        </p:blipFill>
        <p:spPr>
          <a:xfrm>
            <a:off x="2642902" y="1853248"/>
            <a:ext cx="7291554" cy="43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85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57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Dataset : Orçamento de despesas das forças armadas do Brasil de 2000 à 2018.  </vt:lpstr>
      <vt:lpstr>Problema: classificar a Unidade orçamentaria de acordo com o tipo de segmento. </vt:lpstr>
      <vt:lpstr>Problema: classificar a Unidade orçamentaria de acordo com o tipo de segmento.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Gustavo Inocencio</cp:lastModifiedBy>
  <cp:revision>17</cp:revision>
  <dcterms:created xsi:type="dcterms:W3CDTF">2018-07-10T20:03:07Z</dcterms:created>
  <dcterms:modified xsi:type="dcterms:W3CDTF">2018-09-11T16:57:23Z</dcterms:modified>
</cp:coreProperties>
</file>