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613F0-6E52-41CE-BC47-B21D818003F7}" v="4" dt="2023-12-07T13:28:34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C018B-F4E3-D738-3C72-CA9E01B4C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86619D-00AE-DA3E-C2DB-EEF64D8F2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D10B86-9445-6C62-7323-0B66A5B7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C31A-1993-42FE-AF85-CEFAA38370A6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562E57-4271-D1EF-EE4F-39AE6B24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B9F100-3B70-A8D8-CC52-03B40616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5F55-B4CD-420C-B72A-2ED720D9C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93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9E3CD-9F61-020E-121F-D30992FA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952970-7E53-005D-2DB7-A7307FC1B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C72713-A835-C926-CF86-811F55C2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C31A-1993-42FE-AF85-CEFAA38370A6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198CF5-86A8-4CF2-A44A-E6E8318E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91D00-B1D7-D3AA-50DE-C579DF2B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5F55-B4CD-420C-B72A-2ED720D9C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9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E31B1D-55A2-0196-E460-BC0A1E4B3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758365-FAFD-D133-4B12-50D105156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5B45A-EAD8-81D8-F920-EC59AEB0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C31A-1993-42FE-AF85-CEFAA38370A6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E84E60-8A88-ABDC-A9EA-E0BBF76A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A2A618-4516-1566-146D-D4E1127C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5F55-B4CD-420C-B72A-2ED720D9C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07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13C2D-4410-A56E-3738-8B31F02C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CB7A89-6C49-38BD-3580-E774ABB5D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85A887-9488-F0AB-2E60-D1C41FF0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C31A-1993-42FE-AF85-CEFAA38370A6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9A6013-80D7-FC27-9841-F3159B9D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55DFF4-E433-B77E-0770-CB391B32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5F55-B4CD-420C-B72A-2ED720D9C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90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9D9D5-5974-584C-BB57-A72B4753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92F87B-6DD5-4003-676E-BA759C5A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86AA80-189A-7D25-CD60-CD07504B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C31A-1993-42FE-AF85-CEFAA38370A6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2E2179-BA64-C92B-90B0-088551B5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727A39-56B7-2DAE-3238-3ACE826F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5F55-B4CD-420C-B72A-2ED720D9C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48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45F2C-73EE-6F3D-C82B-5E65343A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FCDEE8-E280-DC5E-EF0F-EC7B1916F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E5AD01-227D-0D53-9297-A5AA833DB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BDCDA8-9752-B95F-EA07-9684F2A5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C31A-1993-42FE-AF85-CEFAA38370A6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54992E-4A82-9810-BE76-46AAD5E5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FEECFF-C7E6-F78C-87AE-D8D6C32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5F55-B4CD-420C-B72A-2ED720D9C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68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4B0D2-C487-C289-0159-0751B628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00CA5-2CDD-9F72-1DBC-0F0E6EFF9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0C4490-FBC9-7699-9F5A-2D8DA28DA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F2BC99-9357-161A-C9E1-DB9CC5E3C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7EFBB0-2EF6-4D48-33CA-274F5385E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C7351B-1C39-483F-CB3F-8CFD58F4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C31A-1993-42FE-AF85-CEFAA38370A6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02D822-AF4F-CDE9-6A68-040513D1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CF513FA-A7B4-661D-BAA1-F1068F16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5F55-B4CD-420C-B72A-2ED720D9C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2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17808-93EA-D5D1-A7CE-4BBB76FB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1B062D-02AE-3182-137E-54B72E94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C31A-1993-42FE-AF85-CEFAA38370A6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6154ED-BDA0-34DF-0F7C-ECD235B0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D3905E-F9A0-3F19-69B5-A18E53BE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5F55-B4CD-420C-B72A-2ED720D9C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6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31D995-7E2C-EDC5-0DD2-0277CBEC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C31A-1993-42FE-AF85-CEFAA38370A6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AB12F3-36BB-824F-D076-F762A031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DB4462-0504-F9D6-16E5-28AF962E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5F55-B4CD-420C-B72A-2ED720D9C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6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F1CB8-14A6-01A6-A28F-8EFF5CA0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28E3D3-419E-5746-B5CE-9847AB834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AD74A4-BACA-F759-3DCC-8C78E049A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8B7B4A-E834-B34B-EF32-4ED8BB20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C31A-1993-42FE-AF85-CEFAA38370A6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325229-E8CF-6E9F-5249-7EAB7932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DDF8DD-9294-7F8A-A8A2-D1DC9DE0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5F55-B4CD-420C-B72A-2ED720D9C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55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D33A8-ACA6-75C2-5CAE-7C2A27EB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0CAA96-1992-F41F-196C-1B857196C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59B0E5-7048-E86E-311B-E26B5701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2DCCDF-D36D-11B9-3BC4-BC9B4236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C31A-1993-42FE-AF85-CEFAA38370A6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C92B41-3996-6CA7-1E37-A1B1112D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C6D363-D38E-AF69-1B6B-F6AE65B2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5F55-B4CD-420C-B72A-2ED720D9C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60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A57ACD-A11E-5C25-8125-3EB25787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7BB7C6-91A9-5A7F-775E-8FA69C0CD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E9CE97-34C3-5293-2372-7AD055440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6C31A-1993-42FE-AF85-CEFAA38370A6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3D471E-04F5-E501-1383-704EC6F29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6BC00D-B3B1-CA29-2BA1-1F165DB68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75F55-B4CD-420C-B72A-2ED720D9C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73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mazon_Web_Services" TargetMode="External"/><Relationship Id="rId2" Type="http://schemas.openxmlformats.org/officeDocument/2006/relationships/hyperlink" Target="https://docs.aws.amazon.com/fr_fr/lambda/latest/dg/welcom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s://docs.aws.amazon.com/fr_fr/lambda/latest/dg/lambda-runtime-environmen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orange, ligne, Police, conception&#10;&#10;Description générée automatiquement">
            <a:extLst>
              <a:ext uri="{FF2B5EF4-FFF2-40B4-BE49-F238E27FC236}">
                <a16:creationId xmlns:a16="http://schemas.microsoft.com/office/drawing/2014/main" id="{21DC1C83-2DB9-BE5B-F5DA-49A94A66E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16" r="-1" b="21903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7" name="Image 6" descr="Une image contenant Graphique, logo, Police, orange&#10;&#10;Description générée automatiquement">
            <a:extLst>
              <a:ext uri="{FF2B5EF4-FFF2-40B4-BE49-F238E27FC236}">
                <a16:creationId xmlns:a16="http://schemas.microsoft.com/office/drawing/2014/main" id="{895FE412-78B2-3B1C-7E03-08E4107EA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91" r="-1" b="10295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6DAD38-5ED5-0BDC-B7B4-2252DCB7F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2007" y="1294615"/>
            <a:ext cx="5395912" cy="3983033"/>
          </a:xfrm>
        </p:spPr>
        <p:txBody>
          <a:bodyPr>
            <a:normAutofit/>
          </a:bodyPr>
          <a:lstStyle/>
          <a:p>
            <a:pPr algn="l"/>
            <a:r>
              <a:rPr lang="fr-FR" sz="8000" b="1" dirty="0">
                <a:solidFill>
                  <a:schemeClr val="bg1"/>
                </a:solidFill>
                <a:latin typeface="Source Sans Pro Black" panose="020F0502020204030204" pitchFamily="34" charset="0"/>
              </a:rPr>
              <a:t>Lambdas</a:t>
            </a:r>
            <a:r>
              <a:rPr lang="fr-FR" sz="5000" b="1" dirty="0">
                <a:solidFill>
                  <a:schemeClr val="bg1"/>
                </a:solidFill>
                <a:latin typeface="Source Sans Pro Black" panose="020F0502020204030204" pitchFamily="34" charset="0"/>
              </a:rPr>
              <a:t> </a:t>
            </a:r>
            <a:br>
              <a:rPr lang="fr-FR" sz="5000" b="1" dirty="0">
                <a:solidFill>
                  <a:schemeClr val="bg1"/>
                </a:solidFill>
                <a:latin typeface="Source Sans Pro Black" panose="020F0502020204030204" pitchFamily="34" charset="0"/>
              </a:rPr>
            </a:br>
            <a:br>
              <a:rPr lang="fr-FR" sz="5000" b="1" dirty="0">
                <a:solidFill>
                  <a:schemeClr val="bg1"/>
                </a:solidFill>
                <a:latin typeface="Source Sans Pro Black" panose="020F0502020204030204" pitchFamily="34" charset="0"/>
              </a:rPr>
            </a:br>
            <a:br>
              <a:rPr lang="fr-FR" sz="5000" b="1" dirty="0">
                <a:solidFill>
                  <a:schemeClr val="bg1"/>
                </a:solidFill>
                <a:latin typeface="Source Sans Pro Black" panose="020F0502020204030204" pitchFamily="34" charset="0"/>
              </a:rPr>
            </a:br>
            <a:r>
              <a:rPr lang="fr-FR" sz="8000" b="1" dirty="0">
                <a:solidFill>
                  <a:schemeClr val="bg1"/>
                </a:solidFill>
                <a:latin typeface="Source Sans Pro Black" panose="020F0502020204030204" pitchFamily="34" charset="0"/>
              </a:rPr>
              <a:t>AWS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7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3888DA-27C5-D2D5-B432-D9A453A5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tx2"/>
                </a:solidFill>
              </a:rPr>
              <a:t>Qu’est-ce que AWS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C89214-3B42-2724-B91C-4A4313EB2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fr-FR" sz="1800" u="sng" dirty="0">
                <a:solidFill>
                  <a:schemeClr val="tx2"/>
                </a:solidFill>
              </a:rPr>
              <a:t>Service web </a:t>
            </a:r>
            <a:r>
              <a:rPr lang="fr-FR" sz="1800" dirty="0">
                <a:solidFill>
                  <a:schemeClr val="tx2"/>
                </a:solidFill>
              </a:rPr>
              <a:t>(cloud multi-services : BDD, sécurité, systèmes et réseau, interfaces, programmation full stack…)</a:t>
            </a:r>
          </a:p>
          <a:p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Adapté aux applications de type </a:t>
            </a:r>
            <a:r>
              <a:rPr lang="fr-FR" sz="1800" u="sng" dirty="0" err="1">
                <a:solidFill>
                  <a:schemeClr val="tx2"/>
                </a:solidFill>
              </a:rPr>
              <a:t>Serverless</a:t>
            </a:r>
            <a:endParaRPr lang="fr-FR" sz="1800" u="sng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Compatible avec Linux, Ubuntu, Windows, Mac…</a:t>
            </a:r>
          </a:p>
          <a:p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Pas (trop) cher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 descr="Une image contenant Graphique, logo, Police, orange&#10;&#10;Description générée automatiquement">
            <a:extLst>
              <a:ext uri="{FF2B5EF4-FFF2-40B4-BE49-F238E27FC236}">
                <a16:creationId xmlns:a16="http://schemas.microsoft.com/office/drawing/2014/main" id="{9B4848A1-C851-6311-1089-0718823FB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2604500"/>
            <a:ext cx="4142232" cy="25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2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1B2DA7-2671-80CB-5153-C5D9C850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tx2"/>
                </a:solidFill>
              </a:rPr>
              <a:t>AWS Lambda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4F470-2909-69CB-083C-8A63C9F8E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fr-FR" sz="1800">
                <a:solidFill>
                  <a:schemeClr val="tx2"/>
                </a:solidFill>
              </a:rPr>
              <a:t>Service permettant d’exécuter du code </a:t>
            </a:r>
            <a:r>
              <a:rPr lang="fr-FR" sz="1800" b="1">
                <a:solidFill>
                  <a:schemeClr val="tx2"/>
                </a:solidFill>
              </a:rPr>
              <a:t>sans</a:t>
            </a:r>
            <a:r>
              <a:rPr lang="fr-FR" sz="1800">
                <a:solidFill>
                  <a:schemeClr val="tx2"/>
                </a:solidFill>
              </a:rPr>
              <a:t> gérer les serveurs</a:t>
            </a:r>
          </a:p>
          <a:p>
            <a:endParaRPr lang="fr-FR" sz="1800">
              <a:solidFill>
                <a:schemeClr val="tx2"/>
              </a:solidFill>
            </a:endParaRPr>
          </a:p>
          <a:p>
            <a:r>
              <a:rPr lang="fr-FR" sz="1800">
                <a:solidFill>
                  <a:schemeClr val="tx2"/>
                </a:solidFill>
              </a:rPr>
              <a:t>Utilisation : traitement de flux/fichiers, web, back-end (PC+mobile)</a:t>
            </a:r>
          </a:p>
          <a:p>
            <a:endParaRPr lang="fr-FR" sz="1800">
              <a:solidFill>
                <a:schemeClr val="tx2"/>
              </a:solidFill>
            </a:endParaRPr>
          </a:p>
          <a:p>
            <a:r>
              <a:rPr lang="fr-FR" sz="1800">
                <a:solidFill>
                  <a:schemeClr val="tx2"/>
                </a:solidFill>
              </a:rPr>
              <a:t>Déploiement : App Runner (web), ECS (conteneurs), EC2 (déploiement réseau)</a:t>
            </a:r>
          </a:p>
          <a:p>
            <a:endParaRPr lang="fr-FR" sz="1800">
              <a:solidFill>
                <a:schemeClr val="tx2"/>
              </a:solidFill>
            </a:endParaRPr>
          </a:p>
          <a:p>
            <a:r>
              <a:rPr lang="fr-FR" sz="1800">
                <a:solidFill>
                  <a:schemeClr val="tx2"/>
                </a:solidFill>
              </a:rPr>
              <a:t>Utilise un client (AWS CLI)</a:t>
            </a:r>
          </a:p>
          <a:p>
            <a:endParaRPr lang="fr-FR" sz="1800">
              <a:solidFill>
                <a:schemeClr val="tx2"/>
              </a:solidFill>
            </a:endParaRPr>
          </a:p>
          <a:p>
            <a:endParaRPr lang="fr-FR" sz="1800">
              <a:solidFill>
                <a:schemeClr val="tx2"/>
              </a:solidFill>
            </a:endParaRPr>
          </a:p>
          <a:p>
            <a:endParaRPr lang="fr-FR" sz="1800">
              <a:solidFill>
                <a:schemeClr val="tx2"/>
              </a:solidFill>
            </a:endParaRPr>
          </a:p>
          <a:p>
            <a:endParaRPr lang="fr-FR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 descr="Une image contenant orange, ligne, Police, conception&#10;&#10;Description générée automatiquement">
            <a:extLst>
              <a:ext uri="{FF2B5EF4-FFF2-40B4-BE49-F238E27FC236}">
                <a16:creationId xmlns:a16="http://schemas.microsoft.com/office/drawing/2014/main" id="{20C774FE-6E28-2061-F980-DD19D9026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745" y="1939135"/>
            <a:ext cx="3521583" cy="351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8C6C35-A966-193F-3C50-840874C9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tx2"/>
                </a:solidFill>
              </a:rPr>
              <a:t>Fonctions Lambda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63694B-969A-1565-81A2-439A80A38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Le service exécute des instances provenant des lambdas, pour traiter des événements</a:t>
            </a:r>
          </a:p>
          <a:p>
            <a:pPr marL="0" indent="0">
              <a:buNone/>
            </a:pPr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Concepts principaux : Déclencheurs, événements, environnement d’exécution, couches…</a:t>
            </a:r>
          </a:p>
          <a:p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Il est possible de définir leur durée, les extensions qu’elles vont exécuter… : adapter les ressources aux besoins 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 6" descr="Une image contenant symbole, logo, Police, cercle&#10;&#10;Description générée automatiquement">
            <a:extLst>
              <a:ext uri="{FF2B5EF4-FFF2-40B4-BE49-F238E27FC236}">
                <a16:creationId xmlns:a16="http://schemas.microsoft.com/office/drawing/2014/main" id="{C0C71CCF-896E-57B0-1066-2272540D8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34" y="1895856"/>
            <a:ext cx="3609594" cy="36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9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7AD641-DA3E-3926-3CE8-E08813E2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tx2"/>
                </a:solidFill>
              </a:rPr>
              <a:t>Cycle de vie d’une Lambda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4A417F-7E50-75C9-5A68-8BD6796B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fr-FR" sz="1500">
                <a:solidFill>
                  <a:schemeClr val="tx2"/>
                </a:solidFill>
              </a:rPr>
              <a:t>Initialisation (Init) : exécution du code, des extensions, hooks…</a:t>
            </a:r>
          </a:p>
          <a:p>
            <a:endParaRPr lang="fr-FR" sz="1500">
              <a:solidFill>
                <a:schemeClr val="tx2"/>
              </a:solidFill>
            </a:endParaRPr>
          </a:p>
          <a:p>
            <a:r>
              <a:rPr lang="fr-FR" sz="1500">
                <a:solidFill>
                  <a:schemeClr val="tx2"/>
                </a:solidFill>
              </a:rPr>
              <a:t>Phase d’invocation (Invoke) : pour chaque requête API, Lambda envoie un événement à tout ce qui est exécuté (code, extensions)</a:t>
            </a:r>
          </a:p>
          <a:p>
            <a:endParaRPr lang="fr-FR" sz="1500">
              <a:solidFill>
                <a:schemeClr val="tx2"/>
              </a:solidFill>
            </a:endParaRPr>
          </a:p>
          <a:p>
            <a:r>
              <a:rPr lang="fr-FR" sz="1500">
                <a:solidFill>
                  <a:schemeClr val="tx2"/>
                </a:solidFill>
              </a:rPr>
              <a:t>En cas d’échec, AWS réinitialise l’environnement d’exécution</a:t>
            </a:r>
          </a:p>
          <a:p>
            <a:endParaRPr lang="fr-FR" sz="1500">
              <a:solidFill>
                <a:schemeClr val="tx2"/>
              </a:solidFill>
            </a:endParaRPr>
          </a:p>
          <a:p>
            <a:r>
              <a:rPr lang="fr-FR" sz="1500">
                <a:solidFill>
                  <a:schemeClr val="tx2"/>
                </a:solidFill>
              </a:rPr>
              <a:t>Phase d’arrêt (Shutdown) : met fin à tout ce qui est exécuté</a:t>
            </a:r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 descr="Une image contenant clipart, Graphique, symbole, conception&#10;&#10;Description générée automatiquement">
            <a:extLst>
              <a:ext uri="{FF2B5EF4-FFF2-40B4-BE49-F238E27FC236}">
                <a16:creationId xmlns:a16="http://schemas.microsoft.com/office/drawing/2014/main" id="{9DDFCCC0-55F9-6893-5AE9-85CAFFF29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108" y="1892339"/>
            <a:ext cx="3621220" cy="35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0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25E9C6-58F9-C447-BDA4-D3886D9D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tx2"/>
                </a:solidFill>
              </a:rPr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69B9D-F866-DB96-5144-AEEBFFAC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Tout savoir sur le service AWS Lambda : </a:t>
            </a:r>
            <a:r>
              <a:rPr lang="fr-FR" sz="1800" dirty="0">
                <a:solidFill>
                  <a:schemeClr val="tx2"/>
                </a:solidFill>
                <a:hlinkClick r:id="rId2"/>
              </a:rPr>
              <a:t>https://docs.aws.amazon.com/fr_fr/lambda/latest/dg/welcome.html</a:t>
            </a:r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AWS : </a:t>
            </a:r>
            <a:r>
              <a:rPr lang="fr-FR" sz="1800" dirty="0">
                <a:solidFill>
                  <a:schemeClr val="tx2"/>
                </a:solidFill>
                <a:hlinkClick r:id="rId3"/>
              </a:rPr>
              <a:t>https://fr.wikipedia.org/wiki/Amazon_Web_Services</a:t>
            </a:r>
            <a:endParaRPr lang="fr-FR" sz="1800" dirty="0">
              <a:solidFill>
                <a:schemeClr val="tx2"/>
              </a:solidFill>
            </a:endParaRPr>
          </a:p>
          <a:p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Cycle de vie : </a:t>
            </a:r>
            <a:r>
              <a:rPr lang="fr-FR" sz="1800" dirty="0">
                <a:solidFill>
                  <a:schemeClr val="tx2"/>
                </a:solidFill>
                <a:hlinkClick r:id="rId4"/>
              </a:rPr>
              <a:t>https://docs.aws.amazon.com/fr_fr/lambda/latest/dg/lambda-runtime-environment.html</a:t>
            </a:r>
            <a:r>
              <a:rPr lang="fr-FR" sz="18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 descr="Une image contenant texte, Publication, bibliothèque, Livre de développement personnel&#10;&#10;Description générée automatiquement">
            <a:extLst>
              <a:ext uri="{FF2B5EF4-FFF2-40B4-BE49-F238E27FC236}">
                <a16:creationId xmlns:a16="http://schemas.microsoft.com/office/drawing/2014/main" id="{CEDAAEC5-659B-F47A-3E9C-9659F5FDB7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2855214"/>
            <a:ext cx="4142232" cy="20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46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94A1B3D315A24C94D3D7B2A4CFB949" ma:contentTypeVersion="12" ma:contentTypeDescription="Crée un document." ma:contentTypeScope="" ma:versionID="ac8425a633cb66035e97e620b98afbd3">
  <xsd:schema xmlns:xsd="http://www.w3.org/2001/XMLSchema" xmlns:xs="http://www.w3.org/2001/XMLSchema" xmlns:p="http://schemas.microsoft.com/office/2006/metadata/properties" xmlns:ns2="a11d0897-8056-4c8f-aa54-993dc9a4df10" xmlns:ns3="66827e67-982d-462e-bb3c-8b8c91d7e7f2" targetNamespace="http://schemas.microsoft.com/office/2006/metadata/properties" ma:root="true" ma:fieldsID="00f803cc1a352c93308a855d1a320b5f" ns2:_="" ns3:_="">
    <xsd:import namespace="a11d0897-8056-4c8f-aa54-993dc9a4df10"/>
    <xsd:import namespace="66827e67-982d-462e-bb3c-8b8c91d7e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d0897-8056-4c8f-aa54-993dc9a4df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afbc0575-b692-48b3-94b0-968145802e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27e67-982d-462e-bb3c-8b8c91d7e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1d0897-8056-4c8f-aa54-993dc9a4df1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50F1BB3-ECE1-499A-A431-3E1B715FF351}"/>
</file>

<file path=customXml/itemProps2.xml><?xml version="1.0" encoding="utf-8"?>
<ds:datastoreItem xmlns:ds="http://schemas.openxmlformats.org/officeDocument/2006/customXml" ds:itemID="{84B8A3C1-9CC2-408C-9351-93CC87AE85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76F88B-88F8-4A3D-9EAF-F9ADF83D79B6}">
  <ds:schemaRefs>
    <ds:schemaRef ds:uri="http://www.w3.org/XML/1998/namespace"/>
    <ds:schemaRef ds:uri="eb560dc7-437b-4b12-8126-fd9b10b0b0a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8bfb1ed7-4039-4ec4-ba63-3d120c042af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291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Thème Office</vt:lpstr>
      <vt:lpstr>Lambdas    AWS</vt:lpstr>
      <vt:lpstr>Qu’est-ce que AWS ?</vt:lpstr>
      <vt:lpstr>AWS Lambda</vt:lpstr>
      <vt:lpstr>Fonctions Lambda</vt:lpstr>
      <vt:lpstr>Cycle de vie d’une Lambda</vt:lpstr>
      <vt:lpstr>Ressources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Lambdas    AWS</dc:title>
  <dc:creator>Samuel  LE PORCHER</dc:creator>
  <cp:lastModifiedBy>Samuel  LE PORCHER</cp:lastModifiedBy>
  <cp:revision>3</cp:revision>
  <dcterms:created xsi:type="dcterms:W3CDTF">2023-12-04T12:57:20Z</dcterms:created>
  <dcterms:modified xsi:type="dcterms:W3CDTF">2023-12-08T10:36:44Z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0x010100FD94A1B3D315A24C94D3D7B2A4CFB949</vt:lpwstr>
  </property>
</Properties>
</file>