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292" r:id="rId3"/>
    <p:sldId id="294" r:id="rId4"/>
    <p:sldId id="296" r:id="rId5"/>
    <p:sldId id="299" r:id="rId6"/>
    <p:sldId id="304" r:id="rId7"/>
    <p:sldId id="297" r:id="rId8"/>
    <p:sldId id="303" r:id="rId9"/>
    <p:sldId id="300" r:id="rId10"/>
    <p:sldId id="298" r:id="rId11"/>
    <p:sldId id="302" r:id="rId12"/>
    <p:sldId id="301" r:id="rId13"/>
    <p:sldId id="293" r:id="rId14"/>
    <p:sldId id="295" r:id="rId15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1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73" autoAdjust="0"/>
  </p:normalViewPr>
  <p:slideViewPr>
    <p:cSldViewPr snapToGrid="0" snapToObjects="1">
      <p:cViewPr varScale="1">
        <p:scale>
          <a:sx n="72" d="100"/>
          <a:sy n="72" d="100"/>
        </p:scale>
        <p:origin x="176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69513-8BA1-4EB9-BAC2-CB421FE1A0C1}" type="datetimeFigureOut">
              <a:rPr lang="pt-BR" smtClean="0"/>
              <a:pPr/>
              <a:t>23/08/2017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1AC17-D80F-448B-82A7-F43CAE0AA3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57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23/08/2017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23/08/2017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23/08/2017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21FC-9BE8-42EC-91B8-BB849285F2D5}" type="datetime1">
              <a:rPr lang="pt-BR" smtClean="0"/>
              <a:pPr/>
              <a:t>23/08/2017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35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23/08/2017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23/08/2017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23/08/2017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23/08/2017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23/08/2017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23/08/2017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23/08/2017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23/08/2017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5879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921F91D-F8E2-ED47-8719-3424F4661261}" type="datetimeFigureOut">
              <a:rPr lang="pt-BR" smtClean="0"/>
              <a:pPr/>
              <a:t>23/08/2017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da Aula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01F66031-B04F-F746-94EA-266F703513A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pt-BR" sz="3556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Universidade Presbiteriana Mackenzie</a:t>
            </a:r>
            <a:endParaRPr lang="pt-BR" dirty="0"/>
          </a:p>
        </p:txBody>
      </p:sp>
      <p:pic>
        <p:nvPicPr>
          <p:cNvPr id="4" name="Picture 25" descr="brasao_M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600200"/>
            <a:ext cx="28575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022600" y="2820615"/>
            <a:ext cx="61214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pt-BR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Trabalho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95513" y="6021388"/>
            <a:ext cx="541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15000"/>
              </a:spcBef>
            </a:pPr>
            <a:r>
              <a:rPr lang="pt-BR" b="1" dirty="0">
                <a:cs typeface="Arial" pitchFamily="34" charset="0"/>
              </a:rPr>
              <a:t>Faculdade de Computação e Informática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Banco– #US2 Pagar Produto</a:t>
            </a:r>
            <a:endParaRPr lang="en-US" sz="40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1" dirty="0"/>
              <a:t>Eu como</a:t>
            </a:r>
            <a:r>
              <a:rPr lang="pt-BR" sz="2800" dirty="0"/>
              <a:t> cliente do banco </a:t>
            </a:r>
            <a:r>
              <a:rPr lang="pt-BR" sz="2800" b="1" dirty="0"/>
              <a:t>preciso</a:t>
            </a:r>
            <a:r>
              <a:rPr lang="pt-BR" sz="2800" dirty="0"/>
              <a:t> efetuar o pagamento d um produto no internet banking </a:t>
            </a:r>
            <a:r>
              <a:rPr lang="pt-BR" sz="2800" b="1" dirty="0"/>
              <a:t>para </a:t>
            </a:r>
            <a:r>
              <a:rPr lang="pt-BR" sz="2800" dirty="0"/>
              <a:t>gastar menos tempo comprando.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Considero está história atendida se: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O cliente informar o número da agência e a conta corrente para acesso ao internet banking.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O cliente conseguir pagar um produto apenas se ele tiver saldo positivo após a efetivação do pagamento.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A loja for informada automaticamente do pagamento.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</p:spTree>
    <p:extLst>
      <p:ext uri="{BB962C8B-B14F-4D97-AF65-F5344CB8AC3E}">
        <p14:creationId xmlns:p14="http://schemas.microsoft.com/office/powerpoint/2010/main" val="126942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Banco– #US2 Pagar Produto</a:t>
            </a:r>
            <a:endParaRPr lang="en-US" sz="4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2" y="1667593"/>
            <a:ext cx="8609163" cy="430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5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Banco– #US2 Pagar Produto</a:t>
            </a:r>
            <a:endParaRPr lang="en-US" sz="4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644162"/>
            <a:ext cx="8786973" cy="4769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pt-BR" sz="2800" b="1" dirty="0"/>
              <a:t>Requisito não funcional: Segurança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Somente cliente do banco com cadastro e que enviem corretamente as informações de </a:t>
            </a:r>
            <a:r>
              <a:rPr lang="pt-BR" sz="2400" dirty="0" err="1"/>
              <a:t>login</a:t>
            </a:r>
            <a:r>
              <a:rPr lang="pt-BR" sz="2400" dirty="0"/>
              <a:t> podem acessar o sistema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Somente usuário autenticados podem efetuar um pagamento.</a:t>
            </a:r>
          </a:p>
          <a:p>
            <a:pPr lvl="1">
              <a:lnSpc>
                <a:spcPct val="90000"/>
              </a:lnSpc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07473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Entrega Parcial 1 - Conteúdo</a:t>
            </a:r>
            <a:endParaRPr lang="en-US" sz="40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Escolher um dos 3 sistemas.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Entregar a especificação do 4+1 Visões do sistema escolhido.</a:t>
            </a:r>
          </a:p>
          <a:p>
            <a:pPr marL="742950" lvl="2" indent="-342900">
              <a:lnSpc>
                <a:spcPct val="90000"/>
              </a:lnSpc>
            </a:pPr>
            <a:r>
              <a:rPr lang="pt-BR" dirty="0"/>
              <a:t>Visão Lógica: Diagramas de Classe e um diagrama de sequência</a:t>
            </a:r>
          </a:p>
          <a:p>
            <a:pPr marL="742950" lvl="2" indent="-342900">
              <a:lnSpc>
                <a:spcPct val="90000"/>
              </a:lnSpc>
            </a:pPr>
            <a:r>
              <a:rPr lang="pt-BR" dirty="0"/>
              <a:t>Visão de Implementação: Diagramas de Componente e Pacotes</a:t>
            </a:r>
          </a:p>
          <a:p>
            <a:pPr marL="742950" lvl="2" indent="-342900">
              <a:lnSpc>
                <a:spcPct val="90000"/>
              </a:lnSpc>
            </a:pPr>
            <a:r>
              <a:rPr lang="pt-BR" dirty="0"/>
              <a:t>Visão de Implantação: Diagrama </a:t>
            </a:r>
            <a:r>
              <a:rPr lang="pt-BR"/>
              <a:t>de Deployment</a:t>
            </a:r>
            <a:endParaRPr lang="pt-BR" dirty="0"/>
          </a:p>
          <a:p>
            <a:pPr marL="742950" lvl="2" indent="-342900">
              <a:lnSpc>
                <a:spcPct val="90000"/>
              </a:lnSpc>
            </a:pPr>
            <a:r>
              <a:rPr lang="pt-BR" dirty="0"/>
              <a:t>Visão de Processo: Diagrama de Atividades</a:t>
            </a:r>
          </a:p>
          <a:p>
            <a:pPr marL="742950" lvl="2" indent="-342900">
              <a:lnSpc>
                <a:spcPct val="90000"/>
              </a:lnSpc>
            </a:pPr>
            <a:r>
              <a:rPr lang="pt-BR" dirty="0"/>
              <a:t>Cenários: Casos de Uso e Histórias de Usuário com Protótipos.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</p:spTree>
    <p:extLst>
      <p:ext uri="{BB962C8B-B14F-4D97-AF65-F5344CB8AC3E}">
        <p14:creationId xmlns:p14="http://schemas.microsoft.com/office/powerpoint/2010/main" val="66553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Entrega Parcial 1 - Avaliação</a:t>
            </a:r>
            <a:endParaRPr lang="en-US" sz="40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Nota de 0 a 10 e corresponde a 0,2 da nota semestral.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O grupo deverá apresentar o projeto proposto para o professor em no máximo 5 minutos no dia 31/08/2017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O aluno que faltar a apresentação terá 50% da nota do grupo.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</p:spTree>
    <p:extLst>
      <p:ext uri="{BB962C8B-B14F-4D97-AF65-F5344CB8AC3E}">
        <p14:creationId xmlns:p14="http://schemas.microsoft.com/office/powerpoint/2010/main" val="107907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Objetivo</a:t>
            </a:r>
            <a:endParaRPr lang="en-US" sz="40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Especificar a arquitetura de uma aplicação web que integre com outras aplicações.</a:t>
            </a:r>
            <a:endParaRPr lang="pt-BR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</p:spTree>
    <p:extLst>
      <p:ext uri="{BB962C8B-B14F-4D97-AF65-F5344CB8AC3E}">
        <p14:creationId xmlns:p14="http://schemas.microsoft.com/office/powerpoint/2010/main" val="335312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Integrantes</a:t>
            </a:r>
            <a:endParaRPr lang="en-US" sz="40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Máximo 4 alunos de uma mesma turma.</a:t>
            </a:r>
          </a:p>
          <a:p>
            <a:pPr>
              <a:lnSpc>
                <a:spcPct val="90000"/>
              </a:lnSpc>
            </a:pP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</p:spTree>
    <p:extLst>
      <p:ext uri="{BB962C8B-B14F-4D97-AF65-F5344CB8AC3E}">
        <p14:creationId xmlns:p14="http://schemas.microsoft.com/office/powerpoint/2010/main" val="68402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Buscador – #US1 Buscar Produto</a:t>
            </a:r>
            <a:endParaRPr lang="en-US" sz="40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1" dirty="0"/>
              <a:t>Eu como</a:t>
            </a:r>
            <a:r>
              <a:rPr lang="pt-BR" sz="2800" dirty="0"/>
              <a:t> consumidor </a:t>
            </a:r>
            <a:r>
              <a:rPr lang="pt-BR" sz="2800" b="1" dirty="0"/>
              <a:t>preciso</a:t>
            </a:r>
            <a:r>
              <a:rPr lang="pt-BR" sz="2800" dirty="0"/>
              <a:t> encontrar o produto com o menor preço</a:t>
            </a:r>
            <a:r>
              <a:rPr lang="pt-BR" sz="2800" b="1" dirty="0"/>
              <a:t> para </a:t>
            </a:r>
            <a:r>
              <a:rPr lang="pt-BR" sz="2800" dirty="0"/>
              <a:t>economizar nas minhas compras.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Considero está história atendida se: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for possível buscar um produto por nome,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for mostrado o nome da loja; foto, preço e descrição do produto.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for possível filtrar produtos por preço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existir um botão que acessa o site de venda da loja.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</p:spTree>
    <p:extLst>
      <p:ext uri="{BB962C8B-B14F-4D97-AF65-F5344CB8AC3E}">
        <p14:creationId xmlns:p14="http://schemas.microsoft.com/office/powerpoint/2010/main" val="47042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02" y="1400175"/>
            <a:ext cx="6002498" cy="4638294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550863"/>
            <a:ext cx="9144000" cy="84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Buscador – #US1 Buscar Produto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5165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Buscador – #US1 Buscar Produto</a:t>
            </a:r>
            <a:endParaRPr lang="en-US" sz="4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644162"/>
            <a:ext cx="8786973" cy="4769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pt-BR" sz="2800" b="1" dirty="0"/>
              <a:t>Requisito não funcional: Disponibilidade e Performance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O sistema deve ser pensado para ter disponibilidade de 95% e suportar 100 usuários simultâneos e tempo de resposta de 4 segundos.</a:t>
            </a:r>
          </a:p>
          <a:p>
            <a:pPr>
              <a:lnSpc>
                <a:spcPct val="90000"/>
              </a:lnSpc>
            </a:pPr>
            <a:r>
              <a:rPr lang="pt-BR" sz="2800" b="1" dirty="0"/>
              <a:t>Requisito não funcional: Usabilidade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Usuários sem nenhum treinamento devem conseguir buscar um produto com no máximo dois cliques.</a:t>
            </a:r>
          </a:p>
          <a:p>
            <a:pPr lvl="1">
              <a:lnSpc>
                <a:spcPct val="90000"/>
              </a:lnSpc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4647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Loja – #US2 Comprar Produto</a:t>
            </a:r>
            <a:endParaRPr lang="en-US" sz="40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4162"/>
            <a:ext cx="8786973" cy="4769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1" dirty="0"/>
              <a:t>Eu como</a:t>
            </a:r>
            <a:r>
              <a:rPr lang="pt-BR" sz="2800" dirty="0"/>
              <a:t> consumidor </a:t>
            </a:r>
            <a:r>
              <a:rPr lang="pt-BR" sz="2800" b="1" dirty="0"/>
              <a:t>preciso</a:t>
            </a:r>
            <a:r>
              <a:rPr lang="pt-BR" sz="2800" dirty="0"/>
              <a:t> comprar o produto da loja</a:t>
            </a:r>
            <a:r>
              <a:rPr lang="pt-BR" sz="2800" b="1" dirty="0"/>
              <a:t> para </a:t>
            </a:r>
            <a:r>
              <a:rPr lang="pt-BR" sz="2800" dirty="0"/>
              <a:t>pode utiliza-lo em casa.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Considero está história atendida se: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for possível buscar um produto por nome,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for mostrado foto, preço e descrição do produto.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for possível comprar um produto informando o local de entrega e a forma de pagamento.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a forma de pagamento é um boleto ou um botão para acessar o site do banco do cliente.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</p:spTree>
    <p:extLst>
      <p:ext uri="{BB962C8B-B14F-4D97-AF65-F5344CB8AC3E}">
        <p14:creationId xmlns:p14="http://schemas.microsoft.com/office/powerpoint/2010/main" val="312419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Loja – #US2 Comprar Produto</a:t>
            </a:r>
            <a:endParaRPr lang="en-US" sz="4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644162"/>
            <a:ext cx="8786973" cy="4769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pt-BR" sz="2800" b="1" dirty="0"/>
              <a:t>Requisito não funcional: Disponibilidade e Performance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O sistema deve ser pensado para ter disponibilidade de 95% e suportar 100 usuários simultâneos e tempo de resposta de 4 segundos.</a:t>
            </a:r>
          </a:p>
          <a:p>
            <a:pPr>
              <a:lnSpc>
                <a:spcPct val="90000"/>
              </a:lnSpc>
            </a:pPr>
            <a:r>
              <a:rPr lang="pt-BR" sz="2800" b="1" dirty="0"/>
              <a:t>Requisito não funcional: Usabilidade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Usuários sem nenhum treinamento devem conseguir comprar um produto com no máximo três cliques.</a:t>
            </a:r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5926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0863"/>
            <a:ext cx="9144000" cy="849312"/>
          </a:xfrm>
        </p:spPr>
        <p:txBody>
          <a:bodyPr>
            <a:normAutofit/>
          </a:bodyPr>
          <a:lstStyle/>
          <a:p>
            <a:r>
              <a:rPr lang="pt-BR" sz="4000" dirty="0"/>
              <a:t>Loja – #US2 Comprar Produto</a:t>
            </a:r>
            <a:endParaRPr lang="en-US" sz="4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51600"/>
            <a:ext cx="2133600" cy="365125"/>
          </a:xfrm>
        </p:spPr>
        <p:txBody>
          <a:bodyPr/>
          <a:lstStyle/>
          <a:p>
            <a:fld id="{01F66031-B04F-F746-94EA-266F703513A8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7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0" y="6413500"/>
            <a:ext cx="9144000" cy="444500"/>
          </a:xfrm>
        </p:spPr>
        <p:txBody>
          <a:bodyPr/>
          <a:lstStyle/>
          <a:p>
            <a:r>
              <a:rPr lang="pt-BR" dirty="0"/>
              <a:t>Arquitetura em Camadas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0048"/>
            <a:ext cx="9144000" cy="419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1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597</Words>
  <Application>Microsoft Office PowerPoint</Application>
  <PresentationFormat>Apresentação na tela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Tahoma</vt:lpstr>
      <vt:lpstr>Office Theme</vt:lpstr>
      <vt:lpstr> Universidade Presbiteriana Mackenzie</vt:lpstr>
      <vt:lpstr>Objetivo</vt:lpstr>
      <vt:lpstr>Integrantes</vt:lpstr>
      <vt:lpstr>Buscador – #US1 Buscar Produto</vt:lpstr>
      <vt:lpstr>Apresentação do PowerPoint</vt:lpstr>
      <vt:lpstr>Buscador – #US1 Buscar Produto</vt:lpstr>
      <vt:lpstr>Loja – #US2 Comprar Produto</vt:lpstr>
      <vt:lpstr>Loja – #US2 Comprar Produto</vt:lpstr>
      <vt:lpstr>Loja – #US2 Comprar Produto</vt:lpstr>
      <vt:lpstr>Banco– #US2 Pagar Produto</vt:lpstr>
      <vt:lpstr>Banco– #US2 Pagar Produto</vt:lpstr>
      <vt:lpstr>Banco– #US2 Pagar Produto</vt:lpstr>
      <vt:lpstr>Entrega Parcial 1 - Conteúdo</vt:lpstr>
      <vt:lpstr>Entrega Parcial 1 - Avaliação</vt:lpstr>
    </vt:vector>
  </TitlesOfParts>
  <Company>Universidade Presbiteriana Mackenzie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Mackenzie</dc:title>
  <dc:creator>Daniel Arndt Alves</dc:creator>
  <cp:lastModifiedBy>Ana rossi</cp:lastModifiedBy>
  <cp:revision>95</cp:revision>
  <dcterms:created xsi:type="dcterms:W3CDTF">2009-11-10T10:17:41Z</dcterms:created>
  <dcterms:modified xsi:type="dcterms:W3CDTF">2017-08-24T00:21:45Z</dcterms:modified>
</cp:coreProperties>
</file>