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92" r:id="rId3"/>
    <p:sldId id="294" r:id="rId4"/>
    <p:sldId id="296" r:id="rId5"/>
    <p:sldId id="299" r:id="rId6"/>
    <p:sldId id="304" r:id="rId7"/>
    <p:sldId id="297" r:id="rId8"/>
    <p:sldId id="303" r:id="rId9"/>
    <p:sldId id="300" r:id="rId10"/>
    <p:sldId id="298" r:id="rId11"/>
    <p:sldId id="302" r:id="rId12"/>
    <p:sldId id="301" r:id="rId13"/>
    <p:sldId id="293" r:id="rId14"/>
    <p:sldId id="295" r:id="rId15"/>
    <p:sldId id="305" r:id="rId16"/>
    <p:sldId id="307" r:id="rId17"/>
    <p:sldId id="309" r:id="rId18"/>
    <p:sldId id="310" r:id="rId19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73" autoAdjust="0"/>
  </p:normalViewPr>
  <p:slideViewPr>
    <p:cSldViewPr snapToGrid="0" snapToObjects="1">
      <p:cViewPr>
        <p:scale>
          <a:sx n="87" d="100"/>
          <a:sy n="87" d="100"/>
        </p:scale>
        <p:origin x="-64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21FC-9BE8-42EC-91B8-BB849285F2D5}" type="datetime1">
              <a:rPr lang="pt-BR" smtClean="0"/>
              <a:pPr/>
              <a:t>04/10/2017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04/10/2017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Trabalho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>
                <a:cs typeface="Arial" pitchFamily="34" charset="0"/>
              </a:rPr>
              <a:t>Faculdade de Computação 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cliente do banco </a:t>
            </a:r>
            <a:r>
              <a:rPr lang="pt-BR" sz="2800" b="1" dirty="0"/>
              <a:t>preciso</a:t>
            </a:r>
            <a:r>
              <a:rPr lang="pt-BR" sz="2800" dirty="0"/>
              <a:t> efetuar o pagamento d um produto no internet banking </a:t>
            </a:r>
            <a:r>
              <a:rPr lang="pt-BR" sz="2800" b="1" dirty="0"/>
              <a:t>para </a:t>
            </a:r>
            <a:r>
              <a:rPr lang="pt-BR" sz="2800" dirty="0"/>
              <a:t>gastar menos tempo comprando.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cliente informar o número da agência e a conta corrente para acesso ao internet banking.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cliente conseguir pagar um produto apenas se ele tiver saldo positivo após a efetivação do pagamento.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 loja for informada automaticamente do pagamento.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126942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1667593"/>
            <a:ext cx="8609163" cy="43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/>
              <a:t>Requisito não funcional: Segurança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Somente cliente do banco com cadastro e que enviem corretamente as informações de </a:t>
            </a:r>
            <a:r>
              <a:rPr lang="pt-BR" sz="2400" dirty="0" err="1"/>
              <a:t>login</a:t>
            </a:r>
            <a:r>
              <a:rPr lang="pt-BR" sz="2400" dirty="0"/>
              <a:t> podem acessar o sistema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Somente usuário autenticados podem efetuar um pagamento.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7473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1 e 2 - Conteúdo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Escolher um dos 3 sistemas.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Entregar a especificação do 4+1 Visões do sistema escolhido.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Lógica: Diagramas de Classe e um diagrama de sequência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de Implementação: Diagramas de Componente e Pacotes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de Implantação: Diagrama </a:t>
            </a:r>
            <a:r>
              <a:rPr lang="pt-BR"/>
              <a:t>de Deployment</a:t>
            </a:r>
            <a:endParaRPr lang="pt-BR" dirty="0"/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de Processo: Diagrama de Atividades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Cenários: Casos de Uso e Histórias de Usuário com Protótipos.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66553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3 - Avaliação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Nota de 0 a 10 e corresponde a 0,4 da nota semestral N2.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O grupo deverá apresentar o projeto proposto para o professor em no máximo 10 minutos no dia </a:t>
            </a:r>
            <a:r>
              <a:rPr lang="pt-BR" sz="2800" dirty="0" smtClean="0"/>
              <a:t>16/11/2017</a:t>
            </a:r>
            <a:endParaRPr lang="pt-BR" sz="2800" dirty="0"/>
          </a:p>
          <a:p>
            <a:pPr>
              <a:lnSpc>
                <a:spcPct val="90000"/>
              </a:lnSpc>
            </a:pPr>
            <a:r>
              <a:rPr lang="pt-BR" sz="2800" dirty="0"/>
              <a:t>O aluno que faltar a apresentação terá 50% da nota do grupo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107907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3 - Conteúdo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Entregar a especificação do 4+1 Visões do sistema escolhido com correções e atualizações.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Implementar apenas o cenário especificado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329440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3 - Restrições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00175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Deverá ser implementar e especificar apenas o que compreende o cenário proposto.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sistema deverá armazenar dados em um SGBD.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sistema deverá executar em apenas uma máquina física.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sistema pode ser implementado utilizando qualquer tecnologia, desde que atenda as seguintes premissas: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Execute em um ambiente Web e seja acessado via browser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 tecnologia consiga consumir e expor webservices </a:t>
            </a:r>
            <a:r>
              <a:rPr lang="pt-BR" sz="2000" dirty="0" err="1"/>
              <a:t>restfull</a:t>
            </a:r>
            <a:r>
              <a:rPr lang="pt-BR" sz="2000" dirty="0"/>
              <a:t> e </a:t>
            </a:r>
            <a:r>
              <a:rPr lang="pt-BR" sz="2000" dirty="0" err="1"/>
              <a:t>soap</a:t>
            </a:r>
            <a:r>
              <a:rPr lang="pt-BR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Cenários teste que comprovem o funcionamento da aplicação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Vídeo demonstrando o funcionamento o serviço/componente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Ponto-Extra e Atualização da nota da entrega B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Integrar o sistema com ao menos um sistema de outro grupo.</a:t>
            </a:r>
          </a:p>
          <a:p>
            <a:pPr lvl="2">
              <a:lnSpc>
                <a:spcPct val="90000"/>
              </a:lnSpc>
            </a:pPr>
            <a:endParaRPr lang="pt-BR" sz="1600" dirty="0"/>
          </a:p>
          <a:p>
            <a:pPr lvl="1">
              <a:lnSpc>
                <a:spcPct val="90000"/>
              </a:lnSpc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201828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3 - Restrições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A integração entre os sistemas deverá ocorrer utilizando webservices SOAP ou RESTFULL.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330493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3- Avaliação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Nota de 0 a 10 e corresponde a 0,4 da nota semestral N2.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A avaliação compreende: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Documentação e sistemas corrigidos e atualizados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Integração funcionando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408454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Objetivo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Especificar a arquitetura de uma aplicação web que integre com outras aplicações.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335312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Integrantes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Máximo 4 alunos de uma mesma turma.</a:t>
            </a:r>
          </a:p>
          <a:p>
            <a:pPr>
              <a:lnSpc>
                <a:spcPct val="90000"/>
              </a:lnSpc>
            </a:pP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6840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Buscador – #US1 Buscar Produto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consumidor </a:t>
            </a:r>
            <a:r>
              <a:rPr lang="pt-BR" sz="2800" b="1" dirty="0"/>
              <a:t>preciso</a:t>
            </a:r>
            <a:r>
              <a:rPr lang="pt-BR" sz="2800" dirty="0"/>
              <a:t> encontrar o produto com o menor preço</a:t>
            </a:r>
            <a:r>
              <a:rPr lang="pt-BR" sz="2800" b="1" dirty="0"/>
              <a:t> para </a:t>
            </a:r>
            <a:r>
              <a:rPr lang="pt-BR" sz="2800" dirty="0"/>
              <a:t>economizar nas minhas compras.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buscar um produto por nome,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mostrado o nome da loja; foto, preço e descrição do produto.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filtrar produtos por preço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existir um botão que acessa o site de venda da loja.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47042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02" y="1400175"/>
            <a:ext cx="6002498" cy="463829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550863"/>
            <a:ext cx="9144000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Buscador – #US1 Buscar Produto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16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Buscador – #US1 Buscar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/>
              <a:t>Requisito não funcional: Disponibilidade e Performance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sistema deve ser pensado para ter disponibilidade de 95% e suportar 100 usuários simultâneos e tempo de resposta de 4 segundos.</a:t>
            </a:r>
          </a:p>
          <a:p>
            <a:pPr>
              <a:lnSpc>
                <a:spcPct val="90000"/>
              </a:lnSpc>
            </a:pPr>
            <a:r>
              <a:rPr lang="pt-BR" sz="2800" b="1" dirty="0"/>
              <a:t>Requisito não funcional: Usabilidade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Usuários sem nenhum treinamento devem conseguir buscar um produto com no máximo dois cliques.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4647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Loja – #US2 Comprar Produto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consumidor </a:t>
            </a:r>
            <a:r>
              <a:rPr lang="pt-BR" sz="2800" b="1" dirty="0"/>
              <a:t>preciso</a:t>
            </a:r>
            <a:r>
              <a:rPr lang="pt-BR" sz="2800" dirty="0"/>
              <a:t> comprar o produto da loja</a:t>
            </a:r>
            <a:r>
              <a:rPr lang="pt-BR" sz="2800" b="1" dirty="0"/>
              <a:t> para </a:t>
            </a:r>
            <a:r>
              <a:rPr lang="pt-BR" sz="2800" dirty="0"/>
              <a:t>pode utiliza-lo em casa.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buscar um produto por nome,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mostrado foto, preço e descrição do produto.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comprar um produto informando o local de entrega e a forma de pagamento.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 forma de pagamento é um boleto ou um botão para acessar o site do banco do cliente.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31241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Loja – #US2 Comprar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/>
              <a:t>Requisito não funcional: Disponibilidade e Performance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sistema deve ser pensado para ter disponibilidade de 95% e suportar 100 usuários simultâneos e tempo de resposta de 4 segundos.</a:t>
            </a:r>
          </a:p>
          <a:p>
            <a:pPr>
              <a:lnSpc>
                <a:spcPct val="90000"/>
              </a:lnSpc>
            </a:pPr>
            <a:r>
              <a:rPr lang="pt-BR" sz="2800" b="1" dirty="0"/>
              <a:t>Requisito não funcional: Usabilidade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Usuários sem nenhum treinamento devem conseguir comprar um produto com no máximo três cliques.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592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Loja – #US2 Comprar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048"/>
            <a:ext cx="9144000" cy="41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795</Words>
  <Application>Microsoft Office PowerPoint</Application>
  <PresentationFormat>Apresentação na tela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 Universidade Presbiteriana Mackenzie</vt:lpstr>
      <vt:lpstr>Objetivo</vt:lpstr>
      <vt:lpstr>Integrantes</vt:lpstr>
      <vt:lpstr>Buscador – #US1 Buscar Produto</vt:lpstr>
      <vt:lpstr>Apresentação do PowerPoint</vt:lpstr>
      <vt:lpstr>Buscador – #US1 Buscar Produto</vt:lpstr>
      <vt:lpstr>Loja – #US2 Comprar Produto</vt:lpstr>
      <vt:lpstr>Loja – #US2 Comprar Produto</vt:lpstr>
      <vt:lpstr>Loja – #US2 Comprar Produto</vt:lpstr>
      <vt:lpstr>Banco– #US2 Pagar Produto</vt:lpstr>
      <vt:lpstr>Banco– #US2 Pagar Produto</vt:lpstr>
      <vt:lpstr>Banco– #US2 Pagar Produto</vt:lpstr>
      <vt:lpstr>Entrega Parcial 1 e 2 - Conteúdo</vt:lpstr>
      <vt:lpstr>Entrega Parcial 3 - Avaliação</vt:lpstr>
      <vt:lpstr>Entrega Parcial 3 - Conteúdo</vt:lpstr>
      <vt:lpstr>Entrega Parcial 3 - Restrições</vt:lpstr>
      <vt:lpstr>Entrega Parcial 3 - Restrições</vt:lpstr>
      <vt:lpstr>Entrega Parcial 3- Avaliação</vt:lpstr>
    </vt:vector>
  </TitlesOfParts>
  <Company>Universidade Presbiteriana Mackenzie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Aluno</cp:lastModifiedBy>
  <cp:revision>101</cp:revision>
  <dcterms:created xsi:type="dcterms:W3CDTF">2009-11-10T10:17:41Z</dcterms:created>
  <dcterms:modified xsi:type="dcterms:W3CDTF">2017-10-05T01:06:03Z</dcterms:modified>
</cp:coreProperties>
</file>