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8" r:id="rId2"/>
    <p:sldId id="302" r:id="rId3"/>
    <p:sldId id="307" r:id="rId4"/>
    <p:sldId id="309" r:id="rId5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773" autoAdjust="0"/>
  </p:normalViewPr>
  <p:slideViewPr>
    <p:cSldViewPr snapToGrid="0" snapToObjects="1">
      <p:cViewPr>
        <p:scale>
          <a:sx n="87" d="100"/>
          <a:sy n="87" d="100"/>
        </p:scale>
        <p:origin x="-840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21FC-9BE8-42EC-91B8-BB849285F2D5}" type="datetime1">
              <a:rPr lang="pt-BR" smtClean="0"/>
              <a:pPr/>
              <a:t>13/11/2017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663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1F91D-F8E2-ED47-8719-3424F4661261}" type="datetimeFigureOut">
              <a:rPr lang="pt-BR" smtClean="0"/>
              <a:pPr/>
              <a:t>13/11/2017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Banco– #US2 Pagar Produto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Eu como</a:t>
            </a:r>
            <a:r>
              <a:rPr lang="pt-BR" sz="2800" dirty="0"/>
              <a:t> cliente do banco </a:t>
            </a:r>
            <a:r>
              <a:rPr lang="pt-BR" sz="2800" b="1" dirty="0"/>
              <a:t>preciso</a:t>
            </a:r>
            <a:r>
              <a:rPr lang="pt-BR" sz="2800" dirty="0"/>
              <a:t> efetuar o pagamento d um produto no internet banking </a:t>
            </a:r>
            <a:r>
              <a:rPr lang="pt-BR" sz="2800" b="1" dirty="0"/>
              <a:t>para </a:t>
            </a:r>
            <a:r>
              <a:rPr lang="pt-BR" sz="2800" dirty="0"/>
              <a:t>gastar menos tempo comprando.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cliente informar o número da agência e a conta corrente para acesso ao internet banking.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cliente conseguir pagar um produto apenas se ele tiver saldo positivo após a efetivação do pagamento.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 loja for informada automaticamente do pagamento.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xmlns="" val="126942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Banco– #US2 Pagar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792" y="1667593"/>
            <a:ext cx="8609163" cy="43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495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3 - Restrições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00175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Deverá ser implementar e especificar apenas o que compreende o cenário proposto.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O sistema deverá armazenar dados em um SGBD.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O sistema deverá executar em apenas uma máquina física.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O sistema pode ser implementado utilizando qualquer tecnologia, desde que atenda as seguintes premissas: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Execute em um ambiente Web e seja acessado via browser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 tecnologia consiga consumir e expor webservices </a:t>
            </a:r>
            <a:r>
              <a:rPr lang="pt-BR" sz="2000" dirty="0" err="1"/>
              <a:t>restfull</a:t>
            </a:r>
            <a:r>
              <a:rPr lang="pt-BR" sz="2000" dirty="0"/>
              <a:t> e </a:t>
            </a:r>
            <a:r>
              <a:rPr lang="pt-BR" sz="2000" dirty="0" err="1"/>
              <a:t>soap</a:t>
            </a:r>
            <a:r>
              <a:rPr lang="pt-BR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Cenários teste que comprovem o funcionamento da aplicação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Vídeo demonstrando o funcionamento o serviço/componente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Ponto-Extra e Atualização da nota da entrega B</a:t>
            </a:r>
          </a:p>
          <a:p>
            <a:pPr lvl="2">
              <a:lnSpc>
                <a:spcPct val="90000"/>
              </a:lnSpc>
            </a:pPr>
            <a:r>
              <a:rPr lang="pt-BR" sz="1600" dirty="0"/>
              <a:t>Integrar o sistema com ao menos um sistema de outro grupo.</a:t>
            </a:r>
          </a:p>
          <a:p>
            <a:pPr lvl="2">
              <a:lnSpc>
                <a:spcPct val="90000"/>
              </a:lnSpc>
            </a:pPr>
            <a:endParaRPr lang="pt-BR" sz="1600" dirty="0"/>
          </a:p>
          <a:p>
            <a:pPr lvl="1">
              <a:lnSpc>
                <a:spcPct val="90000"/>
              </a:lnSpc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xmlns="" val="201828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3 - Restrições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A integração entre os sistemas deverá ocorrer utilizando webservices SOAP ou RESTFULL.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xmlns="" val="33049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224</Words>
  <Application>Microsoft Office PowerPoint</Application>
  <PresentationFormat>Apresentação na tela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Banco– #US2 Pagar Produto</vt:lpstr>
      <vt:lpstr>Banco– #US2 Pagar Produto</vt:lpstr>
      <vt:lpstr>Entrega Parcial 3 - Restrições</vt:lpstr>
      <vt:lpstr>Entrega Parcial 3 - Restrições</vt:lpstr>
    </vt:vector>
  </TitlesOfParts>
  <Company>Universidade Presbiteriana Mackenzie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Guilherme Rodrigues</cp:lastModifiedBy>
  <cp:revision>102</cp:revision>
  <dcterms:created xsi:type="dcterms:W3CDTF">2009-11-10T10:17:41Z</dcterms:created>
  <dcterms:modified xsi:type="dcterms:W3CDTF">2017-11-13T17:26:45Z</dcterms:modified>
</cp:coreProperties>
</file>