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61" r:id="rId7"/>
    <p:sldId id="26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定义</a:t>
            </a:r>
            <a:r>
              <a:rPr lang="zh-CN" altLang="en-US" dirty="0" smtClean="0"/>
              <a:t>语言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在服务器程序中的应用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[10] 'union' '</a:t>
            </a:r>
            <a:r>
              <a:rPr lang="zh-CN" altLang="en-US" dirty="0"/>
              <a:t>联合体类型名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Parameters '{' </a:t>
            </a:r>
            <a:r>
              <a:rPr lang="en-US" altLang="zh-CN" dirty="0" err="1"/>
              <a:t>UnionFieldList</a:t>
            </a:r>
            <a:r>
              <a:rPr lang="en-US" altLang="zh-CN" dirty="0"/>
              <a:t> '}' ';'</a:t>
            </a:r>
          </a:p>
          <a:p>
            <a:r>
              <a:rPr lang="en-US" altLang="zh-CN" dirty="0"/>
              <a:t>[11] Parameters : '(' </a:t>
            </a:r>
            <a:r>
              <a:rPr lang="en-US" altLang="zh-CN" dirty="0" err="1"/>
              <a:t>ParameterList</a:t>
            </a:r>
            <a:r>
              <a:rPr lang="en-US" altLang="zh-CN" dirty="0"/>
              <a:t> ')'</a:t>
            </a:r>
          </a:p>
          <a:p>
            <a:r>
              <a:rPr lang="en-US" altLang="zh-CN" dirty="0"/>
              <a:t>[12] </a:t>
            </a:r>
            <a:r>
              <a:rPr lang="en-US" altLang="zh-CN" dirty="0" err="1"/>
              <a:t>ParameterList</a:t>
            </a:r>
            <a:r>
              <a:rPr lang="en-US" altLang="zh-CN" dirty="0"/>
              <a:t> : </a:t>
            </a:r>
            <a:r>
              <a:rPr lang="en-US" altLang="zh-CN" dirty="0" err="1"/>
              <a:t>ParameterList</a:t>
            </a:r>
            <a:r>
              <a:rPr lang="en-US" altLang="zh-CN" dirty="0"/>
              <a:t> ',' Parameter | Parameter</a:t>
            </a:r>
          </a:p>
          <a:p>
            <a:r>
              <a:rPr lang="en-US" altLang="zh-CN" dirty="0"/>
              <a:t>[13] Parameter : </a:t>
            </a:r>
            <a:r>
              <a:rPr lang="en-US" altLang="zh-CN" dirty="0" err="1"/>
              <a:t>SimpleType</a:t>
            </a:r>
            <a:r>
              <a:rPr lang="en-US" altLang="zh-CN" dirty="0"/>
              <a:t> </a:t>
            </a:r>
            <a:r>
              <a:rPr lang="en-US" altLang="zh-CN" dirty="0" err="1"/>
              <a:t>tok_identifier</a:t>
            </a:r>
            <a:endParaRPr lang="en-US" altLang="zh-CN" dirty="0"/>
          </a:p>
          <a:p>
            <a:r>
              <a:rPr lang="en-US" altLang="zh-CN" dirty="0"/>
              <a:t>[14] </a:t>
            </a:r>
            <a:r>
              <a:rPr lang="en-US" altLang="zh-CN" dirty="0" err="1"/>
              <a:t>UnionFieldList</a:t>
            </a:r>
            <a:r>
              <a:rPr lang="en-US" altLang="zh-CN" dirty="0"/>
              <a:t> : </a:t>
            </a:r>
            <a:r>
              <a:rPr lang="en-US" altLang="zh-CN" dirty="0" err="1"/>
              <a:t>UnionFieldList</a:t>
            </a:r>
            <a:r>
              <a:rPr lang="en-US" altLang="zh-CN" dirty="0"/>
              <a:t> </a:t>
            </a:r>
            <a:r>
              <a:rPr lang="en-US" altLang="zh-CN" dirty="0" err="1"/>
              <a:t>UnionField</a:t>
            </a:r>
            <a:r>
              <a:rPr lang="en-US" altLang="zh-CN" dirty="0"/>
              <a:t> | </a:t>
            </a:r>
            <a:r>
              <a:rPr lang="en-US" altLang="zh-CN" dirty="0" err="1"/>
              <a:t>UnionField</a:t>
            </a:r>
            <a:endParaRPr lang="en-US" altLang="zh-CN" dirty="0"/>
          </a:p>
          <a:p>
            <a:r>
              <a:rPr lang="en-US" altLang="zh-CN" dirty="0"/>
              <a:t>[15] </a:t>
            </a:r>
            <a:r>
              <a:rPr lang="en-US" altLang="zh-CN" dirty="0" err="1"/>
              <a:t>UnionField</a:t>
            </a:r>
            <a:r>
              <a:rPr lang="en-US" altLang="zh-CN" dirty="0"/>
              <a:t> : '</a:t>
            </a:r>
            <a:r>
              <a:rPr lang="zh-CN" altLang="en-US" dirty="0"/>
              <a:t>枚举变量名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'':'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联合体成员名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';'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[16] </a:t>
            </a:r>
            <a:r>
              <a:rPr lang="en-US" altLang="zh-CN" dirty="0" err="1"/>
              <a:t>Struct</a:t>
            </a:r>
            <a:r>
              <a:rPr lang="en-US" altLang="zh-CN" dirty="0"/>
              <a:t> : '</a:t>
            </a:r>
            <a:r>
              <a:rPr lang="en-US" altLang="zh-CN" dirty="0" err="1"/>
              <a:t>struct</a:t>
            </a:r>
            <a:r>
              <a:rPr lang="en-US" altLang="zh-CN" dirty="0"/>
              <a:t>' '</a:t>
            </a:r>
            <a:r>
              <a:rPr lang="zh-CN" altLang="en-US" dirty="0"/>
              <a:t>结构体名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'{' </a:t>
            </a:r>
            <a:r>
              <a:rPr lang="en-US" altLang="zh-CN" dirty="0" err="1"/>
              <a:t>FieldList</a:t>
            </a:r>
            <a:r>
              <a:rPr lang="en-US" altLang="zh-CN" dirty="0"/>
              <a:t> '}' ';'</a:t>
            </a:r>
          </a:p>
          <a:p>
            <a:r>
              <a:rPr lang="en-US" altLang="zh-CN" dirty="0"/>
              <a:t>[17] </a:t>
            </a:r>
            <a:r>
              <a:rPr lang="en-US" altLang="zh-CN" dirty="0" err="1"/>
              <a:t>FieldList</a:t>
            </a:r>
            <a:r>
              <a:rPr lang="en-US" altLang="zh-CN" dirty="0"/>
              <a:t>: </a:t>
            </a:r>
            <a:r>
              <a:rPr lang="en-US" altLang="zh-CN" dirty="0" err="1"/>
              <a:t>FieldList</a:t>
            </a:r>
            <a:r>
              <a:rPr lang="en-US" altLang="zh-CN" dirty="0"/>
              <a:t> Field | Field</a:t>
            </a:r>
          </a:p>
          <a:p>
            <a:r>
              <a:rPr lang="en-US" altLang="zh-CN" dirty="0"/>
              <a:t>[18] Field : Condition Type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Arguments ';'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r>
              <a:rPr lang="en-US" altLang="zh-CN" dirty="0"/>
              <a:t>[19] Condition :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'&amp;' Value ')' </a:t>
            </a:r>
          </a:p>
          <a:p>
            <a:r>
              <a:rPr lang="en-US" altLang="zh-CN" dirty="0"/>
              <a:t>               |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'==' Value ')'</a:t>
            </a:r>
          </a:p>
          <a:p>
            <a:r>
              <a:rPr lang="en-US" altLang="zh-CN" dirty="0"/>
              <a:t>               |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'!=' Value ')'</a:t>
            </a:r>
          </a:p>
          <a:p>
            <a:r>
              <a:rPr lang="en-US" altLang="zh-CN" dirty="0"/>
              <a:t>               |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3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[20] Type : </a:t>
            </a:r>
            <a:r>
              <a:rPr lang="en-US" altLang="zh-CN" dirty="0" err="1"/>
              <a:t>SimpleType</a:t>
            </a:r>
            <a:r>
              <a:rPr lang="en-US" altLang="zh-CN" dirty="0"/>
              <a:t> | </a:t>
            </a:r>
            <a:r>
              <a:rPr lang="en-US" altLang="zh-CN" dirty="0" err="1"/>
              <a:t>ContainerType</a:t>
            </a:r>
            <a:endParaRPr lang="en-US" altLang="zh-CN" dirty="0"/>
          </a:p>
          <a:p>
            <a:r>
              <a:rPr lang="en-US" altLang="zh-CN" dirty="0"/>
              <a:t>[21] </a:t>
            </a:r>
            <a:r>
              <a:rPr lang="en-US" altLang="zh-CN" dirty="0" err="1"/>
              <a:t>SimpleType</a:t>
            </a:r>
            <a:r>
              <a:rPr lang="en-US" altLang="zh-CN" dirty="0"/>
              <a:t> : 'string' | 'string' '&lt;' '</a:t>
            </a:r>
            <a:r>
              <a:rPr lang="zh-CN" altLang="en-US" dirty="0"/>
              <a:t>字符串最大长度常量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'&gt;'</a:t>
            </a:r>
          </a:p>
          <a:p>
            <a:r>
              <a:rPr lang="en-US" altLang="zh-CN" dirty="0"/>
              <a:t>                | 'char' | 'double'</a:t>
            </a:r>
          </a:p>
          <a:p>
            <a:r>
              <a:rPr lang="en-US" altLang="zh-CN" dirty="0"/>
              <a:t>                | '</a:t>
            </a:r>
            <a:r>
              <a:rPr lang="zh-CN" altLang="en-US" dirty="0"/>
              <a:t>标识符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             | 'int8' | 'int16' | 'int32' | 'int64'</a:t>
            </a:r>
          </a:p>
          <a:p>
            <a:r>
              <a:rPr lang="en-US" altLang="zh-CN" dirty="0"/>
              <a:t>                | 'uint8' | 'uint16' | 'uint32' | 'uint64'</a:t>
            </a:r>
          </a:p>
          <a:p>
            <a:r>
              <a:rPr lang="en-US" altLang="zh-CN" dirty="0"/>
              <a:t>[22] </a:t>
            </a:r>
            <a:r>
              <a:rPr lang="en-US" altLang="zh-CN" dirty="0" err="1"/>
              <a:t>ContainerType</a:t>
            </a:r>
            <a:r>
              <a:rPr lang="en-US" altLang="zh-CN" dirty="0"/>
              <a:t>: 'vector' '&lt;' </a:t>
            </a:r>
            <a:r>
              <a:rPr lang="en-US" altLang="zh-CN" dirty="0" err="1"/>
              <a:t>SimpleType</a:t>
            </a:r>
            <a:r>
              <a:rPr lang="en-US" altLang="zh-CN" dirty="0"/>
              <a:t> ',' '</a:t>
            </a:r>
            <a:r>
              <a:rPr lang="zh-CN" altLang="en-US" dirty="0"/>
              <a:t>数组最大长度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</a:t>
            </a:r>
            <a:r>
              <a:rPr lang="en-US" altLang="zh-CN" dirty="0" smtClean="0"/>
              <a:t>'&gt;'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3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[23] Arguments : '(' </a:t>
            </a:r>
            <a:r>
              <a:rPr lang="en-US" altLang="zh-CN" dirty="0" err="1"/>
              <a:t>ArgumentList</a:t>
            </a:r>
            <a:r>
              <a:rPr lang="en-US" altLang="zh-CN" dirty="0"/>
              <a:t> ')'</a:t>
            </a:r>
          </a:p>
          <a:p>
            <a:r>
              <a:rPr lang="en-US" altLang="zh-CN" dirty="0"/>
              <a:t>[24] </a:t>
            </a:r>
            <a:r>
              <a:rPr lang="en-US" altLang="zh-CN" dirty="0" err="1"/>
              <a:t>ArgumentList</a:t>
            </a:r>
            <a:r>
              <a:rPr lang="en-US" altLang="zh-CN" dirty="0"/>
              <a:t> : </a:t>
            </a:r>
            <a:r>
              <a:rPr lang="en-US" altLang="zh-CN" dirty="0" err="1"/>
              <a:t>ArgumentList</a:t>
            </a:r>
            <a:r>
              <a:rPr lang="en-US" altLang="zh-CN" dirty="0"/>
              <a:t> ',' '</a:t>
            </a:r>
            <a:r>
              <a:rPr lang="zh-CN" altLang="en-US" dirty="0"/>
              <a:t>参数名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| '</a:t>
            </a:r>
            <a:r>
              <a:rPr lang="zh-CN" altLang="en-US" dirty="0"/>
              <a:t>参数名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[25] Value : '</a:t>
            </a:r>
            <a:r>
              <a:rPr lang="zh-CN" altLang="en-US" dirty="0"/>
              <a:t>整数</a:t>
            </a:r>
            <a:r>
              <a:rPr lang="en-US" altLang="zh-CN" dirty="0"/>
              <a:t>' | '</a:t>
            </a:r>
            <a:r>
              <a:rPr lang="zh-CN" altLang="en-US" dirty="0"/>
              <a:t>实数</a:t>
            </a:r>
            <a:r>
              <a:rPr lang="en-US" altLang="zh-CN" dirty="0"/>
              <a:t>' | '</a:t>
            </a:r>
            <a:r>
              <a:rPr lang="zh-CN" altLang="en-US" dirty="0"/>
              <a:t>字符串</a:t>
            </a:r>
            <a:r>
              <a:rPr lang="en-US" altLang="zh-CN" dirty="0"/>
              <a:t>' | '</a:t>
            </a:r>
            <a:r>
              <a:rPr lang="zh-CN" altLang="en-US" dirty="0"/>
              <a:t>字符</a:t>
            </a:r>
            <a:r>
              <a:rPr lang="en-US" altLang="zh-CN" dirty="0"/>
              <a:t>' | '</a:t>
            </a:r>
            <a:r>
              <a:rPr lang="zh-CN" altLang="en-US" dirty="0"/>
              <a:t>标识符</a:t>
            </a:r>
            <a:r>
              <a:rPr lang="en-US" altLang="zh-CN" dirty="0"/>
              <a:t>' | count '(' '</a:t>
            </a:r>
            <a:r>
              <a:rPr lang="zh-CN" altLang="en-US" dirty="0"/>
              <a:t>标识符</a:t>
            </a:r>
            <a:r>
              <a:rPr lang="en-US" altLang="zh-CN" dirty="0"/>
              <a:t>' ')'</a:t>
            </a:r>
          </a:p>
          <a:p>
            <a:r>
              <a:rPr lang="en-US" altLang="zh-CN" dirty="0"/>
              <a:t>[26] </a:t>
            </a:r>
            <a:r>
              <a:rPr lang="en-US" altLang="zh-CN" dirty="0" err="1"/>
              <a:t>UnixComment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'</a:t>
            </a:r>
            <a:r>
              <a:rPr lang="zh-CN" altLang="en-US" dirty="0"/>
              <a:t>注释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[27] </a:t>
            </a:r>
            <a:r>
              <a:rPr lang="en-US" altLang="zh-CN" dirty="0" err="1"/>
              <a:t>UnixCommentOrNot</a:t>
            </a:r>
            <a:r>
              <a:rPr lang="en-US" altLang="zh-CN" dirty="0"/>
              <a:t> : '</a:t>
            </a:r>
            <a:r>
              <a:rPr lang="zh-CN" altLang="en-US" dirty="0"/>
              <a:t>注释</a:t>
            </a:r>
            <a:r>
              <a:rPr lang="en-US" altLang="zh-CN" dirty="0"/>
              <a:t>' |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7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import "common/common.td"</a:t>
            </a:r>
          </a:p>
          <a:p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user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int32 id;</a:t>
            </a:r>
          </a:p>
          <a:p>
            <a:r>
              <a:rPr lang="en-US" altLang="zh-CN" dirty="0"/>
              <a:t>	string&lt;MAX_NAME_LENGTH&gt; username;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exp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uint64	gold;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6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高可移植性的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</a:t>
            </a:r>
            <a:endParaRPr lang="en-US" altLang="zh-CN" dirty="0" smtClean="0"/>
          </a:p>
          <a:p>
            <a:r>
              <a:rPr lang="en-US" altLang="zh-CN" dirty="0" smtClean="0"/>
              <a:t>Re2c</a:t>
            </a: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en-US" altLang="zh-CN" dirty="0" smtClean="0"/>
              <a:t>Bison</a:t>
            </a: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zh-CN" altLang="en-US" dirty="0" smtClean="0"/>
              <a:t>生成代码部分可以通过继承</a:t>
            </a:r>
            <a:r>
              <a:rPr lang="en-US" altLang="zh-CN" dirty="0" err="1" smtClean="0"/>
              <a:t>generator_t</a:t>
            </a:r>
            <a:r>
              <a:rPr lang="zh-CN" altLang="en-US" smtClean="0"/>
              <a:t>来简单的扩展。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8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需求背景</a:t>
            </a:r>
            <a:endParaRPr lang="en-US" altLang="zh-CN" dirty="0" smtClean="0"/>
          </a:p>
          <a:p>
            <a:r>
              <a:rPr lang="zh-CN" altLang="en-US" dirty="0" smtClean="0"/>
              <a:t>设计要点</a:t>
            </a:r>
            <a:endParaRPr lang="en-US" altLang="zh-CN" dirty="0" smtClean="0"/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2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策划使用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编写的资源文件， 需要被程序读取。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项目</a:t>
            </a:r>
            <a:r>
              <a:rPr lang="zh-CN" altLang="en-US" dirty="0"/>
              <a:t>一</a:t>
            </a:r>
            <a:r>
              <a:rPr lang="zh-CN" altLang="en-US" dirty="0" smtClean="0"/>
              <a:t>开始的时候， 我们只编写了一个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csv</a:t>
            </a:r>
            <a:r>
              <a:rPr lang="zh-CN" altLang="en-US" dirty="0" smtClean="0"/>
              <a:t>的解析工具， 来完成这项任务。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为了读取</a:t>
            </a:r>
            <a:r>
              <a:rPr lang="en-US" altLang="zh-CN" dirty="0" smtClean="0"/>
              <a:t>item.slk</a:t>
            </a:r>
            <a:r>
              <a:rPr lang="zh-CN" altLang="en-US" dirty="0" smtClean="0"/>
              <a:t>首先定义了一个类， 并用如下代码从文件中读取这些对象：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slkItem.GetIntFieldByName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UseTime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common.nUseTime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/>
              <a:t>以下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76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随着项目的发展， 目前有了</a:t>
            </a:r>
            <a:r>
              <a:rPr lang="en-US" altLang="zh-CN" dirty="0" smtClean="0"/>
              <a:t>268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文件， 而且还有不断增加的趋势。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大量的代码花在了处理读取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上面， 而且质量参差不齐， 使开发人员无法把精力集中在游戏逻辑的处理上， 降低开发效率。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5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存取数据库时， 由于数据转换太过于复杂， 无奈之下采用了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进行存储。 甚至就没有利用到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语句强大的数据处理能力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开发的工具来对数据进行日常维护。</a:t>
            </a:r>
            <a:endParaRPr lang="en-US" altLang="zh-CN" dirty="0" smtClean="0"/>
          </a:p>
          <a:p>
            <a:r>
              <a:rPr lang="zh-CN" altLang="en-US" dirty="0"/>
              <a:t>读取进程配置文件</a:t>
            </a:r>
            <a:endParaRPr lang="en-US" altLang="zh-CN" dirty="0"/>
          </a:p>
          <a:p>
            <a:r>
              <a:rPr lang="zh-CN" altLang="en-US" dirty="0"/>
              <a:t>网络协议</a:t>
            </a:r>
            <a:r>
              <a:rPr lang="zh-CN" altLang="en-US" dirty="0" smtClean="0"/>
              <a:t>打包</a:t>
            </a:r>
            <a:endParaRPr lang="en-US" altLang="zh-CN" dirty="0" smtClean="0"/>
          </a:p>
          <a:p>
            <a:r>
              <a:rPr lang="zh-CN" altLang="en-US" dirty="0" smtClean="0"/>
              <a:t>客户端资源打包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39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多种数据格式之间的转换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比如在玩家登陆时，服务器需要读取角色信息， 并把它发送给客户端。这就要解决多语言， 多格式之间的数据转换。 在网络协议这方面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已经做得很好， 但却不具备服务器开发中更加需要的处理资源文件， 数据库， 配置文件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3600" b="1" dirty="0" smtClean="0"/>
              <a:t>需要一个新的工具来支持更加丰富的数据格式！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702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严谨的数据定义语言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使用正则表达式和巴克斯范式描述的语言</a:t>
            </a:r>
            <a:endParaRPr lang="en-US" altLang="zh-CN" dirty="0" smtClean="0"/>
          </a:p>
          <a:p>
            <a:r>
              <a:rPr lang="zh-CN" altLang="en-US" dirty="0" smtClean="0"/>
              <a:t>高可移植性的编译器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Linux, Windows, </a:t>
            </a:r>
            <a:r>
              <a:rPr lang="en-US" altLang="zh-CN" dirty="0" err="1" smtClean="0"/>
              <a:t>MacOSX</a:t>
            </a:r>
            <a:r>
              <a:rPr lang="zh-CN" altLang="en-US" dirty="0" smtClean="0"/>
              <a:t>上都可以运行的编译器。</a:t>
            </a:r>
            <a:endParaRPr lang="en-US" altLang="zh-CN" dirty="0" smtClean="0"/>
          </a:p>
          <a:p>
            <a:r>
              <a:rPr lang="zh-CN" altLang="en-US" dirty="0" smtClean="0"/>
              <a:t>丰富的</a:t>
            </a:r>
            <a:r>
              <a:rPr lang="zh-CN" altLang="en-US" dirty="0" smtClean="0"/>
              <a:t>语言和</a:t>
            </a:r>
            <a:r>
              <a:rPr lang="zh-CN" altLang="en-US" dirty="0" smtClean="0"/>
              <a:t>数据格式支持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语言， 具有</a:t>
            </a:r>
            <a:r>
              <a:rPr lang="en-US" altLang="zh-CN" dirty="0" smtClean="0"/>
              <a:t>xml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字节流等多种格式。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2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[1] Document : </a:t>
            </a:r>
            <a:r>
              <a:rPr lang="en-US" altLang="zh-CN" dirty="0" err="1"/>
              <a:t>DefinitionList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 err="1"/>
              <a:t>DefinitionList</a:t>
            </a:r>
            <a:r>
              <a:rPr lang="en-US" altLang="zh-CN" dirty="0"/>
              <a:t> : </a:t>
            </a:r>
            <a:r>
              <a:rPr lang="en-US" altLang="zh-CN" dirty="0" err="1"/>
              <a:t>DefinitionList</a:t>
            </a:r>
            <a:r>
              <a:rPr lang="en-US" altLang="zh-CN" dirty="0"/>
              <a:t> Definition | {}</a:t>
            </a:r>
          </a:p>
          <a:p>
            <a:r>
              <a:rPr lang="en-US" altLang="zh-CN" dirty="0"/>
              <a:t>[3] Definition : Import | </a:t>
            </a:r>
            <a:r>
              <a:rPr lang="en-US" altLang="zh-CN" dirty="0" err="1"/>
              <a:t>Const</a:t>
            </a:r>
            <a:r>
              <a:rPr lang="en-US" altLang="zh-CN" dirty="0"/>
              <a:t> | </a:t>
            </a:r>
            <a:r>
              <a:rPr lang="en-US" altLang="zh-CN" dirty="0" err="1"/>
              <a:t>Typedef</a:t>
            </a:r>
            <a:r>
              <a:rPr lang="en-US" altLang="zh-CN" dirty="0"/>
              <a:t> | </a:t>
            </a:r>
            <a:r>
              <a:rPr lang="en-US" altLang="zh-CN" dirty="0" err="1"/>
              <a:t>Struct</a:t>
            </a:r>
            <a:r>
              <a:rPr lang="en-US" altLang="zh-CN" dirty="0"/>
              <a:t> | Union | </a:t>
            </a:r>
            <a:r>
              <a:rPr lang="en-US" altLang="zh-CN" dirty="0" err="1"/>
              <a:t>Enum</a:t>
            </a:r>
            <a:r>
              <a:rPr lang="en-US" altLang="zh-CN" dirty="0"/>
              <a:t> | </a:t>
            </a:r>
            <a:r>
              <a:rPr lang="en-US" altLang="zh-CN" dirty="0" err="1"/>
              <a:t>UnixComment</a:t>
            </a:r>
            <a:endParaRPr lang="en-US" altLang="zh-CN" dirty="0"/>
          </a:p>
          <a:p>
            <a:r>
              <a:rPr lang="en-US" altLang="zh-CN" dirty="0"/>
              <a:t>[4] Import: 'Import' '</a:t>
            </a:r>
            <a:r>
              <a:rPr lang="zh-CN" altLang="en-US" dirty="0"/>
              <a:t>文件名</a:t>
            </a:r>
            <a:r>
              <a:rPr lang="en-US" altLang="zh-CN" dirty="0"/>
              <a:t>_</a:t>
            </a:r>
            <a:r>
              <a:rPr lang="zh-CN" altLang="en-US" dirty="0"/>
              <a:t>字符串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[5] </a:t>
            </a:r>
            <a:r>
              <a:rPr lang="en-US" altLang="zh-CN" dirty="0" err="1"/>
              <a:t>Typedef</a:t>
            </a:r>
            <a:r>
              <a:rPr lang="en-US" altLang="zh-CN" dirty="0"/>
              <a:t> : '</a:t>
            </a:r>
            <a:r>
              <a:rPr lang="en-US" altLang="zh-CN" dirty="0" err="1"/>
              <a:t>typedef</a:t>
            </a:r>
            <a:r>
              <a:rPr lang="en-US" altLang="zh-CN" dirty="0"/>
              <a:t>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类型别名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';'</a:t>
            </a:r>
          </a:p>
          <a:p>
            <a:r>
              <a:rPr lang="en-US" altLang="zh-CN" dirty="0"/>
              <a:t>[6] '</a:t>
            </a:r>
            <a:r>
              <a:rPr lang="en-US" altLang="zh-CN" dirty="0" err="1"/>
              <a:t>const</a:t>
            </a:r>
            <a:r>
              <a:rPr lang="en-US" altLang="zh-CN" dirty="0"/>
              <a:t>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常量名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'=' Value ';'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9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[7] </a:t>
            </a:r>
            <a:r>
              <a:rPr lang="en-US" altLang="zh-CN" dirty="0" err="1"/>
              <a:t>Enum</a:t>
            </a:r>
            <a:r>
              <a:rPr lang="en-US" altLang="zh-CN" dirty="0"/>
              <a:t> : '</a:t>
            </a:r>
            <a:r>
              <a:rPr lang="en-US" altLang="zh-CN" dirty="0" err="1"/>
              <a:t>enum</a:t>
            </a:r>
            <a:r>
              <a:rPr lang="en-US" altLang="zh-CN" dirty="0"/>
              <a:t>' '</a:t>
            </a:r>
            <a:r>
              <a:rPr lang="zh-CN" altLang="en-US" dirty="0"/>
              <a:t>枚举类型名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'{' </a:t>
            </a:r>
            <a:r>
              <a:rPr lang="en-US" altLang="zh-CN" dirty="0" err="1"/>
              <a:t>EnumDefList</a:t>
            </a:r>
            <a:r>
              <a:rPr lang="en-US" altLang="zh-CN" dirty="0"/>
              <a:t> '}'   ';'</a:t>
            </a:r>
          </a:p>
          <a:p>
            <a:r>
              <a:rPr lang="en-US" altLang="zh-CN" dirty="0"/>
              <a:t>[8] </a:t>
            </a:r>
            <a:r>
              <a:rPr lang="en-US" altLang="zh-CN" dirty="0" err="1"/>
              <a:t>EnumDefList</a:t>
            </a:r>
            <a:r>
              <a:rPr lang="en-US" altLang="zh-CN" dirty="0"/>
              <a:t> : </a:t>
            </a:r>
            <a:r>
              <a:rPr lang="en-US" altLang="zh-CN" dirty="0" err="1"/>
              <a:t>EnumDefList</a:t>
            </a:r>
            <a:r>
              <a:rPr lang="en-US" altLang="zh-CN" dirty="0"/>
              <a:t> </a:t>
            </a:r>
            <a:r>
              <a:rPr lang="en-US" altLang="zh-CN" dirty="0" err="1"/>
              <a:t>EnumDef</a:t>
            </a:r>
            <a:r>
              <a:rPr lang="en-US" altLang="zh-CN" dirty="0"/>
              <a:t> | </a:t>
            </a:r>
            <a:r>
              <a:rPr lang="en-US" altLang="zh-CN" dirty="0" err="1"/>
              <a:t>EnumDef</a:t>
            </a:r>
            <a:endParaRPr lang="en-US" altLang="zh-CN" dirty="0"/>
          </a:p>
          <a:p>
            <a:r>
              <a:rPr lang="en-US" altLang="zh-CN" dirty="0"/>
              <a:t>[9] </a:t>
            </a:r>
            <a:r>
              <a:rPr lang="en-US" altLang="zh-CN" dirty="0" err="1"/>
              <a:t>EnumDef</a:t>
            </a:r>
            <a:r>
              <a:rPr lang="en-US" altLang="zh-CN" dirty="0"/>
              <a:t> : '</a:t>
            </a:r>
            <a:r>
              <a:rPr lang="zh-CN" altLang="en-US" dirty="0"/>
              <a:t>枚举变量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'=' Value ',' </a:t>
            </a:r>
            <a:r>
              <a:rPr lang="en-US" altLang="zh-CN" dirty="0" err="1"/>
              <a:t>UnixCommentOrNot</a:t>
            </a:r>
            <a:r>
              <a:rPr lang="en-US" altLang="zh-CN" dirty="0"/>
              <a:t> | '</a:t>
            </a:r>
            <a:r>
              <a:rPr lang="zh-CN" altLang="en-US" dirty="0"/>
              <a:t>枚举变量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','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380</TotalTime>
  <Words>879</Words>
  <Application>Microsoft Office PowerPoint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方正舒体</vt:lpstr>
      <vt:lpstr>Arial</vt:lpstr>
      <vt:lpstr>Garamond</vt:lpstr>
      <vt:lpstr>环保</vt:lpstr>
      <vt:lpstr>数据定义语言</vt:lpstr>
      <vt:lpstr>PowerPoint 演示文稿</vt:lpstr>
      <vt:lpstr>需求背景</vt:lpstr>
      <vt:lpstr>需求背景</vt:lpstr>
      <vt:lpstr>需求背景</vt:lpstr>
      <vt:lpstr>需求背景</vt:lpstr>
      <vt:lpstr>设计要点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实现方法——高可移植性的编译器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TData</dc:title>
  <dc:creator>randyliu</dc:creator>
  <cp:lastModifiedBy>randyliu</cp:lastModifiedBy>
  <cp:revision>78</cp:revision>
  <dcterms:created xsi:type="dcterms:W3CDTF">2014-04-08T08:41:32Z</dcterms:created>
  <dcterms:modified xsi:type="dcterms:W3CDTF">2014-04-09T06:31:57Z</dcterms:modified>
</cp:coreProperties>
</file>