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564E-57A9-4535-BE71-018BF1D2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4EAF-6172-42C5-8365-D136A0AF0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B6BD5-F1AE-4D43-9720-C87EE72C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7451-79C3-458D-AC7D-069EA680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AC0F-B5E4-4FDE-90E4-AF7ECAEA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9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D3B-3C1C-4B62-9A31-0D9269B8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8D25-CE91-419A-B49D-55999F69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C46A-0FED-43C9-8AD6-2C9C8249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7FC4-6F0B-4363-A1AA-8EF087B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A16A-7E08-4133-BAF3-D9583420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97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9E644-ACBF-4A6F-A4AE-DF7AA508E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28AA4-6B55-4FFB-8711-C49B24E4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B1DC-AA4E-4397-8F97-B8C0599C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B86C-26E5-4F44-9A5C-3157713E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006D-C21F-4FD2-A109-014E6D0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4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3E9-8C16-4863-9DBE-31E6C347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6F95-B336-480A-B0CD-93156330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112C-FEAF-4033-9578-E89F8A0A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D3F6-EF0B-425C-8920-7A2D6A00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091B-837B-4998-9032-9DC03718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2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079C-B8D5-4B35-9981-E0F08A96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AD30-7905-45AF-BF76-999A6842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74DA-71D6-4DDE-B92A-FD424A0A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F853-C45C-40C8-A435-C1EE5450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5242-ED4C-4411-868E-1CADD592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1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5D49-B041-41A1-922F-DD98B52E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0229-96DC-4CE7-8595-B7A8DCE22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C9396-50F4-418A-BA44-88594F13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C2CC-F022-4AB5-8005-E45FF089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467D-FABA-4F72-ADCE-0A4CEA5A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2FA0-A8FA-4B30-8885-D276DC2B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91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6EAC-BF83-4D65-9434-49653C3F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695C-EF57-4F1B-A52D-09BF65DE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81E7-9891-4DBB-9774-C79BF209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D454D-283B-466C-B99C-D1FECF73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E7B89-A18C-4169-8404-C81E04C95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D3881-9CDC-4DA5-A519-FB21C0EB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B0A2D-BC5B-4470-9B9F-4F3C5F9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7C437-5CB4-46EF-81D4-9F943C5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07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A71D-FB4C-4C5E-846A-51378827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CD424-CDE5-4786-84F4-D1C3CB9A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06574-412A-4D92-BC4C-872F8DF9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E8099-D04C-43B3-AAC5-3E682F7F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1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639B1-78AE-437F-A0B8-8141BB5A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3658-D39E-45DD-8D90-4A1FE6FC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4743-5EFB-4547-9C51-B49B436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F6A5-90D0-42B7-83A9-5FB5AA73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4CF2-12E0-40E4-82EA-42C43A79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5B8F-4136-4A8E-86E6-A47FFCBA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D48D-3B30-43E0-AEF1-E678560B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6A11-2816-457F-ADBC-4D685225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24F5-D33D-42B3-815D-1E0031C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CA07-75A1-4FCC-919D-8B80A6D8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7BC4F-F077-4FA3-A8BA-DE983C6D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993C4-8FDB-420D-8652-654BFEA3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6541-C8A1-46F4-964E-CE5437DE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7B0EE-17B3-447B-BCA6-C64D17C3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FCF7-1720-4500-9BC4-92032780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52C2A-6BCC-403C-AE49-112A53F7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6910-4535-4A74-9EA0-87F22208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D41D-9E93-451D-B75D-FD9675DC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1708-F5EB-46EC-BE20-D2BD83A535E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3910-104B-4906-9FE7-AE80BA53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273E-5CE2-40A5-95F5-5A70BE561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C29F-ACB1-4D79-98BA-CE5936A79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86AD-036A-402B-9CF4-7DFC20076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864E6-D698-4464-AE29-FE0F20F85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teste GIT</a:t>
            </a:r>
          </a:p>
        </p:txBody>
      </p:sp>
    </p:spTree>
    <p:extLst>
      <p:ext uri="{BB962C8B-B14F-4D97-AF65-F5344CB8AC3E}">
        <p14:creationId xmlns:p14="http://schemas.microsoft.com/office/powerpoint/2010/main" val="2575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2025-04-10T14:47:56Z</dcterms:created>
  <dcterms:modified xsi:type="dcterms:W3CDTF">2025-04-10T14:48:23Z</dcterms:modified>
</cp:coreProperties>
</file>