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oppins"/>
      <p:regular r:id="rId24"/>
      <p:bold r:id="rId25"/>
      <p:italic r:id="rId26"/>
      <p:boldItalic r:id="rId27"/>
    </p:embeddedFont>
    <p:embeddedFont>
      <p:font typeface="Bebas Neue"/>
      <p:regular r:id="rId28"/>
    </p:embeddedFont>
    <p:embeddedFont>
      <p:font typeface="Bree Serif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oppins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Poppi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reeSerif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7d4a410c14d6233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7d4a410c14d6233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7d4a410c14d6233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7d4a410c14d6233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7d4a410c14d6233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7d4a410c14d6233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7d4a410c14d6233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7d4a410c14d6233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7d4a410c14d6233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7d4a410c14d6233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7d4a410c14d6233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7d4a410c14d6233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d4a410c14d6233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7d4a410c14d6233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7d4a410c14d6233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7d4a410c14d6233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d4a410c14d6233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d4a410c14d6233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61877" y="1292050"/>
            <a:ext cx="6420300" cy="1725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069850" y="3399250"/>
            <a:ext cx="5004300" cy="43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25" y="4837763"/>
            <a:ext cx="9144000" cy="305700"/>
            <a:chOff x="25" y="4837763"/>
            <a:chExt cx="9144000" cy="305700"/>
          </a:xfrm>
        </p:grpSpPr>
        <p:sp>
          <p:nvSpPr>
            <p:cNvPr id="12" name="Google Shape;12;p2"/>
            <p:cNvSpPr/>
            <p:nvPr/>
          </p:nvSpPr>
          <p:spPr>
            <a:xfrm>
              <a:off x="25" y="4837763"/>
              <a:ext cx="9144000" cy="30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96729" y="4906945"/>
              <a:ext cx="150221" cy="167336"/>
            </a:xfrm>
            <a:custGeom>
              <a:rect b="b" l="l" r="r" t="t"/>
              <a:pathLst>
                <a:path extrusionOk="0" h="3422" w="3072">
                  <a:moveTo>
                    <a:pt x="3071" y="1711"/>
                  </a:moveTo>
                  <a:lnTo>
                    <a:pt x="0" y="1"/>
                  </a:lnTo>
                  <a:lnTo>
                    <a:pt x="0" y="34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14;p2"/>
            <p:cNvCxnSpPr/>
            <p:nvPr/>
          </p:nvCxnSpPr>
          <p:spPr>
            <a:xfrm>
              <a:off x="942671" y="4990613"/>
              <a:ext cx="7704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0" y="0"/>
            <a:ext cx="9144000" cy="305700"/>
            <a:chOff x="0" y="0"/>
            <a:chExt cx="9144000" cy="305700"/>
          </a:xfrm>
        </p:grpSpPr>
        <p:sp>
          <p:nvSpPr>
            <p:cNvPr id="16" name="Google Shape;16;p2"/>
            <p:cNvSpPr/>
            <p:nvPr/>
          </p:nvSpPr>
          <p:spPr>
            <a:xfrm>
              <a:off x="0" y="0"/>
              <a:ext cx="9144000" cy="30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28299" y="83550"/>
              <a:ext cx="138600" cy="13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1896" y="83550"/>
              <a:ext cx="138600" cy="13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95493" y="83550"/>
              <a:ext cx="138600" cy="13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l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1"/>
          <p:cNvGrpSpPr/>
          <p:nvPr/>
        </p:nvGrpSpPr>
        <p:grpSpPr>
          <a:xfrm>
            <a:off x="25" y="4837763"/>
            <a:ext cx="9144000" cy="305700"/>
            <a:chOff x="25" y="4837763"/>
            <a:chExt cx="9144000" cy="305700"/>
          </a:xfrm>
        </p:grpSpPr>
        <p:sp>
          <p:nvSpPr>
            <p:cNvPr id="130" name="Google Shape;130;p11"/>
            <p:cNvSpPr/>
            <p:nvPr/>
          </p:nvSpPr>
          <p:spPr>
            <a:xfrm>
              <a:off x="25" y="4837763"/>
              <a:ext cx="9144000" cy="30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496729" y="4906945"/>
              <a:ext cx="150221" cy="167336"/>
            </a:xfrm>
            <a:custGeom>
              <a:rect b="b" l="l" r="r" t="t"/>
              <a:pathLst>
                <a:path extrusionOk="0" h="3422" w="3072">
                  <a:moveTo>
                    <a:pt x="3071" y="1711"/>
                  </a:moveTo>
                  <a:lnTo>
                    <a:pt x="0" y="1"/>
                  </a:lnTo>
                  <a:lnTo>
                    <a:pt x="0" y="34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2" name="Google Shape;132;p11"/>
            <p:cNvCxnSpPr/>
            <p:nvPr/>
          </p:nvCxnSpPr>
          <p:spPr>
            <a:xfrm>
              <a:off x="942671" y="4990613"/>
              <a:ext cx="7704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3" name="Google Shape;133;p11"/>
          <p:cNvGrpSpPr/>
          <p:nvPr/>
        </p:nvGrpSpPr>
        <p:grpSpPr>
          <a:xfrm>
            <a:off x="0" y="0"/>
            <a:ext cx="9144000" cy="305700"/>
            <a:chOff x="0" y="0"/>
            <a:chExt cx="9144000" cy="305700"/>
          </a:xfrm>
        </p:grpSpPr>
        <p:sp>
          <p:nvSpPr>
            <p:cNvPr id="134" name="Google Shape;134;p11"/>
            <p:cNvSpPr/>
            <p:nvPr/>
          </p:nvSpPr>
          <p:spPr>
            <a:xfrm>
              <a:off x="0" y="0"/>
              <a:ext cx="9144000" cy="30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328299" y="83550"/>
              <a:ext cx="138600" cy="13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561896" y="83550"/>
              <a:ext cx="138600" cy="13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795493" y="83550"/>
              <a:ext cx="138600" cy="13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11"/>
          <p:cNvSpPr txBox="1"/>
          <p:nvPr>
            <p:ph type="title"/>
          </p:nvPr>
        </p:nvSpPr>
        <p:spPr>
          <a:xfrm>
            <a:off x="715100" y="535000"/>
            <a:ext cx="7713900" cy="685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39" name="Google Shape;139;p11"/>
          <p:cNvSpPr txBox="1"/>
          <p:nvPr>
            <p:ph idx="1" type="subTitle"/>
          </p:nvPr>
        </p:nvSpPr>
        <p:spPr>
          <a:xfrm>
            <a:off x="937320" y="2160500"/>
            <a:ext cx="3469500" cy="645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1"/>
          <p:cNvSpPr txBox="1"/>
          <p:nvPr>
            <p:ph idx="2" type="subTitle"/>
          </p:nvPr>
        </p:nvSpPr>
        <p:spPr>
          <a:xfrm>
            <a:off x="937320" y="1645300"/>
            <a:ext cx="3469500" cy="515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11"/>
          <p:cNvSpPr txBox="1"/>
          <p:nvPr>
            <p:ph idx="3" type="subTitle"/>
          </p:nvPr>
        </p:nvSpPr>
        <p:spPr>
          <a:xfrm>
            <a:off x="4737171" y="2160500"/>
            <a:ext cx="3469500" cy="645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1"/>
          <p:cNvSpPr txBox="1"/>
          <p:nvPr>
            <p:ph idx="4" type="subTitle"/>
          </p:nvPr>
        </p:nvSpPr>
        <p:spPr>
          <a:xfrm>
            <a:off x="4737180" y="1645300"/>
            <a:ext cx="3469500" cy="515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11"/>
          <p:cNvSpPr txBox="1"/>
          <p:nvPr>
            <p:ph idx="5" type="subTitle"/>
          </p:nvPr>
        </p:nvSpPr>
        <p:spPr>
          <a:xfrm>
            <a:off x="2837241" y="3685275"/>
            <a:ext cx="3469500" cy="645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6" type="subTitle"/>
          </p:nvPr>
        </p:nvSpPr>
        <p:spPr>
          <a:xfrm>
            <a:off x="2837259" y="3170075"/>
            <a:ext cx="3469500" cy="515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lt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2"/>
          <p:cNvGrpSpPr/>
          <p:nvPr/>
        </p:nvGrpSpPr>
        <p:grpSpPr>
          <a:xfrm>
            <a:off x="25" y="4837763"/>
            <a:ext cx="9144000" cy="305700"/>
            <a:chOff x="25" y="4837763"/>
            <a:chExt cx="9144000" cy="305700"/>
          </a:xfrm>
        </p:grpSpPr>
        <p:sp>
          <p:nvSpPr>
            <p:cNvPr id="147" name="Google Shape;147;p12"/>
            <p:cNvSpPr/>
            <p:nvPr/>
          </p:nvSpPr>
          <p:spPr>
            <a:xfrm>
              <a:off x="25" y="4837763"/>
              <a:ext cx="9144000" cy="30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496729" y="4906945"/>
              <a:ext cx="150221" cy="167336"/>
            </a:xfrm>
            <a:custGeom>
              <a:rect b="b" l="l" r="r" t="t"/>
              <a:pathLst>
                <a:path extrusionOk="0" h="3422" w="3072">
                  <a:moveTo>
                    <a:pt x="3071" y="1711"/>
                  </a:moveTo>
                  <a:lnTo>
                    <a:pt x="0" y="1"/>
                  </a:lnTo>
                  <a:lnTo>
                    <a:pt x="0" y="34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9" name="Google Shape;149;p12"/>
            <p:cNvCxnSpPr/>
            <p:nvPr/>
          </p:nvCxnSpPr>
          <p:spPr>
            <a:xfrm>
              <a:off x="942671" y="4990613"/>
              <a:ext cx="7704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0" name="Google Shape;150;p12"/>
          <p:cNvGrpSpPr/>
          <p:nvPr/>
        </p:nvGrpSpPr>
        <p:grpSpPr>
          <a:xfrm>
            <a:off x="0" y="0"/>
            <a:ext cx="9144000" cy="305700"/>
            <a:chOff x="0" y="0"/>
            <a:chExt cx="9144000" cy="305700"/>
          </a:xfrm>
        </p:grpSpPr>
        <p:sp>
          <p:nvSpPr>
            <p:cNvPr id="151" name="Google Shape;151;p12"/>
            <p:cNvSpPr/>
            <p:nvPr/>
          </p:nvSpPr>
          <p:spPr>
            <a:xfrm>
              <a:off x="0" y="0"/>
              <a:ext cx="9144000" cy="30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328299" y="83550"/>
              <a:ext cx="138600" cy="13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561896" y="83550"/>
              <a:ext cx="138600" cy="13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795493" y="83550"/>
              <a:ext cx="138600" cy="13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12"/>
          <p:cNvSpPr txBox="1"/>
          <p:nvPr>
            <p:ph type="title"/>
          </p:nvPr>
        </p:nvSpPr>
        <p:spPr>
          <a:xfrm>
            <a:off x="715100" y="535000"/>
            <a:ext cx="7713900" cy="685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56" name="Google Shape;156;p12"/>
          <p:cNvSpPr txBox="1"/>
          <p:nvPr>
            <p:ph idx="1" type="subTitle"/>
          </p:nvPr>
        </p:nvSpPr>
        <p:spPr>
          <a:xfrm>
            <a:off x="1910664" y="2160500"/>
            <a:ext cx="2474700" cy="645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2"/>
          <p:cNvSpPr txBox="1"/>
          <p:nvPr>
            <p:ph idx="2" type="subTitle"/>
          </p:nvPr>
        </p:nvSpPr>
        <p:spPr>
          <a:xfrm>
            <a:off x="1910664" y="1645300"/>
            <a:ext cx="2474700" cy="515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8" name="Google Shape;158;p12"/>
          <p:cNvSpPr txBox="1"/>
          <p:nvPr>
            <p:ph idx="3" type="subTitle"/>
          </p:nvPr>
        </p:nvSpPr>
        <p:spPr>
          <a:xfrm>
            <a:off x="4758636" y="2160500"/>
            <a:ext cx="2474700" cy="645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2"/>
          <p:cNvSpPr txBox="1"/>
          <p:nvPr>
            <p:ph idx="4" type="subTitle"/>
          </p:nvPr>
        </p:nvSpPr>
        <p:spPr>
          <a:xfrm>
            <a:off x="4758636" y="1645300"/>
            <a:ext cx="2474700" cy="515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" name="Google Shape;160;p12"/>
          <p:cNvSpPr txBox="1"/>
          <p:nvPr>
            <p:ph idx="5" type="subTitle"/>
          </p:nvPr>
        </p:nvSpPr>
        <p:spPr>
          <a:xfrm>
            <a:off x="1910664" y="3685275"/>
            <a:ext cx="2474700" cy="645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2"/>
          <p:cNvSpPr txBox="1"/>
          <p:nvPr>
            <p:ph idx="6" type="subTitle"/>
          </p:nvPr>
        </p:nvSpPr>
        <p:spPr>
          <a:xfrm>
            <a:off x="1910664" y="3170075"/>
            <a:ext cx="2474700" cy="515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p12"/>
          <p:cNvSpPr txBox="1"/>
          <p:nvPr>
            <p:ph idx="7" type="subTitle"/>
          </p:nvPr>
        </p:nvSpPr>
        <p:spPr>
          <a:xfrm>
            <a:off x="4758636" y="3685275"/>
            <a:ext cx="2474700" cy="645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2"/>
          <p:cNvSpPr txBox="1"/>
          <p:nvPr>
            <p:ph idx="8" type="subTitle"/>
          </p:nvPr>
        </p:nvSpPr>
        <p:spPr>
          <a:xfrm>
            <a:off x="4758636" y="3170075"/>
            <a:ext cx="2474700" cy="515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lt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3"/>
          <p:cNvGrpSpPr/>
          <p:nvPr/>
        </p:nvGrpSpPr>
        <p:grpSpPr>
          <a:xfrm>
            <a:off x="25" y="4837763"/>
            <a:ext cx="9144000" cy="305700"/>
            <a:chOff x="25" y="4837763"/>
            <a:chExt cx="9144000" cy="305700"/>
          </a:xfrm>
        </p:grpSpPr>
        <p:sp>
          <p:nvSpPr>
            <p:cNvPr id="166" name="Google Shape;166;p13"/>
            <p:cNvSpPr/>
            <p:nvPr/>
          </p:nvSpPr>
          <p:spPr>
            <a:xfrm>
              <a:off x="25" y="4837763"/>
              <a:ext cx="9144000" cy="30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496729" y="4906945"/>
              <a:ext cx="150221" cy="167336"/>
            </a:xfrm>
            <a:custGeom>
              <a:rect b="b" l="l" r="r" t="t"/>
              <a:pathLst>
                <a:path extrusionOk="0" h="3422" w="3072">
                  <a:moveTo>
                    <a:pt x="3071" y="1711"/>
                  </a:moveTo>
                  <a:lnTo>
                    <a:pt x="0" y="1"/>
                  </a:lnTo>
                  <a:lnTo>
                    <a:pt x="0" y="34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8" name="Google Shape;168;p13"/>
            <p:cNvCxnSpPr/>
            <p:nvPr/>
          </p:nvCxnSpPr>
          <p:spPr>
            <a:xfrm>
              <a:off x="942671" y="4990613"/>
              <a:ext cx="7704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9" name="Google Shape;169;p13"/>
          <p:cNvGrpSpPr/>
          <p:nvPr/>
        </p:nvGrpSpPr>
        <p:grpSpPr>
          <a:xfrm>
            <a:off x="0" y="0"/>
            <a:ext cx="9144000" cy="305700"/>
            <a:chOff x="0" y="0"/>
            <a:chExt cx="9144000" cy="305700"/>
          </a:xfrm>
        </p:grpSpPr>
        <p:sp>
          <p:nvSpPr>
            <p:cNvPr id="170" name="Google Shape;170;p13"/>
            <p:cNvSpPr/>
            <p:nvPr/>
          </p:nvSpPr>
          <p:spPr>
            <a:xfrm>
              <a:off x="0" y="0"/>
              <a:ext cx="9144000" cy="30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328299" y="83550"/>
              <a:ext cx="138600" cy="13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561896" y="83550"/>
              <a:ext cx="138600" cy="13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795493" y="83550"/>
              <a:ext cx="138600" cy="13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13"/>
          <p:cNvSpPr txBox="1"/>
          <p:nvPr>
            <p:ph type="title"/>
          </p:nvPr>
        </p:nvSpPr>
        <p:spPr>
          <a:xfrm>
            <a:off x="715100" y="535000"/>
            <a:ext cx="7713900" cy="685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75" name="Google Shape;175;p13"/>
          <p:cNvSpPr txBox="1"/>
          <p:nvPr>
            <p:ph idx="1" type="subTitle"/>
          </p:nvPr>
        </p:nvSpPr>
        <p:spPr>
          <a:xfrm>
            <a:off x="1244854" y="2160500"/>
            <a:ext cx="1976700" cy="645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3"/>
          <p:cNvSpPr txBox="1"/>
          <p:nvPr>
            <p:ph idx="2" type="subTitle"/>
          </p:nvPr>
        </p:nvSpPr>
        <p:spPr>
          <a:xfrm>
            <a:off x="1244850" y="1561250"/>
            <a:ext cx="1976700" cy="599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7" name="Google Shape;177;p13"/>
          <p:cNvSpPr txBox="1"/>
          <p:nvPr>
            <p:ph idx="3" type="subTitle"/>
          </p:nvPr>
        </p:nvSpPr>
        <p:spPr>
          <a:xfrm>
            <a:off x="3583651" y="2160500"/>
            <a:ext cx="1976700" cy="645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3"/>
          <p:cNvSpPr txBox="1"/>
          <p:nvPr>
            <p:ph idx="4" type="subTitle"/>
          </p:nvPr>
        </p:nvSpPr>
        <p:spPr>
          <a:xfrm>
            <a:off x="3583650" y="1561250"/>
            <a:ext cx="1976700" cy="599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13"/>
          <p:cNvSpPr txBox="1"/>
          <p:nvPr>
            <p:ph idx="5" type="subTitle"/>
          </p:nvPr>
        </p:nvSpPr>
        <p:spPr>
          <a:xfrm>
            <a:off x="1244854" y="3685275"/>
            <a:ext cx="1976700" cy="645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6" type="subTitle"/>
          </p:nvPr>
        </p:nvSpPr>
        <p:spPr>
          <a:xfrm>
            <a:off x="1244850" y="3086075"/>
            <a:ext cx="1976700" cy="599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13"/>
          <p:cNvSpPr txBox="1"/>
          <p:nvPr>
            <p:ph idx="7" type="subTitle"/>
          </p:nvPr>
        </p:nvSpPr>
        <p:spPr>
          <a:xfrm>
            <a:off x="3583651" y="3685275"/>
            <a:ext cx="1976700" cy="645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3"/>
          <p:cNvSpPr txBox="1"/>
          <p:nvPr>
            <p:ph idx="8" type="subTitle"/>
          </p:nvPr>
        </p:nvSpPr>
        <p:spPr>
          <a:xfrm>
            <a:off x="3583649" y="3086075"/>
            <a:ext cx="1976700" cy="599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3" name="Google Shape;183;p13"/>
          <p:cNvSpPr txBox="1"/>
          <p:nvPr>
            <p:ph idx="9" type="subTitle"/>
          </p:nvPr>
        </p:nvSpPr>
        <p:spPr>
          <a:xfrm>
            <a:off x="5922447" y="2160500"/>
            <a:ext cx="1976700" cy="645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3" type="subTitle"/>
          </p:nvPr>
        </p:nvSpPr>
        <p:spPr>
          <a:xfrm>
            <a:off x="5922450" y="1561250"/>
            <a:ext cx="1976700" cy="599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5" name="Google Shape;185;p13"/>
          <p:cNvSpPr txBox="1"/>
          <p:nvPr>
            <p:ph idx="14" type="subTitle"/>
          </p:nvPr>
        </p:nvSpPr>
        <p:spPr>
          <a:xfrm>
            <a:off x="5922447" y="3685275"/>
            <a:ext cx="1976700" cy="645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3"/>
          <p:cNvSpPr txBox="1"/>
          <p:nvPr>
            <p:ph idx="15" type="subTitle"/>
          </p:nvPr>
        </p:nvSpPr>
        <p:spPr>
          <a:xfrm>
            <a:off x="5922448" y="3086075"/>
            <a:ext cx="1976700" cy="599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715100" y="1292050"/>
            <a:ext cx="4880100" cy="23187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89" name="Google Shape;189;p14"/>
          <p:cNvGrpSpPr/>
          <p:nvPr/>
        </p:nvGrpSpPr>
        <p:grpSpPr>
          <a:xfrm>
            <a:off x="25" y="4837763"/>
            <a:ext cx="9144000" cy="305700"/>
            <a:chOff x="25" y="4837763"/>
            <a:chExt cx="9144000" cy="305700"/>
          </a:xfrm>
        </p:grpSpPr>
        <p:sp>
          <p:nvSpPr>
            <p:cNvPr id="190" name="Google Shape;190;p14"/>
            <p:cNvSpPr/>
            <p:nvPr/>
          </p:nvSpPr>
          <p:spPr>
            <a:xfrm>
              <a:off x="25" y="4837763"/>
              <a:ext cx="9144000" cy="30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496729" y="4906945"/>
              <a:ext cx="150221" cy="167336"/>
            </a:xfrm>
            <a:custGeom>
              <a:rect b="b" l="l" r="r" t="t"/>
              <a:pathLst>
                <a:path extrusionOk="0" h="3422" w="3072">
                  <a:moveTo>
                    <a:pt x="3071" y="1711"/>
                  </a:moveTo>
                  <a:lnTo>
                    <a:pt x="0" y="1"/>
                  </a:lnTo>
                  <a:lnTo>
                    <a:pt x="0" y="34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2" name="Google Shape;192;p14"/>
            <p:cNvCxnSpPr/>
            <p:nvPr/>
          </p:nvCxnSpPr>
          <p:spPr>
            <a:xfrm>
              <a:off x="942671" y="4990613"/>
              <a:ext cx="7704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3" name="Google Shape;193;p14"/>
          <p:cNvGrpSpPr/>
          <p:nvPr/>
        </p:nvGrpSpPr>
        <p:grpSpPr>
          <a:xfrm>
            <a:off x="0" y="0"/>
            <a:ext cx="9144000" cy="305700"/>
            <a:chOff x="0" y="0"/>
            <a:chExt cx="9144000" cy="305700"/>
          </a:xfrm>
        </p:grpSpPr>
        <p:sp>
          <p:nvSpPr>
            <p:cNvPr id="194" name="Google Shape;194;p14"/>
            <p:cNvSpPr/>
            <p:nvPr/>
          </p:nvSpPr>
          <p:spPr>
            <a:xfrm>
              <a:off x="0" y="0"/>
              <a:ext cx="9144000" cy="30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328299" y="83550"/>
              <a:ext cx="138600" cy="13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561896" y="83550"/>
              <a:ext cx="138600" cy="13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795493" y="83550"/>
              <a:ext cx="138600" cy="13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>
            <p:ph type="title"/>
          </p:nvPr>
        </p:nvSpPr>
        <p:spPr>
          <a:xfrm>
            <a:off x="2658750" y="3379400"/>
            <a:ext cx="3826500" cy="512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0" name="Google Shape;200;p15"/>
          <p:cNvSpPr txBox="1"/>
          <p:nvPr>
            <p:ph idx="1" type="subTitle"/>
          </p:nvPr>
        </p:nvSpPr>
        <p:spPr>
          <a:xfrm>
            <a:off x="842550" y="1399400"/>
            <a:ext cx="7458900" cy="158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201" name="Google Shape;201;p15"/>
          <p:cNvGrpSpPr/>
          <p:nvPr/>
        </p:nvGrpSpPr>
        <p:grpSpPr>
          <a:xfrm>
            <a:off x="25" y="4837763"/>
            <a:ext cx="9144000" cy="305700"/>
            <a:chOff x="25" y="4837763"/>
            <a:chExt cx="9144000" cy="305700"/>
          </a:xfrm>
        </p:grpSpPr>
        <p:sp>
          <p:nvSpPr>
            <p:cNvPr id="202" name="Google Shape;202;p15"/>
            <p:cNvSpPr/>
            <p:nvPr/>
          </p:nvSpPr>
          <p:spPr>
            <a:xfrm>
              <a:off x="25" y="4837763"/>
              <a:ext cx="9144000" cy="30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496729" y="4906945"/>
              <a:ext cx="150221" cy="167336"/>
            </a:xfrm>
            <a:custGeom>
              <a:rect b="b" l="l" r="r" t="t"/>
              <a:pathLst>
                <a:path extrusionOk="0" h="3422" w="3072">
                  <a:moveTo>
                    <a:pt x="3071" y="1711"/>
                  </a:moveTo>
                  <a:lnTo>
                    <a:pt x="0" y="1"/>
                  </a:lnTo>
                  <a:lnTo>
                    <a:pt x="0" y="34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4" name="Google Shape;204;p15"/>
            <p:cNvCxnSpPr/>
            <p:nvPr/>
          </p:nvCxnSpPr>
          <p:spPr>
            <a:xfrm>
              <a:off x="942671" y="4990613"/>
              <a:ext cx="7704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5" name="Google Shape;205;p15"/>
          <p:cNvGrpSpPr/>
          <p:nvPr/>
        </p:nvGrpSpPr>
        <p:grpSpPr>
          <a:xfrm>
            <a:off x="0" y="0"/>
            <a:ext cx="9144000" cy="305700"/>
            <a:chOff x="0" y="0"/>
            <a:chExt cx="9144000" cy="305700"/>
          </a:xfrm>
        </p:grpSpPr>
        <p:sp>
          <p:nvSpPr>
            <p:cNvPr id="206" name="Google Shape;206;p15"/>
            <p:cNvSpPr/>
            <p:nvPr/>
          </p:nvSpPr>
          <p:spPr>
            <a:xfrm>
              <a:off x="0" y="0"/>
              <a:ext cx="9144000" cy="30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328299" y="83550"/>
              <a:ext cx="138600" cy="13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561896" y="83550"/>
              <a:ext cx="138600" cy="13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795493" y="83550"/>
              <a:ext cx="138600" cy="13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/>
          <p:nvPr>
            <p:ph type="title"/>
          </p:nvPr>
        </p:nvSpPr>
        <p:spPr>
          <a:xfrm>
            <a:off x="3848925" y="535000"/>
            <a:ext cx="4580100" cy="11820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12" name="Google Shape;212;p16"/>
          <p:cNvGrpSpPr/>
          <p:nvPr/>
        </p:nvGrpSpPr>
        <p:grpSpPr>
          <a:xfrm>
            <a:off x="25" y="4837763"/>
            <a:ext cx="9144000" cy="305700"/>
            <a:chOff x="25" y="4837763"/>
            <a:chExt cx="9144000" cy="305700"/>
          </a:xfrm>
        </p:grpSpPr>
        <p:sp>
          <p:nvSpPr>
            <p:cNvPr id="213" name="Google Shape;213;p16"/>
            <p:cNvSpPr/>
            <p:nvPr/>
          </p:nvSpPr>
          <p:spPr>
            <a:xfrm>
              <a:off x="25" y="4837763"/>
              <a:ext cx="9144000" cy="30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496729" y="4906945"/>
              <a:ext cx="150221" cy="167336"/>
            </a:xfrm>
            <a:custGeom>
              <a:rect b="b" l="l" r="r" t="t"/>
              <a:pathLst>
                <a:path extrusionOk="0" h="3422" w="3072">
                  <a:moveTo>
                    <a:pt x="3071" y="1711"/>
                  </a:moveTo>
                  <a:lnTo>
                    <a:pt x="0" y="1"/>
                  </a:lnTo>
                  <a:lnTo>
                    <a:pt x="0" y="34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5" name="Google Shape;215;p16"/>
            <p:cNvCxnSpPr/>
            <p:nvPr/>
          </p:nvCxnSpPr>
          <p:spPr>
            <a:xfrm>
              <a:off x="942671" y="4990613"/>
              <a:ext cx="7704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16" name="Google Shape;216;p16"/>
          <p:cNvGrpSpPr/>
          <p:nvPr/>
        </p:nvGrpSpPr>
        <p:grpSpPr>
          <a:xfrm>
            <a:off x="0" y="0"/>
            <a:ext cx="9144000" cy="305700"/>
            <a:chOff x="0" y="0"/>
            <a:chExt cx="9144000" cy="305700"/>
          </a:xfrm>
        </p:grpSpPr>
        <p:sp>
          <p:nvSpPr>
            <p:cNvPr id="217" name="Google Shape;217;p16"/>
            <p:cNvSpPr/>
            <p:nvPr/>
          </p:nvSpPr>
          <p:spPr>
            <a:xfrm>
              <a:off x="0" y="0"/>
              <a:ext cx="9144000" cy="30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28299" y="83550"/>
              <a:ext cx="138600" cy="13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561896" y="83550"/>
              <a:ext cx="138600" cy="13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795493" y="83550"/>
              <a:ext cx="138600" cy="13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715100" y="1114800"/>
            <a:ext cx="4020000" cy="16893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223" name="Google Shape;223;p17"/>
          <p:cNvSpPr txBox="1"/>
          <p:nvPr>
            <p:ph idx="1" type="body"/>
          </p:nvPr>
        </p:nvSpPr>
        <p:spPr>
          <a:xfrm>
            <a:off x="715100" y="3200700"/>
            <a:ext cx="4020000" cy="82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224" name="Google Shape;224;p17"/>
          <p:cNvGrpSpPr/>
          <p:nvPr/>
        </p:nvGrpSpPr>
        <p:grpSpPr>
          <a:xfrm>
            <a:off x="25" y="4837763"/>
            <a:ext cx="9144000" cy="305700"/>
            <a:chOff x="25" y="4837763"/>
            <a:chExt cx="9144000" cy="305700"/>
          </a:xfrm>
        </p:grpSpPr>
        <p:sp>
          <p:nvSpPr>
            <p:cNvPr id="225" name="Google Shape;225;p17"/>
            <p:cNvSpPr/>
            <p:nvPr/>
          </p:nvSpPr>
          <p:spPr>
            <a:xfrm>
              <a:off x="25" y="4837763"/>
              <a:ext cx="9144000" cy="30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496729" y="4906945"/>
              <a:ext cx="150221" cy="167336"/>
            </a:xfrm>
            <a:custGeom>
              <a:rect b="b" l="l" r="r" t="t"/>
              <a:pathLst>
                <a:path extrusionOk="0" h="3422" w="3072">
                  <a:moveTo>
                    <a:pt x="3071" y="1711"/>
                  </a:moveTo>
                  <a:lnTo>
                    <a:pt x="0" y="1"/>
                  </a:lnTo>
                  <a:lnTo>
                    <a:pt x="0" y="34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" name="Google Shape;227;p17"/>
            <p:cNvCxnSpPr/>
            <p:nvPr/>
          </p:nvCxnSpPr>
          <p:spPr>
            <a:xfrm>
              <a:off x="942671" y="4990613"/>
              <a:ext cx="7704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8" name="Google Shape;228;p17"/>
          <p:cNvGrpSpPr/>
          <p:nvPr/>
        </p:nvGrpSpPr>
        <p:grpSpPr>
          <a:xfrm>
            <a:off x="0" y="0"/>
            <a:ext cx="9144000" cy="305700"/>
            <a:chOff x="0" y="0"/>
            <a:chExt cx="9144000" cy="305700"/>
          </a:xfrm>
        </p:grpSpPr>
        <p:sp>
          <p:nvSpPr>
            <p:cNvPr id="229" name="Google Shape;229;p17"/>
            <p:cNvSpPr/>
            <p:nvPr/>
          </p:nvSpPr>
          <p:spPr>
            <a:xfrm>
              <a:off x="0" y="0"/>
              <a:ext cx="9144000" cy="30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28299" y="83550"/>
              <a:ext cx="138600" cy="13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561896" y="83550"/>
              <a:ext cx="138600" cy="13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95493" y="83550"/>
              <a:ext cx="138600" cy="13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17"/>
          <p:cNvSpPr/>
          <p:nvPr>
            <p:ph idx="2" type="pic"/>
          </p:nvPr>
        </p:nvSpPr>
        <p:spPr>
          <a:xfrm>
            <a:off x="5186950" y="1114800"/>
            <a:ext cx="3241800" cy="2913900"/>
          </a:xfrm>
          <a:prstGeom prst="rect">
            <a:avLst/>
          </a:prstGeom>
          <a:noFill/>
          <a:ln>
            <a:noFill/>
          </a:ln>
          <a:effectLst>
            <a:outerShdw rotWithShape="0" algn="bl" dir="7860000" dist="142875">
              <a:schemeClr val="accent2"/>
            </a:outerShdw>
          </a:effectLst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hasCustomPrompt="1" type="title"/>
          </p:nvPr>
        </p:nvSpPr>
        <p:spPr>
          <a:xfrm>
            <a:off x="1284000" y="1403450"/>
            <a:ext cx="6576000" cy="1775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6" name="Google Shape;236;p18"/>
          <p:cNvSpPr txBox="1"/>
          <p:nvPr>
            <p:ph idx="1" type="subTitle"/>
          </p:nvPr>
        </p:nvSpPr>
        <p:spPr>
          <a:xfrm>
            <a:off x="1959900" y="3560850"/>
            <a:ext cx="5224200" cy="431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37" name="Google Shape;237;p18"/>
          <p:cNvGrpSpPr/>
          <p:nvPr/>
        </p:nvGrpSpPr>
        <p:grpSpPr>
          <a:xfrm>
            <a:off x="25" y="4837763"/>
            <a:ext cx="9144000" cy="305700"/>
            <a:chOff x="25" y="4837763"/>
            <a:chExt cx="9144000" cy="305700"/>
          </a:xfrm>
        </p:grpSpPr>
        <p:sp>
          <p:nvSpPr>
            <p:cNvPr id="238" name="Google Shape;238;p18"/>
            <p:cNvSpPr/>
            <p:nvPr/>
          </p:nvSpPr>
          <p:spPr>
            <a:xfrm>
              <a:off x="25" y="4837763"/>
              <a:ext cx="9144000" cy="30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496729" y="4906945"/>
              <a:ext cx="150221" cy="167336"/>
            </a:xfrm>
            <a:custGeom>
              <a:rect b="b" l="l" r="r" t="t"/>
              <a:pathLst>
                <a:path extrusionOk="0" h="3422" w="3072">
                  <a:moveTo>
                    <a:pt x="3071" y="1711"/>
                  </a:moveTo>
                  <a:lnTo>
                    <a:pt x="0" y="1"/>
                  </a:lnTo>
                  <a:lnTo>
                    <a:pt x="0" y="34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0" name="Google Shape;240;p18"/>
            <p:cNvCxnSpPr/>
            <p:nvPr/>
          </p:nvCxnSpPr>
          <p:spPr>
            <a:xfrm>
              <a:off x="942671" y="4990613"/>
              <a:ext cx="7704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41" name="Google Shape;241;p18"/>
          <p:cNvGrpSpPr/>
          <p:nvPr/>
        </p:nvGrpSpPr>
        <p:grpSpPr>
          <a:xfrm>
            <a:off x="0" y="0"/>
            <a:ext cx="9144000" cy="305700"/>
            <a:chOff x="0" y="0"/>
            <a:chExt cx="9144000" cy="305700"/>
          </a:xfrm>
        </p:grpSpPr>
        <p:sp>
          <p:nvSpPr>
            <p:cNvPr id="242" name="Google Shape;242;p18"/>
            <p:cNvSpPr/>
            <p:nvPr/>
          </p:nvSpPr>
          <p:spPr>
            <a:xfrm>
              <a:off x="0" y="0"/>
              <a:ext cx="9144000" cy="30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328299" y="83550"/>
              <a:ext cx="138600" cy="13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561896" y="83550"/>
              <a:ext cx="138600" cy="13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795493" y="83550"/>
              <a:ext cx="138600" cy="13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lt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/>
          <p:nvPr>
            <p:ph type="title"/>
          </p:nvPr>
        </p:nvSpPr>
        <p:spPr>
          <a:xfrm>
            <a:off x="3618100" y="800675"/>
            <a:ext cx="4810800" cy="624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48" name="Google Shape;248;p19"/>
          <p:cNvSpPr txBox="1"/>
          <p:nvPr>
            <p:ph idx="1" type="subTitle"/>
          </p:nvPr>
        </p:nvSpPr>
        <p:spPr>
          <a:xfrm>
            <a:off x="3618100" y="1425575"/>
            <a:ext cx="4810800" cy="395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9" name="Google Shape;249;p19"/>
          <p:cNvGrpSpPr/>
          <p:nvPr/>
        </p:nvGrpSpPr>
        <p:grpSpPr>
          <a:xfrm>
            <a:off x="25" y="4837763"/>
            <a:ext cx="9144000" cy="305700"/>
            <a:chOff x="25" y="4837763"/>
            <a:chExt cx="9144000" cy="305700"/>
          </a:xfrm>
        </p:grpSpPr>
        <p:sp>
          <p:nvSpPr>
            <p:cNvPr id="250" name="Google Shape;250;p19"/>
            <p:cNvSpPr/>
            <p:nvPr/>
          </p:nvSpPr>
          <p:spPr>
            <a:xfrm>
              <a:off x="25" y="4837763"/>
              <a:ext cx="9144000" cy="30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496729" y="4906945"/>
              <a:ext cx="150221" cy="167336"/>
            </a:xfrm>
            <a:custGeom>
              <a:rect b="b" l="l" r="r" t="t"/>
              <a:pathLst>
                <a:path extrusionOk="0" h="3422" w="3072">
                  <a:moveTo>
                    <a:pt x="3071" y="1711"/>
                  </a:moveTo>
                  <a:lnTo>
                    <a:pt x="0" y="1"/>
                  </a:lnTo>
                  <a:lnTo>
                    <a:pt x="0" y="34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2" name="Google Shape;252;p19"/>
            <p:cNvCxnSpPr/>
            <p:nvPr/>
          </p:nvCxnSpPr>
          <p:spPr>
            <a:xfrm>
              <a:off x="942671" y="4990613"/>
              <a:ext cx="7704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53" name="Google Shape;253;p19"/>
          <p:cNvGrpSpPr/>
          <p:nvPr/>
        </p:nvGrpSpPr>
        <p:grpSpPr>
          <a:xfrm>
            <a:off x="0" y="0"/>
            <a:ext cx="9144000" cy="305700"/>
            <a:chOff x="0" y="0"/>
            <a:chExt cx="9144000" cy="305700"/>
          </a:xfrm>
        </p:grpSpPr>
        <p:sp>
          <p:nvSpPr>
            <p:cNvPr id="254" name="Google Shape;254;p19"/>
            <p:cNvSpPr/>
            <p:nvPr/>
          </p:nvSpPr>
          <p:spPr>
            <a:xfrm>
              <a:off x="0" y="0"/>
              <a:ext cx="9144000" cy="30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328299" y="83550"/>
              <a:ext cx="138600" cy="13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561896" y="83550"/>
              <a:ext cx="138600" cy="13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795493" y="83550"/>
              <a:ext cx="138600" cy="13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19"/>
          <p:cNvSpPr txBox="1"/>
          <p:nvPr>
            <p:ph idx="2" type="title"/>
          </p:nvPr>
        </p:nvSpPr>
        <p:spPr>
          <a:xfrm>
            <a:off x="3618100" y="2061600"/>
            <a:ext cx="4810800" cy="624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59" name="Google Shape;259;p19"/>
          <p:cNvSpPr txBox="1"/>
          <p:nvPr>
            <p:ph idx="3" type="subTitle"/>
          </p:nvPr>
        </p:nvSpPr>
        <p:spPr>
          <a:xfrm>
            <a:off x="3618100" y="2686500"/>
            <a:ext cx="4810800" cy="395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19"/>
          <p:cNvSpPr txBox="1"/>
          <p:nvPr>
            <p:ph idx="4" type="title"/>
          </p:nvPr>
        </p:nvSpPr>
        <p:spPr>
          <a:xfrm>
            <a:off x="3618100" y="3322600"/>
            <a:ext cx="4810800" cy="624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61" name="Google Shape;261;p19"/>
          <p:cNvSpPr txBox="1"/>
          <p:nvPr>
            <p:ph idx="5" type="subTitle"/>
          </p:nvPr>
        </p:nvSpPr>
        <p:spPr>
          <a:xfrm>
            <a:off x="3618100" y="3947425"/>
            <a:ext cx="4810800" cy="395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bg>
      <p:bgPr>
        <a:solidFill>
          <a:schemeClr val="lt2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20"/>
          <p:cNvGrpSpPr/>
          <p:nvPr/>
        </p:nvGrpSpPr>
        <p:grpSpPr>
          <a:xfrm>
            <a:off x="25" y="4837763"/>
            <a:ext cx="9144000" cy="305700"/>
            <a:chOff x="25" y="4837763"/>
            <a:chExt cx="9144000" cy="305700"/>
          </a:xfrm>
        </p:grpSpPr>
        <p:sp>
          <p:nvSpPr>
            <p:cNvPr id="264" name="Google Shape;264;p20"/>
            <p:cNvSpPr/>
            <p:nvPr/>
          </p:nvSpPr>
          <p:spPr>
            <a:xfrm>
              <a:off x="25" y="4837763"/>
              <a:ext cx="9144000" cy="30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496729" y="4906945"/>
              <a:ext cx="150221" cy="167336"/>
            </a:xfrm>
            <a:custGeom>
              <a:rect b="b" l="l" r="r" t="t"/>
              <a:pathLst>
                <a:path extrusionOk="0" h="3422" w="3072">
                  <a:moveTo>
                    <a:pt x="3071" y="1711"/>
                  </a:moveTo>
                  <a:lnTo>
                    <a:pt x="0" y="1"/>
                  </a:lnTo>
                  <a:lnTo>
                    <a:pt x="0" y="34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6" name="Google Shape;266;p20"/>
            <p:cNvCxnSpPr/>
            <p:nvPr/>
          </p:nvCxnSpPr>
          <p:spPr>
            <a:xfrm>
              <a:off x="942671" y="4990613"/>
              <a:ext cx="7704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67" name="Google Shape;267;p20"/>
          <p:cNvGrpSpPr/>
          <p:nvPr/>
        </p:nvGrpSpPr>
        <p:grpSpPr>
          <a:xfrm>
            <a:off x="0" y="0"/>
            <a:ext cx="9144000" cy="305700"/>
            <a:chOff x="0" y="0"/>
            <a:chExt cx="9144000" cy="305700"/>
          </a:xfrm>
        </p:grpSpPr>
        <p:sp>
          <p:nvSpPr>
            <p:cNvPr id="268" name="Google Shape;268;p20"/>
            <p:cNvSpPr/>
            <p:nvPr/>
          </p:nvSpPr>
          <p:spPr>
            <a:xfrm>
              <a:off x="0" y="0"/>
              <a:ext cx="9144000" cy="30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328299" y="83550"/>
              <a:ext cx="138600" cy="13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561896" y="83550"/>
              <a:ext cx="138600" cy="13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795493" y="83550"/>
              <a:ext cx="138600" cy="13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p20"/>
          <p:cNvSpPr txBox="1"/>
          <p:nvPr>
            <p:ph type="title"/>
          </p:nvPr>
        </p:nvSpPr>
        <p:spPr>
          <a:xfrm>
            <a:off x="715100" y="2598250"/>
            <a:ext cx="2336400" cy="59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3" name="Google Shape;273;p20"/>
          <p:cNvSpPr txBox="1"/>
          <p:nvPr>
            <p:ph idx="1" type="subTitle"/>
          </p:nvPr>
        </p:nvSpPr>
        <p:spPr>
          <a:xfrm>
            <a:off x="715100" y="3962600"/>
            <a:ext cx="2336400" cy="645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0"/>
          <p:cNvSpPr txBox="1"/>
          <p:nvPr>
            <p:ph idx="2" type="subTitle"/>
          </p:nvPr>
        </p:nvSpPr>
        <p:spPr>
          <a:xfrm>
            <a:off x="715100" y="3369100"/>
            <a:ext cx="2336400" cy="5934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5" name="Google Shape;275;p20"/>
          <p:cNvSpPr txBox="1"/>
          <p:nvPr>
            <p:ph idx="3" type="title"/>
          </p:nvPr>
        </p:nvSpPr>
        <p:spPr>
          <a:xfrm>
            <a:off x="715100" y="535000"/>
            <a:ext cx="7713900" cy="684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ee Serif"/>
              <a:buNone/>
              <a:defRPr sz="35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ee Serif"/>
              <a:buNone/>
              <a:defRPr sz="35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ee Serif"/>
              <a:buNone/>
              <a:defRPr sz="35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ee Serif"/>
              <a:buNone/>
              <a:defRPr sz="35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ee Serif"/>
              <a:buNone/>
              <a:defRPr sz="35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ee Serif"/>
              <a:buNone/>
              <a:defRPr sz="35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ee Serif"/>
              <a:buNone/>
              <a:defRPr sz="35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ee Serif"/>
              <a:buNone/>
              <a:defRPr sz="35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276" name="Google Shape;276;p20"/>
          <p:cNvSpPr txBox="1"/>
          <p:nvPr>
            <p:ph idx="4" type="title"/>
          </p:nvPr>
        </p:nvSpPr>
        <p:spPr>
          <a:xfrm>
            <a:off x="6092600" y="2598250"/>
            <a:ext cx="2336400" cy="59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7" name="Google Shape;277;p20"/>
          <p:cNvSpPr txBox="1"/>
          <p:nvPr>
            <p:ph idx="5" type="subTitle"/>
          </p:nvPr>
        </p:nvSpPr>
        <p:spPr>
          <a:xfrm>
            <a:off x="6092600" y="3962600"/>
            <a:ext cx="2336400" cy="645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0"/>
          <p:cNvSpPr txBox="1"/>
          <p:nvPr>
            <p:ph idx="6" type="subTitle"/>
          </p:nvPr>
        </p:nvSpPr>
        <p:spPr>
          <a:xfrm>
            <a:off x="6092600" y="3369100"/>
            <a:ext cx="2336400" cy="5934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9" name="Google Shape;279;p20"/>
          <p:cNvSpPr txBox="1"/>
          <p:nvPr>
            <p:ph idx="7" type="title"/>
          </p:nvPr>
        </p:nvSpPr>
        <p:spPr>
          <a:xfrm>
            <a:off x="3403800" y="2598250"/>
            <a:ext cx="2336400" cy="59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0" name="Google Shape;280;p20"/>
          <p:cNvSpPr txBox="1"/>
          <p:nvPr>
            <p:ph idx="8" type="subTitle"/>
          </p:nvPr>
        </p:nvSpPr>
        <p:spPr>
          <a:xfrm>
            <a:off x="3403800" y="3962600"/>
            <a:ext cx="2336400" cy="645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0"/>
          <p:cNvSpPr txBox="1"/>
          <p:nvPr>
            <p:ph idx="9" type="subTitle"/>
          </p:nvPr>
        </p:nvSpPr>
        <p:spPr>
          <a:xfrm>
            <a:off x="3403800" y="3369100"/>
            <a:ext cx="2336400" cy="5934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715100" y="535000"/>
            <a:ext cx="7713900" cy="685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grpSp>
        <p:nvGrpSpPr>
          <p:cNvPr id="22" name="Google Shape;22;p3"/>
          <p:cNvGrpSpPr/>
          <p:nvPr/>
        </p:nvGrpSpPr>
        <p:grpSpPr>
          <a:xfrm>
            <a:off x="25" y="4837763"/>
            <a:ext cx="9144000" cy="305700"/>
            <a:chOff x="25" y="4837763"/>
            <a:chExt cx="9144000" cy="305700"/>
          </a:xfrm>
        </p:grpSpPr>
        <p:sp>
          <p:nvSpPr>
            <p:cNvPr id="23" name="Google Shape;23;p3"/>
            <p:cNvSpPr/>
            <p:nvPr/>
          </p:nvSpPr>
          <p:spPr>
            <a:xfrm>
              <a:off x="25" y="4837763"/>
              <a:ext cx="9144000" cy="30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96729" y="4906945"/>
              <a:ext cx="150221" cy="167336"/>
            </a:xfrm>
            <a:custGeom>
              <a:rect b="b" l="l" r="r" t="t"/>
              <a:pathLst>
                <a:path extrusionOk="0" h="3422" w="3072">
                  <a:moveTo>
                    <a:pt x="3071" y="1711"/>
                  </a:moveTo>
                  <a:lnTo>
                    <a:pt x="0" y="1"/>
                  </a:lnTo>
                  <a:lnTo>
                    <a:pt x="0" y="34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25;p3"/>
            <p:cNvCxnSpPr/>
            <p:nvPr/>
          </p:nvCxnSpPr>
          <p:spPr>
            <a:xfrm>
              <a:off x="942671" y="4990613"/>
              <a:ext cx="7704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6" name="Google Shape;26;p3"/>
          <p:cNvGrpSpPr/>
          <p:nvPr/>
        </p:nvGrpSpPr>
        <p:grpSpPr>
          <a:xfrm>
            <a:off x="0" y="0"/>
            <a:ext cx="9144000" cy="305700"/>
            <a:chOff x="0" y="0"/>
            <a:chExt cx="9144000" cy="305700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9144000" cy="30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28299" y="83550"/>
              <a:ext cx="138600" cy="13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1896" y="83550"/>
              <a:ext cx="138600" cy="13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95493" y="83550"/>
              <a:ext cx="138600" cy="13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bg>
      <p:bgPr>
        <a:solidFill>
          <a:schemeClr val="lt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21"/>
          <p:cNvGrpSpPr/>
          <p:nvPr/>
        </p:nvGrpSpPr>
        <p:grpSpPr>
          <a:xfrm>
            <a:off x="25" y="4837763"/>
            <a:ext cx="9144000" cy="305700"/>
            <a:chOff x="25" y="4837763"/>
            <a:chExt cx="9144000" cy="305700"/>
          </a:xfrm>
        </p:grpSpPr>
        <p:sp>
          <p:nvSpPr>
            <p:cNvPr id="284" name="Google Shape;284;p21"/>
            <p:cNvSpPr/>
            <p:nvPr/>
          </p:nvSpPr>
          <p:spPr>
            <a:xfrm>
              <a:off x="25" y="4837763"/>
              <a:ext cx="9144000" cy="30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496729" y="4906945"/>
              <a:ext cx="150221" cy="167336"/>
            </a:xfrm>
            <a:custGeom>
              <a:rect b="b" l="l" r="r" t="t"/>
              <a:pathLst>
                <a:path extrusionOk="0" h="3422" w="3072">
                  <a:moveTo>
                    <a:pt x="3071" y="1711"/>
                  </a:moveTo>
                  <a:lnTo>
                    <a:pt x="0" y="1"/>
                  </a:lnTo>
                  <a:lnTo>
                    <a:pt x="0" y="34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6" name="Google Shape;286;p21"/>
            <p:cNvCxnSpPr/>
            <p:nvPr/>
          </p:nvCxnSpPr>
          <p:spPr>
            <a:xfrm>
              <a:off x="942671" y="4990613"/>
              <a:ext cx="7704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87" name="Google Shape;287;p21"/>
          <p:cNvGrpSpPr/>
          <p:nvPr/>
        </p:nvGrpSpPr>
        <p:grpSpPr>
          <a:xfrm>
            <a:off x="0" y="0"/>
            <a:ext cx="9144000" cy="305700"/>
            <a:chOff x="0" y="0"/>
            <a:chExt cx="9144000" cy="305700"/>
          </a:xfrm>
        </p:grpSpPr>
        <p:sp>
          <p:nvSpPr>
            <p:cNvPr id="288" name="Google Shape;288;p21"/>
            <p:cNvSpPr/>
            <p:nvPr/>
          </p:nvSpPr>
          <p:spPr>
            <a:xfrm>
              <a:off x="0" y="0"/>
              <a:ext cx="9144000" cy="30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328299" y="83550"/>
              <a:ext cx="138600" cy="13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561896" y="83550"/>
              <a:ext cx="138600" cy="13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795493" y="83550"/>
              <a:ext cx="138600" cy="13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21"/>
          <p:cNvSpPr txBox="1"/>
          <p:nvPr>
            <p:ph type="title"/>
          </p:nvPr>
        </p:nvSpPr>
        <p:spPr>
          <a:xfrm>
            <a:off x="1086850" y="1260600"/>
            <a:ext cx="3090300" cy="1205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293" name="Google Shape;293;p21"/>
          <p:cNvSpPr txBox="1"/>
          <p:nvPr>
            <p:ph idx="1" type="body"/>
          </p:nvPr>
        </p:nvSpPr>
        <p:spPr>
          <a:xfrm>
            <a:off x="1086850" y="2846700"/>
            <a:ext cx="3090300" cy="103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bg>
      <p:bgPr>
        <a:solidFill>
          <a:schemeClr val="lt2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22"/>
          <p:cNvGrpSpPr/>
          <p:nvPr/>
        </p:nvGrpSpPr>
        <p:grpSpPr>
          <a:xfrm>
            <a:off x="25" y="4837763"/>
            <a:ext cx="9144000" cy="305700"/>
            <a:chOff x="25" y="4837763"/>
            <a:chExt cx="9144000" cy="305700"/>
          </a:xfrm>
        </p:grpSpPr>
        <p:sp>
          <p:nvSpPr>
            <p:cNvPr id="296" name="Google Shape;296;p22"/>
            <p:cNvSpPr/>
            <p:nvPr/>
          </p:nvSpPr>
          <p:spPr>
            <a:xfrm>
              <a:off x="25" y="4837763"/>
              <a:ext cx="9144000" cy="30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496729" y="4906945"/>
              <a:ext cx="150221" cy="167336"/>
            </a:xfrm>
            <a:custGeom>
              <a:rect b="b" l="l" r="r" t="t"/>
              <a:pathLst>
                <a:path extrusionOk="0" h="3422" w="3072">
                  <a:moveTo>
                    <a:pt x="3071" y="1711"/>
                  </a:moveTo>
                  <a:lnTo>
                    <a:pt x="0" y="1"/>
                  </a:lnTo>
                  <a:lnTo>
                    <a:pt x="0" y="34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8" name="Google Shape;298;p22"/>
            <p:cNvCxnSpPr/>
            <p:nvPr/>
          </p:nvCxnSpPr>
          <p:spPr>
            <a:xfrm>
              <a:off x="942671" y="4990613"/>
              <a:ext cx="7704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99" name="Google Shape;299;p22"/>
          <p:cNvGrpSpPr/>
          <p:nvPr/>
        </p:nvGrpSpPr>
        <p:grpSpPr>
          <a:xfrm>
            <a:off x="0" y="0"/>
            <a:ext cx="9144000" cy="305700"/>
            <a:chOff x="0" y="0"/>
            <a:chExt cx="9144000" cy="305700"/>
          </a:xfrm>
        </p:grpSpPr>
        <p:sp>
          <p:nvSpPr>
            <p:cNvPr id="300" name="Google Shape;300;p22"/>
            <p:cNvSpPr/>
            <p:nvPr/>
          </p:nvSpPr>
          <p:spPr>
            <a:xfrm>
              <a:off x="0" y="0"/>
              <a:ext cx="9144000" cy="30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328299" y="83550"/>
              <a:ext cx="138600" cy="13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561896" y="83550"/>
              <a:ext cx="138600" cy="13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795493" y="83550"/>
              <a:ext cx="138600" cy="13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22"/>
          <p:cNvSpPr txBox="1"/>
          <p:nvPr>
            <p:ph type="title"/>
          </p:nvPr>
        </p:nvSpPr>
        <p:spPr>
          <a:xfrm>
            <a:off x="4447922" y="1525481"/>
            <a:ext cx="3090300" cy="685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305" name="Google Shape;305;p22"/>
          <p:cNvSpPr txBox="1"/>
          <p:nvPr>
            <p:ph idx="1" type="body"/>
          </p:nvPr>
        </p:nvSpPr>
        <p:spPr>
          <a:xfrm>
            <a:off x="4447922" y="2581819"/>
            <a:ext cx="3090300" cy="103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bg>
      <p:bgPr>
        <a:solidFill>
          <a:schemeClr val="lt2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3"/>
          <p:cNvGrpSpPr/>
          <p:nvPr/>
        </p:nvGrpSpPr>
        <p:grpSpPr>
          <a:xfrm>
            <a:off x="25" y="4837763"/>
            <a:ext cx="9144000" cy="305700"/>
            <a:chOff x="25" y="4837763"/>
            <a:chExt cx="9144000" cy="305700"/>
          </a:xfrm>
        </p:grpSpPr>
        <p:sp>
          <p:nvSpPr>
            <p:cNvPr id="308" name="Google Shape;308;p23"/>
            <p:cNvSpPr/>
            <p:nvPr/>
          </p:nvSpPr>
          <p:spPr>
            <a:xfrm>
              <a:off x="25" y="4837763"/>
              <a:ext cx="9144000" cy="30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496729" y="4906945"/>
              <a:ext cx="150221" cy="167336"/>
            </a:xfrm>
            <a:custGeom>
              <a:rect b="b" l="l" r="r" t="t"/>
              <a:pathLst>
                <a:path extrusionOk="0" h="3422" w="3072">
                  <a:moveTo>
                    <a:pt x="3071" y="1711"/>
                  </a:moveTo>
                  <a:lnTo>
                    <a:pt x="0" y="1"/>
                  </a:lnTo>
                  <a:lnTo>
                    <a:pt x="0" y="34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0" name="Google Shape;310;p23"/>
            <p:cNvCxnSpPr/>
            <p:nvPr/>
          </p:nvCxnSpPr>
          <p:spPr>
            <a:xfrm>
              <a:off x="942671" y="4990613"/>
              <a:ext cx="7704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11" name="Google Shape;311;p23"/>
          <p:cNvGrpSpPr/>
          <p:nvPr/>
        </p:nvGrpSpPr>
        <p:grpSpPr>
          <a:xfrm>
            <a:off x="0" y="0"/>
            <a:ext cx="9144000" cy="305700"/>
            <a:chOff x="0" y="0"/>
            <a:chExt cx="9144000" cy="305700"/>
          </a:xfrm>
        </p:grpSpPr>
        <p:sp>
          <p:nvSpPr>
            <p:cNvPr id="312" name="Google Shape;312;p23"/>
            <p:cNvSpPr/>
            <p:nvPr/>
          </p:nvSpPr>
          <p:spPr>
            <a:xfrm>
              <a:off x="0" y="0"/>
              <a:ext cx="9144000" cy="30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328299" y="83550"/>
              <a:ext cx="138600" cy="13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561896" y="83550"/>
              <a:ext cx="138600" cy="13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795493" y="83550"/>
              <a:ext cx="138600" cy="13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23"/>
          <p:cNvSpPr txBox="1"/>
          <p:nvPr>
            <p:ph type="title"/>
          </p:nvPr>
        </p:nvSpPr>
        <p:spPr>
          <a:xfrm>
            <a:off x="1666992" y="1520250"/>
            <a:ext cx="3090300" cy="685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317" name="Google Shape;317;p23"/>
          <p:cNvSpPr txBox="1"/>
          <p:nvPr>
            <p:ph idx="1" type="body"/>
          </p:nvPr>
        </p:nvSpPr>
        <p:spPr>
          <a:xfrm>
            <a:off x="1666992" y="2587050"/>
            <a:ext cx="3090300" cy="103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lt2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 txBox="1"/>
          <p:nvPr>
            <p:ph idx="1" type="subTitle"/>
          </p:nvPr>
        </p:nvSpPr>
        <p:spPr>
          <a:xfrm>
            <a:off x="715100" y="3787725"/>
            <a:ext cx="2336400" cy="645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4"/>
          <p:cNvSpPr txBox="1"/>
          <p:nvPr>
            <p:ph idx="2" type="subTitle"/>
          </p:nvPr>
        </p:nvSpPr>
        <p:spPr>
          <a:xfrm>
            <a:off x="715100" y="3272525"/>
            <a:ext cx="2336400" cy="515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1" name="Google Shape;321;p24"/>
          <p:cNvSpPr txBox="1"/>
          <p:nvPr>
            <p:ph type="title"/>
          </p:nvPr>
        </p:nvSpPr>
        <p:spPr>
          <a:xfrm>
            <a:off x="715100" y="535000"/>
            <a:ext cx="7713900" cy="684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ee Serif"/>
              <a:buNone/>
              <a:defRPr sz="35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ee Serif"/>
              <a:buNone/>
              <a:defRPr sz="35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ee Serif"/>
              <a:buNone/>
              <a:defRPr sz="35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ee Serif"/>
              <a:buNone/>
              <a:defRPr sz="35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ee Serif"/>
              <a:buNone/>
              <a:defRPr sz="35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ee Serif"/>
              <a:buNone/>
              <a:defRPr sz="35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ee Serif"/>
              <a:buNone/>
              <a:defRPr sz="35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ee Serif"/>
              <a:buNone/>
              <a:defRPr sz="35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grpSp>
        <p:nvGrpSpPr>
          <p:cNvPr id="322" name="Google Shape;322;p24"/>
          <p:cNvGrpSpPr/>
          <p:nvPr/>
        </p:nvGrpSpPr>
        <p:grpSpPr>
          <a:xfrm>
            <a:off x="25" y="4837763"/>
            <a:ext cx="9144000" cy="305700"/>
            <a:chOff x="25" y="4837763"/>
            <a:chExt cx="9144000" cy="305700"/>
          </a:xfrm>
        </p:grpSpPr>
        <p:sp>
          <p:nvSpPr>
            <p:cNvPr id="323" name="Google Shape;323;p24"/>
            <p:cNvSpPr/>
            <p:nvPr/>
          </p:nvSpPr>
          <p:spPr>
            <a:xfrm>
              <a:off x="25" y="4837763"/>
              <a:ext cx="9144000" cy="30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496729" y="4906945"/>
              <a:ext cx="150221" cy="167336"/>
            </a:xfrm>
            <a:custGeom>
              <a:rect b="b" l="l" r="r" t="t"/>
              <a:pathLst>
                <a:path extrusionOk="0" h="3422" w="3072">
                  <a:moveTo>
                    <a:pt x="3071" y="1711"/>
                  </a:moveTo>
                  <a:lnTo>
                    <a:pt x="0" y="1"/>
                  </a:lnTo>
                  <a:lnTo>
                    <a:pt x="0" y="34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5" name="Google Shape;325;p24"/>
            <p:cNvCxnSpPr/>
            <p:nvPr/>
          </p:nvCxnSpPr>
          <p:spPr>
            <a:xfrm>
              <a:off x="942671" y="4990613"/>
              <a:ext cx="7704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26" name="Google Shape;326;p24"/>
          <p:cNvGrpSpPr/>
          <p:nvPr/>
        </p:nvGrpSpPr>
        <p:grpSpPr>
          <a:xfrm>
            <a:off x="0" y="0"/>
            <a:ext cx="9144000" cy="305700"/>
            <a:chOff x="0" y="0"/>
            <a:chExt cx="9144000" cy="305700"/>
          </a:xfrm>
        </p:grpSpPr>
        <p:sp>
          <p:nvSpPr>
            <p:cNvPr id="327" name="Google Shape;327;p24"/>
            <p:cNvSpPr/>
            <p:nvPr/>
          </p:nvSpPr>
          <p:spPr>
            <a:xfrm>
              <a:off x="0" y="0"/>
              <a:ext cx="9144000" cy="30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328299" y="83550"/>
              <a:ext cx="138600" cy="13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561896" y="83550"/>
              <a:ext cx="138600" cy="13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795493" y="83550"/>
              <a:ext cx="138600" cy="13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" name="Google Shape;331;p24"/>
          <p:cNvSpPr txBox="1"/>
          <p:nvPr>
            <p:ph idx="3" type="subTitle"/>
          </p:nvPr>
        </p:nvSpPr>
        <p:spPr>
          <a:xfrm>
            <a:off x="3403800" y="3787725"/>
            <a:ext cx="2336400" cy="645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24"/>
          <p:cNvSpPr txBox="1"/>
          <p:nvPr>
            <p:ph idx="4" type="subTitle"/>
          </p:nvPr>
        </p:nvSpPr>
        <p:spPr>
          <a:xfrm>
            <a:off x="3403800" y="3272525"/>
            <a:ext cx="2336400" cy="515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3" name="Google Shape;333;p24"/>
          <p:cNvSpPr txBox="1"/>
          <p:nvPr>
            <p:ph idx="5" type="subTitle"/>
          </p:nvPr>
        </p:nvSpPr>
        <p:spPr>
          <a:xfrm>
            <a:off x="6092600" y="3787725"/>
            <a:ext cx="2336400" cy="645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4"/>
          <p:cNvSpPr txBox="1"/>
          <p:nvPr>
            <p:ph idx="6" type="subTitle"/>
          </p:nvPr>
        </p:nvSpPr>
        <p:spPr>
          <a:xfrm>
            <a:off x="6092600" y="3272525"/>
            <a:ext cx="2336400" cy="515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2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/>
          <p:nvPr>
            <p:ph type="ctrTitle"/>
          </p:nvPr>
        </p:nvSpPr>
        <p:spPr>
          <a:xfrm>
            <a:off x="1252125" y="917738"/>
            <a:ext cx="3669300" cy="9363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7" name="Google Shape;337;p25"/>
          <p:cNvSpPr txBox="1"/>
          <p:nvPr>
            <p:ph idx="1" type="subTitle"/>
          </p:nvPr>
        </p:nvSpPr>
        <p:spPr>
          <a:xfrm>
            <a:off x="1252114" y="2042688"/>
            <a:ext cx="3669300" cy="1310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38" name="Google Shape;338;p25"/>
          <p:cNvGrpSpPr/>
          <p:nvPr/>
        </p:nvGrpSpPr>
        <p:grpSpPr>
          <a:xfrm>
            <a:off x="25" y="4837763"/>
            <a:ext cx="9144000" cy="305700"/>
            <a:chOff x="25" y="4837763"/>
            <a:chExt cx="9144000" cy="305700"/>
          </a:xfrm>
        </p:grpSpPr>
        <p:sp>
          <p:nvSpPr>
            <p:cNvPr id="339" name="Google Shape;339;p25"/>
            <p:cNvSpPr/>
            <p:nvPr/>
          </p:nvSpPr>
          <p:spPr>
            <a:xfrm>
              <a:off x="25" y="4837763"/>
              <a:ext cx="9144000" cy="30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496729" y="4906945"/>
              <a:ext cx="150221" cy="167336"/>
            </a:xfrm>
            <a:custGeom>
              <a:rect b="b" l="l" r="r" t="t"/>
              <a:pathLst>
                <a:path extrusionOk="0" h="3422" w="3072">
                  <a:moveTo>
                    <a:pt x="3071" y="1711"/>
                  </a:moveTo>
                  <a:lnTo>
                    <a:pt x="0" y="1"/>
                  </a:lnTo>
                  <a:lnTo>
                    <a:pt x="0" y="34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1" name="Google Shape;341;p25"/>
            <p:cNvCxnSpPr/>
            <p:nvPr/>
          </p:nvCxnSpPr>
          <p:spPr>
            <a:xfrm>
              <a:off x="942671" y="4990613"/>
              <a:ext cx="7704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42" name="Google Shape;342;p25"/>
          <p:cNvGrpSpPr/>
          <p:nvPr/>
        </p:nvGrpSpPr>
        <p:grpSpPr>
          <a:xfrm>
            <a:off x="0" y="0"/>
            <a:ext cx="9144000" cy="305700"/>
            <a:chOff x="0" y="0"/>
            <a:chExt cx="9144000" cy="305700"/>
          </a:xfrm>
        </p:grpSpPr>
        <p:sp>
          <p:nvSpPr>
            <p:cNvPr id="343" name="Google Shape;343;p25"/>
            <p:cNvSpPr/>
            <p:nvPr/>
          </p:nvSpPr>
          <p:spPr>
            <a:xfrm>
              <a:off x="0" y="0"/>
              <a:ext cx="9144000" cy="30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328299" y="83550"/>
              <a:ext cx="138600" cy="13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561896" y="83550"/>
              <a:ext cx="138600" cy="13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795493" y="83550"/>
              <a:ext cx="138600" cy="13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7" name="Google Shape;347;p25"/>
          <p:cNvSpPr txBox="1"/>
          <p:nvPr/>
        </p:nvSpPr>
        <p:spPr>
          <a:xfrm>
            <a:off x="1252114" y="3541750"/>
            <a:ext cx="3669300" cy="615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7860000" dist="1428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infographics &amp; images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dk2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7"/>
          <p:cNvGrpSpPr/>
          <p:nvPr/>
        </p:nvGrpSpPr>
        <p:grpSpPr>
          <a:xfrm>
            <a:off x="25" y="4837763"/>
            <a:ext cx="9144000" cy="305700"/>
            <a:chOff x="25" y="4837763"/>
            <a:chExt cx="9144000" cy="305700"/>
          </a:xfrm>
        </p:grpSpPr>
        <p:sp>
          <p:nvSpPr>
            <p:cNvPr id="351" name="Google Shape;351;p27"/>
            <p:cNvSpPr/>
            <p:nvPr/>
          </p:nvSpPr>
          <p:spPr>
            <a:xfrm>
              <a:off x="25" y="4837763"/>
              <a:ext cx="9144000" cy="30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496729" y="4906945"/>
              <a:ext cx="150221" cy="167336"/>
            </a:xfrm>
            <a:custGeom>
              <a:rect b="b" l="l" r="r" t="t"/>
              <a:pathLst>
                <a:path extrusionOk="0" h="3422" w="3072">
                  <a:moveTo>
                    <a:pt x="3071" y="1711"/>
                  </a:moveTo>
                  <a:lnTo>
                    <a:pt x="0" y="1"/>
                  </a:lnTo>
                  <a:lnTo>
                    <a:pt x="0" y="34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3" name="Google Shape;353;p27"/>
            <p:cNvCxnSpPr/>
            <p:nvPr/>
          </p:nvCxnSpPr>
          <p:spPr>
            <a:xfrm>
              <a:off x="942671" y="4990613"/>
              <a:ext cx="7704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4" name="Google Shape;354;p27"/>
          <p:cNvGrpSpPr/>
          <p:nvPr/>
        </p:nvGrpSpPr>
        <p:grpSpPr>
          <a:xfrm>
            <a:off x="0" y="0"/>
            <a:ext cx="9144000" cy="305700"/>
            <a:chOff x="0" y="0"/>
            <a:chExt cx="9144000" cy="305700"/>
          </a:xfrm>
        </p:grpSpPr>
        <p:sp>
          <p:nvSpPr>
            <p:cNvPr id="355" name="Google Shape;355;p27"/>
            <p:cNvSpPr/>
            <p:nvPr/>
          </p:nvSpPr>
          <p:spPr>
            <a:xfrm>
              <a:off x="0" y="0"/>
              <a:ext cx="9144000" cy="30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328299" y="83550"/>
              <a:ext cx="138600" cy="13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561896" y="83550"/>
              <a:ext cx="138600" cy="13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795493" y="83550"/>
              <a:ext cx="138600" cy="13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accent2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28"/>
          <p:cNvGrpSpPr/>
          <p:nvPr/>
        </p:nvGrpSpPr>
        <p:grpSpPr>
          <a:xfrm>
            <a:off x="25" y="4837763"/>
            <a:ext cx="9144000" cy="305700"/>
            <a:chOff x="25" y="4837763"/>
            <a:chExt cx="9144000" cy="305700"/>
          </a:xfrm>
        </p:grpSpPr>
        <p:sp>
          <p:nvSpPr>
            <p:cNvPr id="361" name="Google Shape;361;p28"/>
            <p:cNvSpPr/>
            <p:nvPr/>
          </p:nvSpPr>
          <p:spPr>
            <a:xfrm>
              <a:off x="25" y="4837763"/>
              <a:ext cx="9144000" cy="30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496729" y="4906945"/>
              <a:ext cx="150221" cy="167336"/>
            </a:xfrm>
            <a:custGeom>
              <a:rect b="b" l="l" r="r" t="t"/>
              <a:pathLst>
                <a:path extrusionOk="0" h="3422" w="3072">
                  <a:moveTo>
                    <a:pt x="3071" y="1711"/>
                  </a:moveTo>
                  <a:lnTo>
                    <a:pt x="0" y="1"/>
                  </a:lnTo>
                  <a:lnTo>
                    <a:pt x="0" y="34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3" name="Google Shape;363;p28"/>
            <p:cNvCxnSpPr/>
            <p:nvPr/>
          </p:nvCxnSpPr>
          <p:spPr>
            <a:xfrm>
              <a:off x="942671" y="4990613"/>
              <a:ext cx="7704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64" name="Google Shape;364;p28"/>
          <p:cNvGrpSpPr/>
          <p:nvPr/>
        </p:nvGrpSpPr>
        <p:grpSpPr>
          <a:xfrm>
            <a:off x="0" y="0"/>
            <a:ext cx="9144000" cy="305700"/>
            <a:chOff x="0" y="0"/>
            <a:chExt cx="9144000" cy="305700"/>
          </a:xfrm>
        </p:grpSpPr>
        <p:sp>
          <p:nvSpPr>
            <p:cNvPr id="365" name="Google Shape;365;p28"/>
            <p:cNvSpPr/>
            <p:nvPr/>
          </p:nvSpPr>
          <p:spPr>
            <a:xfrm>
              <a:off x="0" y="0"/>
              <a:ext cx="9144000" cy="30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328299" y="83550"/>
              <a:ext cx="138600" cy="13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561896" y="83550"/>
              <a:ext cx="138600" cy="13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795493" y="83550"/>
              <a:ext cx="138600" cy="13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15100" y="1855050"/>
            <a:ext cx="2421300" cy="59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715100" y="3344650"/>
            <a:ext cx="2421300" cy="645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2" type="subTitle"/>
          </p:nvPr>
        </p:nvSpPr>
        <p:spPr>
          <a:xfrm>
            <a:off x="715100" y="2829450"/>
            <a:ext cx="2421300" cy="515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3" type="title"/>
          </p:nvPr>
        </p:nvSpPr>
        <p:spPr>
          <a:xfrm>
            <a:off x="715100" y="535000"/>
            <a:ext cx="7713900" cy="684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ee Serif"/>
              <a:buNone/>
              <a:defRPr sz="35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ee Serif"/>
              <a:buNone/>
              <a:defRPr sz="35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ee Serif"/>
              <a:buNone/>
              <a:defRPr sz="35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ee Serif"/>
              <a:buNone/>
              <a:defRPr sz="35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ee Serif"/>
              <a:buNone/>
              <a:defRPr sz="35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ee Serif"/>
              <a:buNone/>
              <a:defRPr sz="35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ee Serif"/>
              <a:buNone/>
              <a:defRPr sz="35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ee Serif"/>
              <a:buNone/>
              <a:defRPr sz="35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>
            <a:off x="25" y="4837763"/>
            <a:ext cx="9144000" cy="305700"/>
            <a:chOff x="25" y="4837763"/>
            <a:chExt cx="9144000" cy="305700"/>
          </a:xfrm>
        </p:grpSpPr>
        <p:sp>
          <p:nvSpPr>
            <p:cNvPr id="37" name="Google Shape;37;p4"/>
            <p:cNvSpPr/>
            <p:nvPr/>
          </p:nvSpPr>
          <p:spPr>
            <a:xfrm>
              <a:off x="25" y="4837763"/>
              <a:ext cx="9144000" cy="30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496729" y="4906945"/>
              <a:ext cx="150221" cy="167336"/>
            </a:xfrm>
            <a:custGeom>
              <a:rect b="b" l="l" r="r" t="t"/>
              <a:pathLst>
                <a:path extrusionOk="0" h="3422" w="3072">
                  <a:moveTo>
                    <a:pt x="3071" y="1711"/>
                  </a:moveTo>
                  <a:lnTo>
                    <a:pt x="0" y="1"/>
                  </a:lnTo>
                  <a:lnTo>
                    <a:pt x="0" y="34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39;p4"/>
            <p:cNvCxnSpPr/>
            <p:nvPr/>
          </p:nvCxnSpPr>
          <p:spPr>
            <a:xfrm>
              <a:off x="942671" y="4990613"/>
              <a:ext cx="7704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0" name="Google Shape;40;p4"/>
          <p:cNvGrpSpPr/>
          <p:nvPr/>
        </p:nvGrpSpPr>
        <p:grpSpPr>
          <a:xfrm>
            <a:off x="0" y="0"/>
            <a:ext cx="9144000" cy="305700"/>
            <a:chOff x="0" y="0"/>
            <a:chExt cx="9144000" cy="305700"/>
          </a:xfrm>
        </p:grpSpPr>
        <p:sp>
          <p:nvSpPr>
            <p:cNvPr id="41" name="Google Shape;41;p4"/>
            <p:cNvSpPr/>
            <p:nvPr/>
          </p:nvSpPr>
          <p:spPr>
            <a:xfrm>
              <a:off x="0" y="0"/>
              <a:ext cx="9144000" cy="30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328299" y="83550"/>
              <a:ext cx="138600" cy="13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61896" y="83550"/>
              <a:ext cx="138600" cy="13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95493" y="83550"/>
              <a:ext cx="138600" cy="13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4"/>
          <p:cNvSpPr txBox="1"/>
          <p:nvPr>
            <p:ph idx="4" type="title"/>
          </p:nvPr>
        </p:nvSpPr>
        <p:spPr>
          <a:xfrm>
            <a:off x="3361350" y="1855050"/>
            <a:ext cx="2421300" cy="59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" name="Google Shape;46;p4"/>
          <p:cNvSpPr txBox="1"/>
          <p:nvPr>
            <p:ph idx="5" type="subTitle"/>
          </p:nvPr>
        </p:nvSpPr>
        <p:spPr>
          <a:xfrm>
            <a:off x="3361350" y="3344650"/>
            <a:ext cx="2421300" cy="645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6" type="subTitle"/>
          </p:nvPr>
        </p:nvSpPr>
        <p:spPr>
          <a:xfrm>
            <a:off x="3361350" y="2829450"/>
            <a:ext cx="2421300" cy="515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7" type="title"/>
          </p:nvPr>
        </p:nvSpPr>
        <p:spPr>
          <a:xfrm>
            <a:off x="6007707" y="1855050"/>
            <a:ext cx="2421300" cy="59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" name="Google Shape;49;p4"/>
          <p:cNvSpPr txBox="1"/>
          <p:nvPr>
            <p:ph idx="8" type="subTitle"/>
          </p:nvPr>
        </p:nvSpPr>
        <p:spPr>
          <a:xfrm>
            <a:off x="6007707" y="3344650"/>
            <a:ext cx="2421300" cy="645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9" type="subTitle"/>
          </p:nvPr>
        </p:nvSpPr>
        <p:spPr>
          <a:xfrm>
            <a:off x="6007707" y="2829450"/>
            <a:ext cx="2421300" cy="515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idx="1" type="subTitle"/>
          </p:nvPr>
        </p:nvSpPr>
        <p:spPr>
          <a:xfrm>
            <a:off x="2311050" y="3396550"/>
            <a:ext cx="4521900" cy="62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3" name="Google Shape;53;p5"/>
          <p:cNvGrpSpPr/>
          <p:nvPr/>
        </p:nvGrpSpPr>
        <p:grpSpPr>
          <a:xfrm>
            <a:off x="25" y="4837763"/>
            <a:ext cx="9144000" cy="305700"/>
            <a:chOff x="25" y="4837763"/>
            <a:chExt cx="9144000" cy="305700"/>
          </a:xfrm>
        </p:grpSpPr>
        <p:sp>
          <p:nvSpPr>
            <p:cNvPr id="54" name="Google Shape;54;p5"/>
            <p:cNvSpPr/>
            <p:nvPr/>
          </p:nvSpPr>
          <p:spPr>
            <a:xfrm>
              <a:off x="25" y="4837763"/>
              <a:ext cx="9144000" cy="30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496729" y="4906945"/>
              <a:ext cx="150221" cy="167336"/>
            </a:xfrm>
            <a:custGeom>
              <a:rect b="b" l="l" r="r" t="t"/>
              <a:pathLst>
                <a:path extrusionOk="0" h="3422" w="3072">
                  <a:moveTo>
                    <a:pt x="3071" y="1711"/>
                  </a:moveTo>
                  <a:lnTo>
                    <a:pt x="0" y="1"/>
                  </a:lnTo>
                  <a:lnTo>
                    <a:pt x="0" y="34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" name="Google Shape;56;p5"/>
            <p:cNvCxnSpPr/>
            <p:nvPr/>
          </p:nvCxnSpPr>
          <p:spPr>
            <a:xfrm>
              <a:off x="942671" y="4990613"/>
              <a:ext cx="7704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7" name="Google Shape;57;p5"/>
          <p:cNvGrpSpPr/>
          <p:nvPr/>
        </p:nvGrpSpPr>
        <p:grpSpPr>
          <a:xfrm>
            <a:off x="0" y="0"/>
            <a:ext cx="9144000" cy="305700"/>
            <a:chOff x="0" y="0"/>
            <a:chExt cx="9144000" cy="305700"/>
          </a:xfrm>
        </p:grpSpPr>
        <p:sp>
          <p:nvSpPr>
            <p:cNvPr id="58" name="Google Shape;58;p5"/>
            <p:cNvSpPr/>
            <p:nvPr/>
          </p:nvSpPr>
          <p:spPr>
            <a:xfrm>
              <a:off x="0" y="0"/>
              <a:ext cx="9144000" cy="30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328299" y="83550"/>
              <a:ext cx="138600" cy="13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561896" y="83550"/>
              <a:ext cx="138600" cy="13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795493" y="83550"/>
              <a:ext cx="138600" cy="13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5"/>
          <p:cNvSpPr txBox="1"/>
          <p:nvPr>
            <p:ph type="title"/>
          </p:nvPr>
        </p:nvSpPr>
        <p:spPr>
          <a:xfrm>
            <a:off x="1474625" y="1292050"/>
            <a:ext cx="6194700" cy="1722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100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title"/>
          </p:nvPr>
        </p:nvSpPr>
        <p:spPr>
          <a:xfrm>
            <a:off x="3484025" y="2734488"/>
            <a:ext cx="4944900" cy="764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6"/>
          <p:cNvSpPr txBox="1"/>
          <p:nvPr>
            <p:ph idx="2" type="title"/>
          </p:nvPr>
        </p:nvSpPr>
        <p:spPr>
          <a:xfrm>
            <a:off x="3484025" y="1210313"/>
            <a:ext cx="4944900" cy="1067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6" name="Google Shape;66;p6"/>
          <p:cNvSpPr txBox="1"/>
          <p:nvPr>
            <p:ph idx="1" type="subTitle"/>
          </p:nvPr>
        </p:nvSpPr>
        <p:spPr>
          <a:xfrm>
            <a:off x="3484025" y="3498788"/>
            <a:ext cx="4944900" cy="43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6"/>
          <p:cNvGrpSpPr/>
          <p:nvPr/>
        </p:nvGrpSpPr>
        <p:grpSpPr>
          <a:xfrm>
            <a:off x="25" y="4837763"/>
            <a:ext cx="9144000" cy="305700"/>
            <a:chOff x="25" y="4837763"/>
            <a:chExt cx="9144000" cy="305700"/>
          </a:xfrm>
        </p:grpSpPr>
        <p:sp>
          <p:nvSpPr>
            <p:cNvPr id="68" name="Google Shape;68;p6"/>
            <p:cNvSpPr/>
            <p:nvPr/>
          </p:nvSpPr>
          <p:spPr>
            <a:xfrm>
              <a:off x="25" y="4837763"/>
              <a:ext cx="9144000" cy="30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496729" y="4906945"/>
              <a:ext cx="150221" cy="167336"/>
            </a:xfrm>
            <a:custGeom>
              <a:rect b="b" l="l" r="r" t="t"/>
              <a:pathLst>
                <a:path extrusionOk="0" h="3422" w="3072">
                  <a:moveTo>
                    <a:pt x="3071" y="1711"/>
                  </a:moveTo>
                  <a:lnTo>
                    <a:pt x="0" y="1"/>
                  </a:lnTo>
                  <a:lnTo>
                    <a:pt x="0" y="34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" name="Google Shape;70;p6"/>
            <p:cNvCxnSpPr/>
            <p:nvPr/>
          </p:nvCxnSpPr>
          <p:spPr>
            <a:xfrm>
              <a:off x="942671" y="4990613"/>
              <a:ext cx="7704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1" name="Google Shape;71;p6"/>
          <p:cNvGrpSpPr/>
          <p:nvPr/>
        </p:nvGrpSpPr>
        <p:grpSpPr>
          <a:xfrm>
            <a:off x="0" y="0"/>
            <a:ext cx="9144000" cy="305700"/>
            <a:chOff x="0" y="0"/>
            <a:chExt cx="9144000" cy="305700"/>
          </a:xfrm>
        </p:grpSpPr>
        <p:sp>
          <p:nvSpPr>
            <p:cNvPr id="72" name="Google Shape;72;p6"/>
            <p:cNvSpPr/>
            <p:nvPr/>
          </p:nvSpPr>
          <p:spPr>
            <a:xfrm>
              <a:off x="0" y="0"/>
              <a:ext cx="9144000" cy="30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328299" y="83550"/>
              <a:ext cx="138600" cy="13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561896" y="83550"/>
              <a:ext cx="138600" cy="13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795493" y="83550"/>
              <a:ext cx="138600" cy="13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>
            <p:ph type="title"/>
          </p:nvPr>
        </p:nvSpPr>
        <p:spPr>
          <a:xfrm>
            <a:off x="715100" y="1391700"/>
            <a:ext cx="5178300" cy="7905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7"/>
          <p:cNvSpPr txBox="1"/>
          <p:nvPr>
            <p:ph idx="1" type="subTitle"/>
          </p:nvPr>
        </p:nvSpPr>
        <p:spPr>
          <a:xfrm>
            <a:off x="715100" y="2578800"/>
            <a:ext cx="5178300" cy="1173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9" name="Google Shape;79;p7"/>
          <p:cNvGrpSpPr/>
          <p:nvPr/>
        </p:nvGrpSpPr>
        <p:grpSpPr>
          <a:xfrm>
            <a:off x="25" y="4837763"/>
            <a:ext cx="9144000" cy="305700"/>
            <a:chOff x="25" y="4837763"/>
            <a:chExt cx="9144000" cy="305700"/>
          </a:xfrm>
        </p:grpSpPr>
        <p:sp>
          <p:nvSpPr>
            <p:cNvPr id="80" name="Google Shape;80;p7"/>
            <p:cNvSpPr/>
            <p:nvPr/>
          </p:nvSpPr>
          <p:spPr>
            <a:xfrm>
              <a:off x="25" y="4837763"/>
              <a:ext cx="9144000" cy="30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96729" y="4906945"/>
              <a:ext cx="150221" cy="167336"/>
            </a:xfrm>
            <a:custGeom>
              <a:rect b="b" l="l" r="r" t="t"/>
              <a:pathLst>
                <a:path extrusionOk="0" h="3422" w="3072">
                  <a:moveTo>
                    <a:pt x="3071" y="1711"/>
                  </a:moveTo>
                  <a:lnTo>
                    <a:pt x="0" y="1"/>
                  </a:lnTo>
                  <a:lnTo>
                    <a:pt x="0" y="34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" name="Google Shape;82;p7"/>
            <p:cNvCxnSpPr/>
            <p:nvPr/>
          </p:nvCxnSpPr>
          <p:spPr>
            <a:xfrm>
              <a:off x="942671" y="4990613"/>
              <a:ext cx="7704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3" name="Google Shape;83;p7"/>
          <p:cNvGrpSpPr/>
          <p:nvPr/>
        </p:nvGrpSpPr>
        <p:grpSpPr>
          <a:xfrm>
            <a:off x="0" y="0"/>
            <a:ext cx="9144000" cy="305700"/>
            <a:chOff x="0" y="0"/>
            <a:chExt cx="9144000" cy="305700"/>
          </a:xfrm>
        </p:grpSpPr>
        <p:sp>
          <p:nvSpPr>
            <p:cNvPr id="84" name="Google Shape;84;p7"/>
            <p:cNvSpPr/>
            <p:nvPr/>
          </p:nvSpPr>
          <p:spPr>
            <a:xfrm>
              <a:off x="0" y="0"/>
              <a:ext cx="9144000" cy="30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328299" y="83550"/>
              <a:ext cx="138600" cy="13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561896" y="83550"/>
              <a:ext cx="138600" cy="13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795493" y="83550"/>
              <a:ext cx="138600" cy="13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l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8"/>
          <p:cNvGrpSpPr/>
          <p:nvPr/>
        </p:nvGrpSpPr>
        <p:grpSpPr>
          <a:xfrm>
            <a:off x="25" y="4837763"/>
            <a:ext cx="9144000" cy="305700"/>
            <a:chOff x="25" y="4837763"/>
            <a:chExt cx="9144000" cy="305700"/>
          </a:xfrm>
        </p:grpSpPr>
        <p:sp>
          <p:nvSpPr>
            <p:cNvPr id="90" name="Google Shape;90;p8"/>
            <p:cNvSpPr/>
            <p:nvPr/>
          </p:nvSpPr>
          <p:spPr>
            <a:xfrm>
              <a:off x="25" y="4837763"/>
              <a:ext cx="9144000" cy="30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496729" y="4906945"/>
              <a:ext cx="150221" cy="167336"/>
            </a:xfrm>
            <a:custGeom>
              <a:rect b="b" l="l" r="r" t="t"/>
              <a:pathLst>
                <a:path extrusionOk="0" h="3422" w="3072">
                  <a:moveTo>
                    <a:pt x="3071" y="1711"/>
                  </a:moveTo>
                  <a:lnTo>
                    <a:pt x="0" y="1"/>
                  </a:lnTo>
                  <a:lnTo>
                    <a:pt x="0" y="34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" name="Google Shape;92;p8"/>
            <p:cNvCxnSpPr/>
            <p:nvPr/>
          </p:nvCxnSpPr>
          <p:spPr>
            <a:xfrm>
              <a:off x="942671" y="4990613"/>
              <a:ext cx="7704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3" name="Google Shape;93;p8"/>
          <p:cNvGrpSpPr/>
          <p:nvPr/>
        </p:nvGrpSpPr>
        <p:grpSpPr>
          <a:xfrm>
            <a:off x="0" y="0"/>
            <a:ext cx="9144000" cy="305700"/>
            <a:chOff x="0" y="0"/>
            <a:chExt cx="9144000" cy="305700"/>
          </a:xfrm>
        </p:grpSpPr>
        <p:sp>
          <p:nvSpPr>
            <p:cNvPr id="94" name="Google Shape;94;p8"/>
            <p:cNvSpPr/>
            <p:nvPr/>
          </p:nvSpPr>
          <p:spPr>
            <a:xfrm>
              <a:off x="0" y="0"/>
              <a:ext cx="9144000" cy="30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28299" y="83550"/>
              <a:ext cx="138600" cy="13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561896" y="83550"/>
              <a:ext cx="138600" cy="13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795493" y="83550"/>
              <a:ext cx="138600" cy="13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8"/>
          <p:cNvSpPr txBox="1"/>
          <p:nvPr>
            <p:ph type="title"/>
          </p:nvPr>
        </p:nvSpPr>
        <p:spPr>
          <a:xfrm>
            <a:off x="715100" y="535000"/>
            <a:ext cx="7713900" cy="685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99" name="Google Shape;99;p8"/>
          <p:cNvSpPr txBox="1"/>
          <p:nvPr>
            <p:ph idx="1" type="subTitle"/>
          </p:nvPr>
        </p:nvSpPr>
        <p:spPr>
          <a:xfrm>
            <a:off x="905574" y="1520425"/>
            <a:ext cx="3501300" cy="271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8"/>
          <p:cNvSpPr txBox="1"/>
          <p:nvPr>
            <p:ph idx="2" type="subTitle"/>
          </p:nvPr>
        </p:nvSpPr>
        <p:spPr>
          <a:xfrm>
            <a:off x="4737126" y="1520425"/>
            <a:ext cx="3501300" cy="271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type="title"/>
          </p:nvPr>
        </p:nvSpPr>
        <p:spPr>
          <a:xfrm>
            <a:off x="715100" y="535000"/>
            <a:ext cx="7713900" cy="685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03" name="Google Shape;103;p9"/>
          <p:cNvSpPr txBox="1"/>
          <p:nvPr>
            <p:ph idx="1" type="subTitle"/>
          </p:nvPr>
        </p:nvSpPr>
        <p:spPr>
          <a:xfrm>
            <a:off x="2100900" y="1842100"/>
            <a:ext cx="4942200" cy="2078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4" name="Google Shape;104;p9"/>
          <p:cNvGrpSpPr/>
          <p:nvPr/>
        </p:nvGrpSpPr>
        <p:grpSpPr>
          <a:xfrm>
            <a:off x="25" y="4837763"/>
            <a:ext cx="9144000" cy="305700"/>
            <a:chOff x="25" y="4837763"/>
            <a:chExt cx="9144000" cy="305700"/>
          </a:xfrm>
        </p:grpSpPr>
        <p:sp>
          <p:nvSpPr>
            <p:cNvPr id="105" name="Google Shape;105;p9"/>
            <p:cNvSpPr/>
            <p:nvPr/>
          </p:nvSpPr>
          <p:spPr>
            <a:xfrm>
              <a:off x="25" y="4837763"/>
              <a:ext cx="9144000" cy="30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96729" y="4906945"/>
              <a:ext cx="150221" cy="167336"/>
            </a:xfrm>
            <a:custGeom>
              <a:rect b="b" l="l" r="r" t="t"/>
              <a:pathLst>
                <a:path extrusionOk="0" h="3422" w="3072">
                  <a:moveTo>
                    <a:pt x="3071" y="1711"/>
                  </a:moveTo>
                  <a:lnTo>
                    <a:pt x="0" y="1"/>
                  </a:lnTo>
                  <a:lnTo>
                    <a:pt x="0" y="34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" name="Google Shape;107;p9"/>
            <p:cNvCxnSpPr/>
            <p:nvPr/>
          </p:nvCxnSpPr>
          <p:spPr>
            <a:xfrm>
              <a:off x="942671" y="4990613"/>
              <a:ext cx="7704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8" name="Google Shape;108;p9"/>
          <p:cNvGrpSpPr/>
          <p:nvPr/>
        </p:nvGrpSpPr>
        <p:grpSpPr>
          <a:xfrm>
            <a:off x="0" y="0"/>
            <a:ext cx="9144000" cy="305700"/>
            <a:chOff x="0" y="0"/>
            <a:chExt cx="9144000" cy="305700"/>
          </a:xfrm>
        </p:grpSpPr>
        <p:sp>
          <p:nvSpPr>
            <p:cNvPr id="109" name="Google Shape;109;p9"/>
            <p:cNvSpPr/>
            <p:nvPr/>
          </p:nvSpPr>
          <p:spPr>
            <a:xfrm>
              <a:off x="0" y="0"/>
              <a:ext cx="9144000" cy="30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328299" y="83550"/>
              <a:ext cx="138600" cy="13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561896" y="83550"/>
              <a:ext cx="138600" cy="13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795493" y="83550"/>
              <a:ext cx="138600" cy="13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0"/>
          <p:cNvGrpSpPr/>
          <p:nvPr/>
        </p:nvGrpSpPr>
        <p:grpSpPr>
          <a:xfrm>
            <a:off x="25" y="4837763"/>
            <a:ext cx="9144000" cy="305700"/>
            <a:chOff x="25" y="4837763"/>
            <a:chExt cx="9144000" cy="305700"/>
          </a:xfrm>
        </p:grpSpPr>
        <p:sp>
          <p:nvSpPr>
            <p:cNvPr id="115" name="Google Shape;115;p10"/>
            <p:cNvSpPr/>
            <p:nvPr/>
          </p:nvSpPr>
          <p:spPr>
            <a:xfrm>
              <a:off x="25" y="4837763"/>
              <a:ext cx="9144000" cy="30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496729" y="4906945"/>
              <a:ext cx="150221" cy="167336"/>
            </a:xfrm>
            <a:custGeom>
              <a:rect b="b" l="l" r="r" t="t"/>
              <a:pathLst>
                <a:path extrusionOk="0" h="3422" w="3072">
                  <a:moveTo>
                    <a:pt x="3071" y="1711"/>
                  </a:moveTo>
                  <a:lnTo>
                    <a:pt x="0" y="1"/>
                  </a:lnTo>
                  <a:lnTo>
                    <a:pt x="0" y="34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" name="Google Shape;117;p10"/>
            <p:cNvCxnSpPr/>
            <p:nvPr/>
          </p:nvCxnSpPr>
          <p:spPr>
            <a:xfrm>
              <a:off x="942671" y="4990613"/>
              <a:ext cx="7704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8" name="Google Shape;118;p10"/>
          <p:cNvGrpSpPr/>
          <p:nvPr/>
        </p:nvGrpSpPr>
        <p:grpSpPr>
          <a:xfrm>
            <a:off x="0" y="0"/>
            <a:ext cx="9144000" cy="305700"/>
            <a:chOff x="0" y="0"/>
            <a:chExt cx="9144000" cy="305700"/>
          </a:xfrm>
        </p:grpSpPr>
        <p:sp>
          <p:nvSpPr>
            <p:cNvPr id="119" name="Google Shape;119;p10"/>
            <p:cNvSpPr/>
            <p:nvPr/>
          </p:nvSpPr>
          <p:spPr>
            <a:xfrm>
              <a:off x="0" y="0"/>
              <a:ext cx="9144000" cy="30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328299" y="83550"/>
              <a:ext cx="138600" cy="13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561896" y="83550"/>
              <a:ext cx="138600" cy="13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795493" y="83550"/>
              <a:ext cx="138600" cy="13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0"/>
          <p:cNvSpPr txBox="1"/>
          <p:nvPr>
            <p:ph type="title"/>
          </p:nvPr>
        </p:nvSpPr>
        <p:spPr>
          <a:xfrm>
            <a:off x="715100" y="535000"/>
            <a:ext cx="7713900" cy="685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sz="3300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24" name="Google Shape;124;p10"/>
          <p:cNvSpPr txBox="1"/>
          <p:nvPr>
            <p:ph idx="1" type="subTitle"/>
          </p:nvPr>
        </p:nvSpPr>
        <p:spPr>
          <a:xfrm>
            <a:off x="1215425" y="2627225"/>
            <a:ext cx="3047100" cy="1056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0"/>
          <p:cNvSpPr txBox="1"/>
          <p:nvPr>
            <p:ph idx="2" type="subTitle"/>
          </p:nvPr>
        </p:nvSpPr>
        <p:spPr>
          <a:xfrm>
            <a:off x="1215425" y="2112025"/>
            <a:ext cx="3047100" cy="515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" name="Google Shape;126;p10"/>
          <p:cNvSpPr txBox="1"/>
          <p:nvPr>
            <p:ph idx="3" type="subTitle"/>
          </p:nvPr>
        </p:nvSpPr>
        <p:spPr>
          <a:xfrm>
            <a:off x="4881475" y="2627225"/>
            <a:ext cx="3047100" cy="1056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0"/>
          <p:cNvSpPr txBox="1"/>
          <p:nvPr>
            <p:ph idx="4" type="subTitle"/>
          </p:nvPr>
        </p:nvSpPr>
        <p:spPr>
          <a:xfrm>
            <a:off x="4881475" y="2112025"/>
            <a:ext cx="3047100" cy="515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685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b="0" i="0" sz="3300" u="none" cap="none" strike="noStrike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b="0" i="0" sz="3300" u="none" cap="none" strike="noStrike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b="0" i="0" sz="3300" u="none" cap="none" strike="noStrike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b="0" i="0" sz="3300" u="none" cap="none" strike="noStrike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b="0" i="0" sz="3300" u="none" cap="none" strike="noStrike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b="0" i="0" sz="3300" u="none" cap="none" strike="noStrike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b="0" i="0" sz="3300" u="none" cap="none" strike="noStrike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b="0" i="0" sz="3300" u="none" cap="none" strike="noStrike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ree Serif"/>
              <a:buNone/>
              <a:defRPr b="0" i="0" sz="3300" u="none" cap="none" strike="noStrike">
                <a:solidFill>
                  <a:schemeClr val="lt1"/>
                </a:solidFill>
                <a:highlight>
                  <a:schemeClr val="accent2"/>
                </a:highlight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220800"/>
            <a:ext cx="7713900" cy="3387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29"/>
          <p:cNvGrpSpPr/>
          <p:nvPr/>
        </p:nvGrpSpPr>
        <p:grpSpPr>
          <a:xfrm>
            <a:off x="1361875" y="1039550"/>
            <a:ext cx="6420250" cy="252508"/>
            <a:chOff x="0" y="0"/>
            <a:chExt cx="7772700" cy="305700"/>
          </a:xfrm>
        </p:grpSpPr>
        <p:sp>
          <p:nvSpPr>
            <p:cNvPr id="374" name="Google Shape;374;p29"/>
            <p:cNvSpPr/>
            <p:nvPr/>
          </p:nvSpPr>
          <p:spPr>
            <a:xfrm>
              <a:off x="0" y="0"/>
              <a:ext cx="7772700" cy="30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rotWithShape="0" algn="bl" dir="8100000" dist="142875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328299" y="83550"/>
              <a:ext cx="138600" cy="13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561896" y="83550"/>
              <a:ext cx="138600" cy="13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795493" y="83550"/>
              <a:ext cx="138600" cy="13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29"/>
          <p:cNvSpPr txBox="1"/>
          <p:nvPr>
            <p:ph type="ctrTitle"/>
          </p:nvPr>
        </p:nvSpPr>
        <p:spPr>
          <a:xfrm>
            <a:off x="1361877" y="1292050"/>
            <a:ext cx="6420300" cy="17259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accent1"/>
                </a:solidFill>
              </a:rPr>
              <a:t>Programa de viagem 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accent1"/>
                </a:solidFill>
              </a:rPr>
              <a:t>Brazil - Canadá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79" name="Google Shape;379;p29"/>
          <p:cNvSpPr txBox="1"/>
          <p:nvPr>
            <p:ph idx="1" type="subTitle"/>
          </p:nvPr>
        </p:nvSpPr>
        <p:spPr>
          <a:xfrm>
            <a:off x="2069850" y="3399250"/>
            <a:ext cx="5004300" cy="43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bl" dir="8100000" dist="14287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Companhia de viagens B.F </a:t>
            </a:r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949549" y="2861475"/>
            <a:ext cx="503016" cy="490413"/>
          </a:xfrm>
          <a:custGeom>
            <a:rect b="b" l="l" r="r" t="t"/>
            <a:pathLst>
              <a:path extrusionOk="0" h="43934" w="45063">
                <a:moveTo>
                  <a:pt x="21846" y="613"/>
                </a:moveTo>
                <a:cubicBezTo>
                  <a:pt x="21887" y="264"/>
                  <a:pt x="22181" y="0"/>
                  <a:pt x="22531" y="0"/>
                </a:cubicBezTo>
                <a:cubicBezTo>
                  <a:pt x="22881" y="0"/>
                  <a:pt x="23176" y="264"/>
                  <a:pt x="23215" y="613"/>
                </a:cubicBezTo>
                <a:lnTo>
                  <a:pt x="24846" y="14923"/>
                </a:lnTo>
                <a:cubicBezTo>
                  <a:pt x="24911" y="15502"/>
                  <a:pt x="25269" y="16005"/>
                  <a:pt x="25794" y="16258"/>
                </a:cubicBezTo>
                <a:cubicBezTo>
                  <a:pt x="26317" y="16509"/>
                  <a:pt x="26934" y="16475"/>
                  <a:pt x="27428" y="16167"/>
                </a:cubicBezTo>
                <a:lnTo>
                  <a:pt x="39633" y="8519"/>
                </a:lnTo>
                <a:cubicBezTo>
                  <a:pt x="39929" y="8332"/>
                  <a:pt x="40318" y="8399"/>
                  <a:pt x="40537" y="8673"/>
                </a:cubicBezTo>
                <a:cubicBezTo>
                  <a:pt x="40755" y="8946"/>
                  <a:pt x="40733" y="9340"/>
                  <a:pt x="40487" y="9588"/>
                </a:cubicBezTo>
                <a:lnTo>
                  <a:pt x="30313" y="19786"/>
                </a:lnTo>
                <a:cubicBezTo>
                  <a:pt x="29903" y="20197"/>
                  <a:pt x="29731" y="20792"/>
                  <a:pt x="29861" y="21359"/>
                </a:cubicBezTo>
                <a:cubicBezTo>
                  <a:pt x="29990" y="21926"/>
                  <a:pt x="30402" y="22387"/>
                  <a:pt x="30951" y="22580"/>
                </a:cubicBezTo>
                <a:lnTo>
                  <a:pt x="44541" y="27354"/>
                </a:lnTo>
                <a:cubicBezTo>
                  <a:pt x="44871" y="27469"/>
                  <a:pt x="45062" y="27815"/>
                  <a:pt x="44985" y="28157"/>
                </a:cubicBezTo>
                <a:cubicBezTo>
                  <a:pt x="44907" y="28497"/>
                  <a:pt x="44585" y="28727"/>
                  <a:pt x="44236" y="28688"/>
                </a:cubicBezTo>
                <a:lnTo>
                  <a:pt x="29921" y="27093"/>
                </a:lnTo>
                <a:cubicBezTo>
                  <a:pt x="29342" y="27028"/>
                  <a:pt x="28772" y="27264"/>
                  <a:pt x="28409" y="27720"/>
                </a:cubicBezTo>
                <a:cubicBezTo>
                  <a:pt x="28047" y="28175"/>
                  <a:pt x="27943" y="28784"/>
                  <a:pt x="28134" y="29333"/>
                </a:cubicBezTo>
                <a:lnTo>
                  <a:pt x="32875" y="42934"/>
                </a:lnTo>
                <a:cubicBezTo>
                  <a:pt x="32990" y="43265"/>
                  <a:pt x="32840" y="43629"/>
                  <a:pt x="32524" y="43781"/>
                </a:cubicBezTo>
                <a:cubicBezTo>
                  <a:pt x="32208" y="43934"/>
                  <a:pt x="31829" y="43823"/>
                  <a:pt x="31643" y="43527"/>
                </a:cubicBezTo>
                <a:lnTo>
                  <a:pt x="23965" y="31341"/>
                </a:lnTo>
                <a:cubicBezTo>
                  <a:pt x="23654" y="30849"/>
                  <a:pt x="23113" y="30549"/>
                  <a:pt x="22531" y="30549"/>
                </a:cubicBezTo>
                <a:cubicBezTo>
                  <a:pt x="21950" y="30549"/>
                  <a:pt x="21409" y="30849"/>
                  <a:pt x="21099" y="31341"/>
                </a:cubicBezTo>
                <a:lnTo>
                  <a:pt x="13420" y="43527"/>
                </a:lnTo>
                <a:cubicBezTo>
                  <a:pt x="13234" y="43823"/>
                  <a:pt x="12855" y="43934"/>
                  <a:pt x="12539" y="43781"/>
                </a:cubicBezTo>
                <a:cubicBezTo>
                  <a:pt x="12223" y="43629"/>
                  <a:pt x="12072" y="43265"/>
                  <a:pt x="12187" y="42934"/>
                </a:cubicBezTo>
                <a:lnTo>
                  <a:pt x="16929" y="29333"/>
                </a:lnTo>
                <a:cubicBezTo>
                  <a:pt x="17120" y="28784"/>
                  <a:pt x="17016" y="28175"/>
                  <a:pt x="16653" y="27720"/>
                </a:cubicBezTo>
                <a:cubicBezTo>
                  <a:pt x="16290" y="27264"/>
                  <a:pt x="15720" y="27028"/>
                  <a:pt x="15142" y="27093"/>
                </a:cubicBezTo>
                <a:lnTo>
                  <a:pt x="826" y="28688"/>
                </a:lnTo>
                <a:cubicBezTo>
                  <a:pt x="478" y="28727"/>
                  <a:pt x="157" y="28499"/>
                  <a:pt x="78" y="28157"/>
                </a:cubicBezTo>
                <a:cubicBezTo>
                  <a:pt x="0" y="27815"/>
                  <a:pt x="191" y="27469"/>
                  <a:pt x="522" y="27354"/>
                </a:cubicBezTo>
                <a:lnTo>
                  <a:pt x="14112" y="22580"/>
                </a:lnTo>
                <a:cubicBezTo>
                  <a:pt x="14661" y="22387"/>
                  <a:pt x="15072" y="21926"/>
                  <a:pt x="15202" y="21359"/>
                </a:cubicBezTo>
                <a:cubicBezTo>
                  <a:pt x="15331" y="20792"/>
                  <a:pt x="15160" y="20197"/>
                  <a:pt x="14750" y="19786"/>
                </a:cubicBezTo>
                <a:lnTo>
                  <a:pt x="4576" y="9588"/>
                </a:lnTo>
                <a:cubicBezTo>
                  <a:pt x="4330" y="9340"/>
                  <a:pt x="4307" y="8946"/>
                  <a:pt x="4526" y="8673"/>
                </a:cubicBezTo>
                <a:cubicBezTo>
                  <a:pt x="4745" y="8399"/>
                  <a:pt x="5133" y="8332"/>
                  <a:pt x="5430" y="8519"/>
                </a:cubicBezTo>
                <a:lnTo>
                  <a:pt x="17635" y="16167"/>
                </a:lnTo>
                <a:cubicBezTo>
                  <a:pt x="18129" y="16475"/>
                  <a:pt x="18746" y="16509"/>
                  <a:pt x="19269" y="16258"/>
                </a:cubicBezTo>
                <a:cubicBezTo>
                  <a:pt x="19794" y="16005"/>
                  <a:pt x="20152" y="15502"/>
                  <a:pt x="20217" y="14923"/>
                </a:cubicBezTo>
                <a:lnTo>
                  <a:pt x="21848" y="61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1" name="Google Shape;381;p29"/>
          <p:cNvGrpSpPr/>
          <p:nvPr/>
        </p:nvGrpSpPr>
        <p:grpSpPr>
          <a:xfrm>
            <a:off x="7511344" y="1387313"/>
            <a:ext cx="445548" cy="445547"/>
            <a:chOff x="1912650" y="3252575"/>
            <a:chExt cx="659094" cy="659093"/>
          </a:xfrm>
        </p:grpSpPr>
        <p:sp>
          <p:nvSpPr>
            <p:cNvPr id="382" name="Google Shape;382;p29"/>
            <p:cNvSpPr/>
            <p:nvPr/>
          </p:nvSpPr>
          <p:spPr>
            <a:xfrm>
              <a:off x="1912650" y="3335308"/>
              <a:ext cx="576360" cy="576360"/>
            </a:xfrm>
            <a:custGeom>
              <a:rect b="b" l="l" r="r" t="t"/>
              <a:pathLst>
                <a:path extrusionOk="0" h="11467" w="11467">
                  <a:moveTo>
                    <a:pt x="10346" y="3311"/>
                  </a:moveTo>
                  <a:cubicBezTo>
                    <a:pt x="8172" y="2585"/>
                    <a:pt x="2601" y="729"/>
                    <a:pt x="559" y="49"/>
                  </a:cubicBezTo>
                  <a:cubicBezTo>
                    <a:pt x="413" y="0"/>
                    <a:pt x="253" y="37"/>
                    <a:pt x="146" y="146"/>
                  </a:cubicBezTo>
                  <a:cubicBezTo>
                    <a:pt x="37" y="254"/>
                    <a:pt x="0" y="413"/>
                    <a:pt x="49" y="559"/>
                  </a:cubicBezTo>
                  <a:cubicBezTo>
                    <a:pt x="729" y="2601"/>
                    <a:pt x="2585" y="8172"/>
                    <a:pt x="3311" y="10347"/>
                  </a:cubicBezTo>
                  <a:cubicBezTo>
                    <a:pt x="3361" y="10499"/>
                    <a:pt x="3499" y="10606"/>
                    <a:pt x="3659" y="10621"/>
                  </a:cubicBezTo>
                  <a:cubicBezTo>
                    <a:pt x="3820" y="10634"/>
                    <a:pt x="3972" y="10551"/>
                    <a:pt x="4048" y="10410"/>
                  </a:cubicBezTo>
                  <a:cubicBezTo>
                    <a:pt x="4440" y="9685"/>
                    <a:pt x="5018" y="8609"/>
                    <a:pt x="5488" y="7736"/>
                  </a:cubicBezTo>
                  <a:lnTo>
                    <a:pt x="9218" y="11466"/>
                  </a:lnTo>
                  <a:lnTo>
                    <a:pt x="11467" y="9218"/>
                  </a:lnTo>
                  <a:lnTo>
                    <a:pt x="7736" y="5489"/>
                  </a:lnTo>
                  <a:cubicBezTo>
                    <a:pt x="8609" y="5020"/>
                    <a:pt x="9685" y="4440"/>
                    <a:pt x="10410" y="4049"/>
                  </a:cubicBezTo>
                  <a:cubicBezTo>
                    <a:pt x="10551" y="3973"/>
                    <a:pt x="10636" y="3819"/>
                    <a:pt x="10621" y="3659"/>
                  </a:cubicBezTo>
                  <a:cubicBezTo>
                    <a:pt x="10606" y="3499"/>
                    <a:pt x="10499" y="3361"/>
                    <a:pt x="10347" y="33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1995283" y="3252575"/>
              <a:ext cx="576461" cy="576360"/>
            </a:xfrm>
            <a:custGeom>
              <a:rect b="b" l="l" r="r" t="t"/>
              <a:pathLst>
                <a:path extrusionOk="0" h="11467" w="11469">
                  <a:moveTo>
                    <a:pt x="10347" y="3311"/>
                  </a:moveTo>
                  <a:cubicBezTo>
                    <a:pt x="8174" y="2587"/>
                    <a:pt x="2602" y="729"/>
                    <a:pt x="559" y="49"/>
                  </a:cubicBezTo>
                  <a:cubicBezTo>
                    <a:pt x="415" y="0"/>
                    <a:pt x="254" y="39"/>
                    <a:pt x="146" y="146"/>
                  </a:cubicBezTo>
                  <a:cubicBezTo>
                    <a:pt x="39" y="255"/>
                    <a:pt x="0" y="415"/>
                    <a:pt x="49" y="559"/>
                  </a:cubicBezTo>
                  <a:cubicBezTo>
                    <a:pt x="731" y="2602"/>
                    <a:pt x="2587" y="8172"/>
                    <a:pt x="3311" y="10347"/>
                  </a:cubicBezTo>
                  <a:cubicBezTo>
                    <a:pt x="3363" y="10500"/>
                    <a:pt x="3499" y="10608"/>
                    <a:pt x="3659" y="10621"/>
                  </a:cubicBezTo>
                  <a:cubicBezTo>
                    <a:pt x="3820" y="10636"/>
                    <a:pt x="3973" y="10553"/>
                    <a:pt x="4050" y="10411"/>
                  </a:cubicBezTo>
                  <a:cubicBezTo>
                    <a:pt x="4440" y="9685"/>
                    <a:pt x="5020" y="8609"/>
                    <a:pt x="5490" y="7738"/>
                  </a:cubicBezTo>
                  <a:lnTo>
                    <a:pt x="9220" y="11467"/>
                  </a:lnTo>
                  <a:lnTo>
                    <a:pt x="11468" y="9219"/>
                  </a:lnTo>
                  <a:lnTo>
                    <a:pt x="7738" y="5490"/>
                  </a:lnTo>
                  <a:cubicBezTo>
                    <a:pt x="8609" y="5020"/>
                    <a:pt x="9685" y="4440"/>
                    <a:pt x="10410" y="4050"/>
                  </a:cubicBezTo>
                  <a:cubicBezTo>
                    <a:pt x="10553" y="3974"/>
                    <a:pt x="10636" y="3820"/>
                    <a:pt x="10621" y="3659"/>
                  </a:cubicBezTo>
                  <a:cubicBezTo>
                    <a:pt x="10608" y="3499"/>
                    <a:pt x="10500" y="3361"/>
                    <a:pt x="10347" y="33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4" name="Google Shape;384;p29"/>
          <p:cNvSpPr/>
          <p:nvPr/>
        </p:nvSpPr>
        <p:spPr>
          <a:xfrm>
            <a:off x="6722572" y="3538334"/>
            <a:ext cx="156232" cy="156232"/>
          </a:xfrm>
          <a:custGeom>
            <a:rect b="b" l="l" r="r" t="t"/>
            <a:pathLst>
              <a:path extrusionOk="0" h="41634" w="41634">
                <a:moveTo>
                  <a:pt x="20256" y="413"/>
                </a:moveTo>
                <a:cubicBezTo>
                  <a:pt x="20332" y="167"/>
                  <a:pt x="20560" y="0"/>
                  <a:pt x="20816" y="0"/>
                </a:cubicBezTo>
                <a:cubicBezTo>
                  <a:pt x="21074" y="0"/>
                  <a:pt x="21302" y="167"/>
                  <a:pt x="21378" y="413"/>
                </a:cubicBezTo>
                <a:lnTo>
                  <a:pt x="24778" y="11253"/>
                </a:lnTo>
                <a:lnTo>
                  <a:pt x="34849" y="5992"/>
                </a:lnTo>
                <a:cubicBezTo>
                  <a:pt x="35075" y="5874"/>
                  <a:pt x="35356" y="5916"/>
                  <a:pt x="35537" y="6097"/>
                </a:cubicBezTo>
                <a:cubicBezTo>
                  <a:pt x="35718" y="6278"/>
                  <a:pt x="35760" y="6559"/>
                  <a:pt x="35642" y="6785"/>
                </a:cubicBezTo>
                <a:lnTo>
                  <a:pt x="30381" y="16856"/>
                </a:lnTo>
                <a:lnTo>
                  <a:pt x="41221" y="20256"/>
                </a:lnTo>
                <a:cubicBezTo>
                  <a:pt x="41467" y="20333"/>
                  <a:pt x="41634" y="20560"/>
                  <a:pt x="41634" y="20818"/>
                </a:cubicBezTo>
                <a:cubicBezTo>
                  <a:pt x="41634" y="21074"/>
                  <a:pt x="41467" y="21302"/>
                  <a:pt x="41221" y="21378"/>
                </a:cubicBezTo>
                <a:lnTo>
                  <a:pt x="30381" y="24778"/>
                </a:lnTo>
                <a:lnTo>
                  <a:pt x="35642" y="34848"/>
                </a:lnTo>
                <a:cubicBezTo>
                  <a:pt x="35760" y="35076"/>
                  <a:pt x="35718" y="35355"/>
                  <a:pt x="35537" y="35536"/>
                </a:cubicBezTo>
                <a:cubicBezTo>
                  <a:pt x="35356" y="35718"/>
                  <a:pt x="35075" y="35762"/>
                  <a:pt x="34849" y="35642"/>
                </a:cubicBezTo>
                <a:lnTo>
                  <a:pt x="24778" y="30381"/>
                </a:lnTo>
                <a:lnTo>
                  <a:pt x="21378" y="41220"/>
                </a:lnTo>
                <a:cubicBezTo>
                  <a:pt x="21302" y="41466"/>
                  <a:pt x="21074" y="41633"/>
                  <a:pt x="20816" y="41633"/>
                </a:cubicBezTo>
                <a:cubicBezTo>
                  <a:pt x="20560" y="41633"/>
                  <a:pt x="20332" y="41466"/>
                  <a:pt x="20256" y="41220"/>
                </a:cubicBezTo>
                <a:lnTo>
                  <a:pt x="16856" y="30381"/>
                </a:lnTo>
                <a:lnTo>
                  <a:pt x="6786" y="35642"/>
                </a:lnTo>
                <a:cubicBezTo>
                  <a:pt x="6559" y="35762"/>
                  <a:pt x="6279" y="35718"/>
                  <a:pt x="6097" y="35536"/>
                </a:cubicBezTo>
                <a:cubicBezTo>
                  <a:pt x="5916" y="35355"/>
                  <a:pt x="5874" y="35076"/>
                  <a:pt x="5992" y="34848"/>
                </a:cubicBezTo>
                <a:lnTo>
                  <a:pt x="11253" y="24778"/>
                </a:lnTo>
                <a:lnTo>
                  <a:pt x="414" y="21378"/>
                </a:lnTo>
                <a:cubicBezTo>
                  <a:pt x="167" y="21302"/>
                  <a:pt x="1" y="21074"/>
                  <a:pt x="1" y="20818"/>
                </a:cubicBezTo>
                <a:cubicBezTo>
                  <a:pt x="1" y="20560"/>
                  <a:pt x="167" y="20333"/>
                  <a:pt x="414" y="20256"/>
                </a:cubicBezTo>
                <a:lnTo>
                  <a:pt x="11253" y="16856"/>
                </a:lnTo>
                <a:lnTo>
                  <a:pt x="5992" y="6785"/>
                </a:lnTo>
                <a:cubicBezTo>
                  <a:pt x="5874" y="6559"/>
                  <a:pt x="5916" y="6278"/>
                  <a:pt x="6097" y="6097"/>
                </a:cubicBezTo>
                <a:cubicBezTo>
                  <a:pt x="6279" y="5916"/>
                  <a:pt x="6559" y="5874"/>
                  <a:pt x="6786" y="5992"/>
                </a:cubicBezTo>
                <a:lnTo>
                  <a:pt x="16856" y="112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9"/>
          <p:cNvSpPr/>
          <p:nvPr/>
        </p:nvSpPr>
        <p:spPr>
          <a:xfrm>
            <a:off x="2265197" y="3538334"/>
            <a:ext cx="156232" cy="156232"/>
          </a:xfrm>
          <a:custGeom>
            <a:rect b="b" l="l" r="r" t="t"/>
            <a:pathLst>
              <a:path extrusionOk="0" h="41634" w="41634">
                <a:moveTo>
                  <a:pt x="20256" y="413"/>
                </a:moveTo>
                <a:cubicBezTo>
                  <a:pt x="20332" y="167"/>
                  <a:pt x="20560" y="0"/>
                  <a:pt x="20816" y="0"/>
                </a:cubicBezTo>
                <a:cubicBezTo>
                  <a:pt x="21074" y="0"/>
                  <a:pt x="21302" y="167"/>
                  <a:pt x="21378" y="413"/>
                </a:cubicBezTo>
                <a:lnTo>
                  <a:pt x="24778" y="11253"/>
                </a:lnTo>
                <a:lnTo>
                  <a:pt x="34849" y="5992"/>
                </a:lnTo>
                <a:cubicBezTo>
                  <a:pt x="35075" y="5874"/>
                  <a:pt x="35356" y="5916"/>
                  <a:pt x="35537" y="6097"/>
                </a:cubicBezTo>
                <a:cubicBezTo>
                  <a:pt x="35718" y="6278"/>
                  <a:pt x="35760" y="6559"/>
                  <a:pt x="35642" y="6785"/>
                </a:cubicBezTo>
                <a:lnTo>
                  <a:pt x="30381" y="16856"/>
                </a:lnTo>
                <a:lnTo>
                  <a:pt x="41221" y="20256"/>
                </a:lnTo>
                <a:cubicBezTo>
                  <a:pt x="41467" y="20333"/>
                  <a:pt x="41634" y="20560"/>
                  <a:pt x="41634" y="20818"/>
                </a:cubicBezTo>
                <a:cubicBezTo>
                  <a:pt x="41634" y="21074"/>
                  <a:pt x="41467" y="21302"/>
                  <a:pt x="41221" y="21378"/>
                </a:cubicBezTo>
                <a:lnTo>
                  <a:pt x="30381" y="24778"/>
                </a:lnTo>
                <a:lnTo>
                  <a:pt x="35642" y="34848"/>
                </a:lnTo>
                <a:cubicBezTo>
                  <a:pt x="35760" y="35076"/>
                  <a:pt x="35718" y="35355"/>
                  <a:pt x="35537" y="35536"/>
                </a:cubicBezTo>
                <a:cubicBezTo>
                  <a:pt x="35356" y="35718"/>
                  <a:pt x="35075" y="35762"/>
                  <a:pt x="34849" y="35642"/>
                </a:cubicBezTo>
                <a:lnTo>
                  <a:pt x="24778" y="30381"/>
                </a:lnTo>
                <a:lnTo>
                  <a:pt x="21378" y="41220"/>
                </a:lnTo>
                <a:cubicBezTo>
                  <a:pt x="21302" y="41466"/>
                  <a:pt x="21074" y="41633"/>
                  <a:pt x="20816" y="41633"/>
                </a:cubicBezTo>
                <a:cubicBezTo>
                  <a:pt x="20560" y="41633"/>
                  <a:pt x="20332" y="41466"/>
                  <a:pt x="20256" y="41220"/>
                </a:cubicBezTo>
                <a:lnTo>
                  <a:pt x="16856" y="30381"/>
                </a:lnTo>
                <a:lnTo>
                  <a:pt x="6786" y="35642"/>
                </a:lnTo>
                <a:cubicBezTo>
                  <a:pt x="6559" y="35762"/>
                  <a:pt x="6279" y="35718"/>
                  <a:pt x="6097" y="35536"/>
                </a:cubicBezTo>
                <a:cubicBezTo>
                  <a:pt x="5916" y="35355"/>
                  <a:pt x="5874" y="35076"/>
                  <a:pt x="5992" y="34848"/>
                </a:cubicBezTo>
                <a:lnTo>
                  <a:pt x="11253" y="24778"/>
                </a:lnTo>
                <a:lnTo>
                  <a:pt x="414" y="21378"/>
                </a:lnTo>
                <a:cubicBezTo>
                  <a:pt x="167" y="21302"/>
                  <a:pt x="1" y="21074"/>
                  <a:pt x="1" y="20818"/>
                </a:cubicBezTo>
                <a:cubicBezTo>
                  <a:pt x="1" y="20560"/>
                  <a:pt x="167" y="20333"/>
                  <a:pt x="414" y="20256"/>
                </a:cubicBezTo>
                <a:lnTo>
                  <a:pt x="11253" y="16856"/>
                </a:lnTo>
                <a:lnTo>
                  <a:pt x="5992" y="6785"/>
                </a:lnTo>
                <a:cubicBezTo>
                  <a:pt x="5874" y="6559"/>
                  <a:pt x="5916" y="6278"/>
                  <a:pt x="6097" y="6097"/>
                </a:cubicBezTo>
                <a:cubicBezTo>
                  <a:pt x="6279" y="5916"/>
                  <a:pt x="6559" y="5874"/>
                  <a:pt x="6786" y="5992"/>
                </a:cubicBezTo>
                <a:lnTo>
                  <a:pt x="16856" y="112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9"/>
          <p:cNvSpPr/>
          <p:nvPr/>
        </p:nvSpPr>
        <p:spPr>
          <a:xfrm>
            <a:off x="874602" y="4921321"/>
            <a:ext cx="156676" cy="138583"/>
          </a:xfrm>
          <a:custGeom>
            <a:rect b="b" l="l" r="r" t="t"/>
            <a:pathLst>
              <a:path extrusionOk="0" h="2834" w="3204">
                <a:moveTo>
                  <a:pt x="1602" y="0"/>
                </a:moveTo>
                <a:cubicBezTo>
                  <a:pt x="1435" y="0"/>
                  <a:pt x="1266" y="30"/>
                  <a:pt x="1101" y="93"/>
                </a:cubicBezTo>
                <a:cubicBezTo>
                  <a:pt x="369" y="369"/>
                  <a:pt x="1" y="1187"/>
                  <a:pt x="278" y="1918"/>
                </a:cubicBezTo>
                <a:cubicBezTo>
                  <a:pt x="492" y="2485"/>
                  <a:pt x="1031" y="2833"/>
                  <a:pt x="1602" y="2833"/>
                </a:cubicBezTo>
                <a:cubicBezTo>
                  <a:pt x="1769" y="2833"/>
                  <a:pt x="1938" y="2803"/>
                  <a:pt x="2103" y="2741"/>
                </a:cubicBezTo>
                <a:cubicBezTo>
                  <a:pt x="2836" y="2464"/>
                  <a:pt x="3203" y="1646"/>
                  <a:pt x="2926" y="915"/>
                </a:cubicBezTo>
                <a:cubicBezTo>
                  <a:pt x="2712" y="349"/>
                  <a:pt x="2173" y="0"/>
                  <a:pt x="16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017" y="1039547"/>
            <a:ext cx="4343629" cy="4343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8"/>
          <p:cNvSpPr txBox="1"/>
          <p:nvPr>
            <p:ph type="title"/>
          </p:nvPr>
        </p:nvSpPr>
        <p:spPr>
          <a:xfrm>
            <a:off x="715100" y="535000"/>
            <a:ext cx="7713900" cy="685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TRANSPORTE </a:t>
            </a:r>
            <a:endParaRPr/>
          </a:p>
        </p:txBody>
      </p:sp>
      <p:sp>
        <p:nvSpPr>
          <p:cNvPr id="472" name="Google Shape;472;p38"/>
          <p:cNvSpPr/>
          <p:nvPr/>
        </p:nvSpPr>
        <p:spPr>
          <a:xfrm>
            <a:off x="1350108" y="3223692"/>
            <a:ext cx="2392200" cy="145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8"/>
          <p:cNvSpPr/>
          <p:nvPr/>
        </p:nvSpPr>
        <p:spPr>
          <a:xfrm>
            <a:off x="1350100" y="1493100"/>
            <a:ext cx="2392200" cy="145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8"/>
          <p:cNvSpPr/>
          <p:nvPr/>
        </p:nvSpPr>
        <p:spPr>
          <a:xfrm>
            <a:off x="5219375" y="1493100"/>
            <a:ext cx="2392200" cy="145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8"/>
          <p:cNvSpPr/>
          <p:nvPr/>
        </p:nvSpPr>
        <p:spPr>
          <a:xfrm>
            <a:off x="5219375" y="3223700"/>
            <a:ext cx="2392200" cy="145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8"/>
          <p:cNvSpPr txBox="1"/>
          <p:nvPr/>
        </p:nvSpPr>
        <p:spPr>
          <a:xfrm>
            <a:off x="1441300" y="1706550"/>
            <a:ext cx="22098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Transporte Toronto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Classe econômica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AZUL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Avião: 10,113 reais por pessoa.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7" name="Google Shape;477;p38"/>
          <p:cNvSpPr txBox="1"/>
          <p:nvPr/>
        </p:nvSpPr>
        <p:spPr>
          <a:xfrm>
            <a:off x="5310581" y="1706549"/>
            <a:ext cx="22098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Premium economy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AZUL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18.488 reais por pessoa.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8" name="Google Shape;478;p38"/>
          <p:cNvSpPr txBox="1"/>
          <p:nvPr/>
        </p:nvSpPr>
        <p:spPr>
          <a:xfrm>
            <a:off x="1350100" y="3437151"/>
            <a:ext cx="23922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Transporte Vancuver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Classe econômica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AZUL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Avião: 7. 144 reais por pessoa.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9" name="Google Shape;479;p38"/>
          <p:cNvSpPr txBox="1"/>
          <p:nvPr/>
        </p:nvSpPr>
        <p:spPr>
          <a:xfrm>
            <a:off x="5522225" y="3223699"/>
            <a:ext cx="1786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Premium economy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AZUL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Avião: 15,276 reais por pessoa.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9"/>
          <p:cNvSpPr txBox="1"/>
          <p:nvPr>
            <p:ph type="title"/>
          </p:nvPr>
        </p:nvSpPr>
        <p:spPr>
          <a:xfrm>
            <a:off x="715100" y="5350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MOEDA E DINHEIRO </a:t>
            </a: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814948" y="1710275"/>
            <a:ext cx="7514100" cy="247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9"/>
          <p:cNvSpPr txBox="1"/>
          <p:nvPr/>
        </p:nvSpPr>
        <p:spPr>
          <a:xfrm>
            <a:off x="914400" y="1738638"/>
            <a:ext cx="7315200" cy="23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O dólar canadense (português brasileiro) ou dólar canadiano (português europeu) é a moeda do Canadá, cujo código ISO 4217 é CAD. É normalmente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abreviado com o símbolo $ ou C$. Cada cem centavos ou cêntimos formam um dólar canadense. Existem moedas de 1 (popularmente chamadas de penny, em português péni), 5 (nickel), 10 (dime), 25 (quarter), 50 (50¢ piece, muito raras no mercado) centavos e moedas de 1 (loonie) e 2 (toonie) dólares. A moeda de 10 centavos é menor do que a de 5 centavos. As moedas de 1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dólar têm a mobelha-grande, uma ave gaviforme.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Bebas Neue"/>
                <a:ea typeface="Bebas Neue"/>
                <a:cs typeface="Bebas Neue"/>
                <a:sym typeface="Bebas Neue"/>
              </a:rPr>
              <a:t>QUAL A MOEDA DO CANADÁ?</a:t>
            </a:r>
            <a:endParaRPr sz="1700"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A moeda do Canadá é o dólar canadense, ou Canadian Dolar em inglès, e como abreviação podemos usar CAD ou C$.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0"/>
          <p:cNvSpPr txBox="1"/>
          <p:nvPr>
            <p:ph type="title"/>
          </p:nvPr>
        </p:nvSpPr>
        <p:spPr>
          <a:xfrm>
            <a:off x="715100" y="5350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MOEDA E </a:t>
            </a:r>
            <a:r>
              <a:rPr lang="en"/>
              <a:t>DINHEIRO </a:t>
            </a:r>
            <a:endParaRPr/>
          </a:p>
        </p:txBody>
      </p:sp>
      <p:sp>
        <p:nvSpPr>
          <p:cNvPr id="492" name="Google Shape;492;p40"/>
          <p:cNvSpPr/>
          <p:nvPr/>
        </p:nvSpPr>
        <p:spPr>
          <a:xfrm>
            <a:off x="1080350" y="1464733"/>
            <a:ext cx="6983400" cy="135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0"/>
          <p:cNvSpPr txBox="1"/>
          <p:nvPr/>
        </p:nvSpPr>
        <p:spPr>
          <a:xfrm>
            <a:off x="1080349" y="1520676"/>
            <a:ext cx="64122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Como comprar o dólar canadense?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Existem várias formas de realizar a compra do dólar canadense, como ir até uma casa de câmbio, comprar no próprio aeroporto antes de embarcar ou num banco, porém, os custos de comprar em alguma unidade física é mais caro, por envolver a margem de lucro embutido no valor.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94" name="Google Shape;494;p40"/>
          <p:cNvPicPr preferRelativeResize="0"/>
          <p:nvPr/>
        </p:nvPicPr>
        <p:blipFill rotWithShape="1">
          <a:blip r:embed="rId3">
            <a:alphaModFix/>
          </a:blip>
          <a:srcRect b="26421" l="0" r="5132" t="56922"/>
          <a:stretch/>
        </p:blipFill>
        <p:spPr>
          <a:xfrm>
            <a:off x="715100" y="3063450"/>
            <a:ext cx="2744825" cy="107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0"/>
          <p:cNvSpPr/>
          <p:nvPr/>
        </p:nvSpPr>
        <p:spPr>
          <a:xfrm>
            <a:off x="4747846" y="3063450"/>
            <a:ext cx="2744700" cy="12429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0"/>
          <p:cNvSpPr txBox="1"/>
          <p:nvPr/>
        </p:nvSpPr>
        <p:spPr>
          <a:xfrm>
            <a:off x="4747850" y="3275100"/>
            <a:ext cx="2744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ebas Neue"/>
                <a:ea typeface="Bebas Neue"/>
                <a:cs typeface="Bebas Neue"/>
                <a:sym typeface="Bebas Neue"/>
              </a:rPr>
              <a:t>100 dólares canadense equivale a 393, 26 reais do nosso real.</a:t>
            </a:r>
            <a:endParaRPr sz="1800"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1"/>
          <p:cNvSpPr txBox="1"/>
          <p:nvPr>
            <p:ph type="title"/>
          </p:nvPr>
        </p:nvSpPr>
        <p:spPr>
          <a:xfrm>
            <a:off x="715100" y="5350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</a:t>
            </a:r>
            <a:r>
              <a:rPr lang="en"/>
              <a:t>TURÍSTICOS </a:t>
            </a:r>
            <a:endParaRPr/>
          </a:p>
        </p:txBody>
      </p:sp>
      <p:sp>
        <p:nvSpPr>
          <p:cNvPr id="502" name="Google Shape;502;p41"/>
          <p:cNvSpPr/>
          <p:nvPr/>
        </p:nvSpPr>
        <p:spPr>
          <a:xfrm>
            <a:off x="393367" y="1534067"/>
            <a:ext cx="3044100" cy="286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1"/>
          <p:cNvSpPr txBox="1"/>
          <p:nvPr/>
        </p:nvSpPr>
        <p:spPr>
          <a:xfrm>
            <a:off x="393375" y="1534075"/>
            <a:ext cx="3552000" cy="29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ebas Neue"/>
                <a:ea typeface="Bebas Neue"/>
                <a:cs typeface="Bebas Neue"/>
                <a:sym typeface="Bebas Neue"/>
              </a:rPr>
              <a:t>Com 553 metros de altura, a CN </a:t>
            </a:r>
            <a:endParaRPr sz="1600"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ebas Neue"/>
                <a:ea typeface="Bebas Neue"/>
                <a:cs typeface="Bebas Neue"/>
                <a:sym typeface="Bebas Neue"/>
              </a:rPr>
              <a:t>Tower é o edifício mais alto do</a:t>
            </a:r>
            <a:endParaRPr sz="1600"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ebas Neue"/>
                <a:ea typeface="Bebas Neue"/>
                <a:cs typeface="Bebas Neue"/>
                <a:sym typeface="Bebas Neue"/>
              </a:rPr>
              <a:t>Canadá. O mirante principal fica a</a:t>
            </a:r>
            <a:endParaRPr sz="1600"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ebas Neue"/>
                <a:ea typeface="Bebas Neue"/>
                <a:cs typeface="Bebas Neue"/>
                <a:sym typeface="Bebas Neue"/>
              </a:rPr>
              <a:t>342 metros. Chegamos lá pelo</a:t>
            </a:r>
            <a:endParaRPr sz="1600"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ebas Neue"/>
                <a:ea typeface="Bebas Neue"/>
                <a:cs typeface="Bebas Neue"/>
                <a:sym typeface="Bebas Neue"/>
              </a:rPr>
              <a:t>elevador panorâmico, que sobe</a:t>
            </a:r>
            <a:endParaRPr sz="1600"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ebas Neue"/>
                <a:ea typeface="Bebas Neue"/>
                <a:cs typeface="Bebas Neue"/>
                <a:sym typeface="Bebas Neue"/>
              </a:rPr>
              <a:t>numa velocidade de 22 km/h. A vista</a:t>
            </a:r>
            <a:endParaRPr sz="1600"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ebas Neue"/>
                <a:ea typeface="Bebas Neue"/>
                <a:cs typeface="Bebas Neue"/>
                <a:sym typeface="Bebas Neue"/>
              </a:rPr>
              <a:t>do Observation Deck, 360°,</a:t>
            </a:r>
            <a:endParaRPr sz="1600"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ebas Neue"/>
                <a:ea typeface="Bebas Neue"/>
                <a:cs typeface="Bebas Neue"/>
                <a:sym typeface="Bebas Neue"/>
              </a:rPr>
              <a:t>abrangendo o Lago Ontário, o centro</a:t>
            </a:r>
            <a:endParaRPr sz="1600"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ebas Neue"/>
                <a:ea typeface="Bebas Neue"/>
                <a:cs typeface="Bebas Neue"/>
                <a:sym typeface="Bebas Neue"/>
              </a:rPr>
              <a:t>financeiro, o estádio Rogers Centre,</a:t>
            </a:r>
            <a:endParaRPr sz="1600"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ebas Neue"/>
                <a:ea typeface="Bebas Neue"/>
                <a:cs typeface="Bebas Neue"/>
                <a:sym typeface="Bebas Neue"/>
              </a:rPr>
              <a:t>as ilhas e outros pontos turísticos de</a:t>
            </a:r>
            <a:endParaRPr sz="1600"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ebas Neue"/>
                <a:ea typeface="Bebas Neue"/>
                <a:cs typeface="Bebas Neue"/>
                <a:sym typeface="Bebas Neue"/>
              </a:rPr>
              <a:t>Toronto.</a:t>
            </a:r>
            <a:endParaRPr sz="160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04" name="Google Shape;50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813" y="1449550"/>
            <a:ext cx="1476375" cy="31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1"/>
          <p:cNvSpPr/>
          <p:nvPr/>
        </p:nvSpPr>
        <p:spPr>
          <a:xfrm>
            <a:off x="5706550" y="1572025"/>
            <a:ext cx="3044100" cy="158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1"/>
          <p:cNvSpPr txBox="1"/>
          <p:nvPr/>
        </p:nvSpPr>
        <p:spPr>
          <a:xfrm>
            <a:off x="5706550" y="1753222"/>
            <a:ext cx="73152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Bebas Neue"/>
                <a:ea typeface="Bebas Neue"/>
                <a:cs typeface="Bebas Neue"/>
                <a:sym typeface="Bebas Neue"/>
              </a:rPr>
              <a:t>Preço do ingresso para o mirante</a:t>
            </a:r>
            <a:endParaRPr sz="1700"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Bebas Neue"/>
                <a:ea typeface="Bebas Neue"/>
                <a:cs typeface="Bebas Neue"/>
                <a:sym typeface="Bebas Neue"/>
              </a:rPr>
              <a:t>principal: 38 CAD para adultos, 34</a:t>
            </a:r>
            <a:endParaRPr sz="1700"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Bebas Neue"/>
                <a:ea typeface="Bebas Neue"/>
                <a:cs typeface="Bebas Neue"/>
                <a:sym typeface="Bebas Neue"/>
              </a:rPr>
              <a:t>CAD para idosos e 28 CAD para</a:t>
            </a:r>
            <a:endParaRPr sz="1700"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Bebas Neue"/>
                <a:ea typeface="Bebas Neue"/>
                <a:cs typeface="Bebas Neue"/>
                <a:sym typeface="Bebas Neue"/>
              </a:rPr>
              <a:t>crianças até 12 anos.</a:t>
            </a:r>
            <a:endParaRPr sz="1700"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2"/>
          <p:cNvSpPr txBox="1"/>
          <p:nvPr>
            <p:ph type="title"/>
          </p:nvPr>
        </p:nvSpPr>
        <p:spPr>
          <a:xfrm>
            <a:off x="715100" y="5350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TURÍSTICOS </a:t>
            </a:r>
            <a:endParaRPr/>
          </a:p>
        </p:txBody>
      </p:sp>
      <p:sp>
        <p:nvSpPr>
          <p:cNvPr id="512" name="Google Shape;512;p42"/>
          <p:cNvSpPr/>
          <p:nvPr/>
        </p:nvSpPr>
        <p:spPr>
          <a:xfrm>
            <a:off x="266700" y="1600200"/>
            <a:ext cx="3390900" cy="287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2"/>
          <p:cNvSpPr txBox="1"/>
          <p:nvPr/>
        </p:nvSpPr>
        <p:spPr>
          <a:xfrm>
            <a:off x="266700" y="1600199"/>
            <a:ext cx="7315200" cy="29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A cerca de 20 minutos de balsa do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centro de Toronto, o pequeno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arquipélago de Toronto Islands tem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diferentes atrações. Lá estão o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parque de diversões Centreville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Amusement Park, o histórico e mal-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assombrado Farol de Gibraltar,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algumas praias, jardins e uma loja de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aluguel de bicicletas. E um dos jeitos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mais legais de explorar o máximo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das ilhas, é justamente pedalando.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Sem falar que de lá se tem a melhor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vista de Toronto.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14" name="Google Shape;51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900" y="1424000"/>
            <a:ext cx="4131100" cy="159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2"/>
          <p:cNvSpPr/>
          <p:nvPr/>
        </p:nvSpPr>
        <p:spPr>
          <a:xfrm>
            <a:off x="4368600" y="3217475"/>
            <a:ext cx="3989700" cy="145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2"/>
          <p:cNvSpPr txBox="1"/>
          <p:nvPr/>
        </p:nvSpPr>
        <p:spPr>
          <a:xfrm>
            <a:off x="4297900" y="3112313"/>
            <a:ext cx="73152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Preço da passagem: para chegar lá,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o jeito mais barato é pegar a balsa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no Jack Layton Ferry Terminal, por 8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CAD ida e volta.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Old City Hall (Antiga Prefeitura de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Toronto) e a praça Nathan Phillips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Square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3"/>
          <p:cNvSpPr txBox="1"/>
          <p:nvPr>
            <p:ph type="title"/>
          </p:nvPr>
        </p:nvSpPr>
        <p:spPr>
          <a:xfrm>
            <a:off x="715100" y="5350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TURÍSTICOS </a:t>
            </a:r>
            <a:endParaRPr/>
          </a:p>
        </p:txBody>
      </p:sp>
      <p:sp>
        <p:nvSpPr>
          <p:cNvPr id="522" name="Google Shape;522;p43"/>
          <p:cNvSpPr/>
          <p:nvPr/>
        </p:nvSpPr>
        <p:spPr>
          <a:xfrm>
            <a:off x="351375" y="1566342"/>
            <a:ext cx="3848100" cy="279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3"/>
          <p:cNvSpPr txBox="1"/>
          <p:nvPr/>
        </p:nvSpPr>
        <p:spPr>
          <a:xfrm>
            <a:off x="351375" y="1812800"/>
            <a:ext cx="61257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A apenas 130 km de distância de Toronto, fazer um bate e volta 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para as Cataratas do Niágara é essencial. Principalmente se 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você é fà do lendário Episódio do Pica-Pau nas Cataratas. Além, 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é claro, de toda a beleza da queda d'água mais volumosa da 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América do Norte, na divisa entre Estados Unidos e Canadá,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 e de uma infinidade de atividades, como: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Voo de helicóptero nas cataratas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Roda gigante das cataratas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Passeio de barco nas cataratas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4" name="Google Shape;524;p43"/>
          <p:cNvSpPr/>
          <p:nvPr/>
        </p:nvSpPr>
        <p:spPr>
          <a:xfrm>
            <a:off x="4580900" y="1566350"/>
            <a:ext cx="3262500" cy="122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3"/>
          <p:cNvSpPr txBox="1"/>
          <p:nvPr/>
        </p:nvSpPr>
        <p:spPr>
          <a:xfrm>
            <a:off x="4580892" y="1566344"/>
            <a:ext cx="73152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bas Neue"/>
                <a:ea typeface="Bebas Neue"/>
                <a:cs typeface="Bebas Neue"/>
                <a:sym typeface="Bebas Neue"/>
              </a:rPr>
              <a:t>Como chegar em Niagara: apesar da viagem de carro</a:t>
            </a:r>
            <a:endParaRPr sz="1300"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bas Neue"/>
                <a:ea typeface="Bebas Neue"/>
                <a:cs typeface="Bebas Neue"/>
                <a:sym typeface="Bebas Neue"/>
              </a:rPr>
              <a:t> ou ônibus ser teoricamente mais rápida, com cerca</a:t>
            </a:r>
            <a:endParaRPr sz="1300"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bas Neue"/>
                <a:ea typeface="Bebas Neue"/>
                <a:cs typeface="Bebas Neue"/>
                <a:sym typeface="Bebas Neue"/>
              </a:rPr>
              <a:t>de 1h30 de duração em horários de menor fluxo de </a:t>
            </a:r>
            <a:endParaRPr sz="1300"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bas Neue"/>
                <a:ea typeface="Bebas Neue"/>
                <a:cs typeface="Bebas Neue"/>
                <a:sym typeface="Bebas Neue"/>
              </a:rPr>
              <a:t>veículos, recomendo ir de trem para evitar o trânsito</a:t>
            </a:r>
            <a:endParaRPr sz="1300"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bas Neue"/>
                <a:ea typeface="Bebas Neue"/>
                <a:cs typeface="Bebas Neue"/>
                <a:sym typeface="Bebas Neue"/>
              </a:rPr>
              <a:t>pesado e garantir que chegará lá em menos de 3 horas.</a:t>
            </a:r>
            <a:endParaRPr sz="130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26" name="Google Shape;5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900" y="2966181"/>
            <a:ext cx="3262500" cy="1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4"/>
          <p:cNvSpPr txBox="1"/>
          <p:nvPr>
            <p:ph type="title"/>
          </p:nvPr>
        </p:nvSpPr>
        <p:spPr>
          <a:xfrm>
            <a:off x="715100" y="5350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TURÍSTICOS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4"/>
          <p:cNvSpPr/>
          <p:nvPr/>
        </p:nvSpPr>
        <p:spPr>
          <a:xfrm>
            <a:off x="427567" y="1456267"/>
            <a:ext cx="3568800" cy="311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4"/>
          <p:cNvSpPr txBox="1"/>
          <p:nvPr/>
        </p:nvSpPr>
        <p:spPr>
          <a:xfrm>
            <a:off x="427575" y="1726478"/>
            <a:ext cx="7315200" cy="25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Discover Canada Tours 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Uma ótima opção também na hora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de decidir o que fazer no verão, ou em qualquer outra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 temporada, é o passeio Discover Canada Tours.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A empresa responsável pela atração oferece passeios de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 ônibus tanto de dia quanto de noite, para as principais 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atrações da região. O tour percorre outras cidades,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como Victoria, Tofino e Whistler, e também por lindas 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montanhas, que ficam nas proximidades de Vancouver.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Parque Queen Elizabeth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34" name="Google Shape;5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842" y="1424975"/>
            <a:ext cx="3115800" cy="31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5"/>
          <p:cNvSpPr txBox="1"/>
          <p:nvPr>
            <p:ph type="title"/>
          </p:nvPr>
        </p:nvSpPr>
        <p:spPr>
          <a:xfrm>
            <a:off x="715100" y="5350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ALIMENTAÇÃO </a:t>
            </a:r>
            <a:endParaRPr/>
          </a:p>
        </p:txBody>
      </p:sp>
      <p:sp>
        <p:nvSpPr>
          <p:cNvPr id="540" name="Google Shape;540;p45"/>
          <p:cNvSpPr/>
          <p:nvPr/>
        </p:nvSpPr>
        <p:spPr>
          <a:xfrm>
            <a:off x="715100" y="1439333"/>
            <a:ext cx="3382500" cy="320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5"/>
          <p:cNvSpPr/>
          <p:nvPr/>
        </p:nvSpPr>
        <p:spPr>
          <a:xfrm>
            <a:off x="4762167" y="1439333"/>
            <a:ext cx="3382500" cy="320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5"/>
          <p:cNvSpPr txBox="1"/>
          <p:nvPr/>
        </p:nvSpPr>
        <p:spPr>
          <a:xfrm>
            <a:off x="715100" y="2104863"/>
            <a:ext cx="7315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Sendo assim, o idioma oficial do país é o inglês, mas com 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exceção de Quebec, onde se fala francês. E além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do idioma, alguns aspectos culturais são diferentes 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dependendo da região. Por exemplo. nas Províncias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do leste do país, a maior influência na comida é 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britânica, novamente com a exceção de Quebec. O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tamanho do território também influi para que não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 haja uma condensação profunda da culinária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3" name="Google Shape;543;p45"/>
          <p:cNvSpPr txBox="1"/>
          <p:nvPr/>
        </p:nvSpPr>
        <p:spPr>
          <a:xfrm>
            <a:off x="4762175" y="1575675"/>
            <a:ext cx="3382500" cy="29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Hoje em dia, a influência alimentícia de outros povos influenciou bastante na comida dos indígenas. A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 herança familiar permanece em maior parte intacta 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em algumas regiões. Ao longo da costa do Atlântico, os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pratos mais consumidos são, em maior parte, aqueles feitos com os frutos do mar.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O valor médio da refeição no Canadá é de C$46,50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 (R$ 200) por dia. Uma boa dica para economizar ainda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 mais na alimentação durante a sua viagem é comprar alguns ingredientes ou produtos congelados no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supermercado, caso a sua hospedagem possua micro-ondas ou cozinha.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6"/>
          <p:cNvSpPr txBox="1"/>
          <p:nvPr>
            <p:ph type="title"/>
          </p:nvPr>
        </p:nvSpPr>
        <p:spPr>
          <a:xfrm>
            <a:off x="715100" y="5350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ROTEIRO IDEAL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6"/>
          <p:cNvSpPr/>
          <p:nvPr/>
        </p:nvSpPr>
        <p:spPr>
          <a:xfrm>
            <a:off x="482550" y="1704887"/>
            <a:ext cx="8178900" cy="268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6"/>
          <p:cNvSpPr txBox="1"/>
          <p:nvPr/>
        </p:nvSpPr>
        <p:spPr>
          <a:xfrm>
            <a:off x="715050" y="1704875"/>
            <a:ext cx="77139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Para montar um roteiro ideal, é necessário que você responda algumas perguntas primeiro: Onde irei me hospedar? Quais as atrações próximas ao hotel que vou ficar? Quais atrações que realmente quero visitar em Toronto? Qual a localização destas atrações? Elas são próximas umas das outras?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Para seu primeiro dia em Toronto, é possível explorar bastante os locais ao ar livre com poucos minutos de caminhada entre um e outro. A Nathan Phillips Square é um ótimo lugar para você visitar logo pela manhã e aproveitar para conhecer o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City Hall, que é bem ao lado e tirar uma linda foto no letreiro escrito "Toronto". A partir das 10h, a pista de patinação começa a funcionar e você pode alugar patins e aproveitar para se aventurar no gelo.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No horário do almoço, Você pode se deliciar com um típico poutine canadense na Nom Nom Nom Poutine, que fica a poucos minutos. Pela parte da tarde, você pode visitar a cervejaria Steam Whistle Brewing, que é uma das maiores cervejarias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independentes do Canadá. A cervejaria oferece tours até às 17h, com exceção dos domingos que eles funcionam até às 16h.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7"/>
          <p:cNvSpPr txBox="1"/>
          <p:nvPr>
            <p:ph type="title"/>
          </p:nvPr>
        </p:nvSpPr>
        <p:spPr>
          <a:xfrm>
            <a:off x="715100" y="5350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ROTEIRO IDEAL</a:t>
            </a:r>
            <a:endParaRPr/>
          </a:p>
        </p:txBody>
      </p:sp>
      <p:sp>
        <p:nvSpPr>
          <p:cNvPr id="556" name="Google Shape;556;p47"/>
          <p:cNvSpPr/>
          <p:nvPr/>
        </p:nvSpPr>
        <p:spPr>
          <a:xfrm>
            <a:off x="808350" y="1712350"/>
            <a:ext cx="7527300" cy="254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7"/>
          <p:cNvSpPr txBox="1"/>
          <p:nvPr/>
        </p:nvSpPr>
        <p:spPr>
          <a:xfrm>
            <a:off x="914400" y="2155627"/>
            <a:ext cx="75273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Ao sair da cervejaria, você pode dar uma passada na Yonge Dundas Square,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 também conhecida como a "Times Square canadense" e ver se não está rolando alguma atração ou festival, normalmente está.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Durante o entardecer ou pela noite, o local fica lindo por conta dos teles luminosos espalhados por lá e, ao sair da Yonge Dundas Square, você pode retornar na Nathan Phillips Square e conferir o visual da praça a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noite, que é fascinante.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/>
          <p:nvPr/>
        </p:nvSpPr>
        <p:spPr>
          <a:xfrm>
            <a:off x="711800" y="1709563"/>
            <a:ext cx="7720500" cy="210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93" name="Google Shape;393;p30"/>
          <p:cNvSpPr txBox="1"/>
          <p:nvPr>
            <p:ph type="title"/>
          </p:nvPr>
        </p:nvSpPr>
        <p:spPr>
          <a:xfrm>
            <a:off x="715100" y="535000"/>
            <a:ext cx="7713900" cy="685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accent1"/>
                </a:solidFill>
              </a:rPr>
              <a:t>• </a:t>
            </a:r>
            <a:r>
              <a:rPr lang="en"/>
              <a:t>DO QUE PRECISO PRA VIAJAR?</a:t>
            </a:r>
            <a:r>
              <a:rPr lang="en">
                <a:solidFill>
                  <a:schemeClr val="accent1"/>
                </a:solidFill>
              </a:rPr>
              <a:t>•</a:t>
            </a:r>
            <a:endParaRPr/>
          </a:p>
        </p:txBody>
      </p:sp>
      <p:sp>
        <p:nvSpPr>
          <p:cNvPr id="394" name="Google Shape;394;p30"/>
          <p:cNvSpPr/>
          <p:nvPr/>
        </p:nvSpPr>
        <p:spPr>
          <a:xfrm>
            <a:off x="463583" y="872203"/>
            <a:ext cx="503043" cy="503147"/>
          </a:xfrm>
          <a:custGeom>
            <a:rect b="b" l="l" r="r" t="t"/>
            <a:pathLst>
              <a:path extrusionOk="0" h="41634" w="41634">
                <a:moveTo>
                  <a:pt x="20256" y="413"/>
                </a:moveTo>
                <a:cubicBezTo>
                  <a:pt x="20332" y="167"/>
                  <a:pt x="20560" y="0"/>
                  <a:pt x="20816" y="0"/>
                </a:cubicBezTo>
                <a:cubicBezTo>
                  <a:pt x="21074" y="0"/>
                  <a:pt x="21302" y="167"/>
                  <a:pt x="21378" y="413"/>
                </a:cubicBezTo>
                <a:lnTo>
                  <a:pt x="24778" y="11253"/>
                </a:lnTo>
                <a:lnTo>
                  <a:pt x="34849" y="5992"/>
                </a:lnTo>
                <a:cubicBezTo>
                  <a:pt x="35075" y="5874"/>
                  <a:pt x="35356" y="5916"/>
                  <a:pt x="35537" y="6097"/>
                </a:cubicBezTo>
                <a:cubicBezTo>
                  <a:pt x="35718" y="6278"/>
                  <a:pt x="35760" y="6559"/>
                  <a:pt x="35642" y="6785"/>
                </a:cubicBezTo>
                <a:lnTo>
                  <a:pt x="30381" y="16856"/>
                </a:lnTo>
                <a:lnTo>
                  <a:pt x="41221" y="20256"/>
                </a:lnTo>
                <a:cubicBezTo>
                  <a:pt x="41467" y="20333"/>
                  <a:pt x="41634" y="20560"/>
                  <a:pt x="41634" y="20818"/>
                </a:cubicBezTo>
                <a:cubicBezTo>
                  <a:pt x="41634" y="21074"/>
                  <a:pt x="41467" y="21302"/>
                  <a:pt x="41221" y="21378"/>
                </a:cubicBezTo>
                <a:lnTo>
                  <a:pt x="30381" y="24778"/>
                </a:lnTo>
                <a:lnTo>
                  <a:pt x="35642" y="34848"/>
                </a:lnTo>
                <a:cubicBezTo>
                  <a:pt x="35760" y="35076"/>
                  <a:pt x="35718" y="35355"/>
                  <a:pt x="35537" y="35536"/>
                </a:cubicBezTo>
                <a:cubicBezTo>
                  <a:pt x="35356" y="35718"/>
                  <a:pt x="35075" y="35762"/>
                  <a:pt x="34849" y="35642"/>
                </a:cubicBezTo>
                <a:lnTo>
                  <a:pt x="24778" y="30381"/>
                </a:lnTo>
                <a:lnTo>
                  <a:pt x="21378" y="41220"/>
                </a:lnTo>
                <a:cubicBezTo>
                  <a:pt x="21302" y="41466"/>
                  <a:pt x="21074" y="41633"/>
                  <a:pt x="20816" y="41633"/>
                </a:cubicBezTo>
                <a:cubicBezTo>
                  <a:pt x="20560" y="41633"/>
                  <a:pt x="20332" y="41466"/>
                  <a:pt x="20256" y="41220"/>
                </a:cubicBezTo>
                <a:lnTo>
                  <a:pt x="16856" y="30381"/>
                </a:lnTo>
                <a:lnTo>
                  <a:pt x="6786" y="35642"/>
                </a:lnTo>
                <a:cubicBezTo>
                  <a:pt x="6559" y="35762"/>
                  <a:pt x="6279" y="35718"/>
                  <a:pt x="6097" y="35536"/>
                </a:cubicBezTo>
                <a:cubicBezTo>
                  <a:pt x="5916" y="35355"/>
                  <a:pt x="5874" y="35076"/>
                  <a:pt x="5992" y="34848"/>
                </a:cubicBezTo>
                <a:lnTo>
                  <a:pt x="11253" y="24778"/>
                </a:lnTo>
                <a:lnTo>
                  <a:pt x="414" y="21378"/>
                </a:lnTo>
                <a:cubicBezTo>
                  <a:pt x="167" y="21302"/>
                  <a:pt x="1" y="21074"/>
                  <a:pt x="1" y="20818"/>
                </a:cubicBezTo>
                <a:cubicBezTo>
                  <a:pt x="1" y="20560"/>
                  <a:pt x="167" y="20333"/>
                  <a:pt x="414" y="20256"/>
                </a:cubicBezTo>
                <a:lnTo>
                  <a:pt x="11253" y="16856"/>
                </a:lnTo>
                <a:lnTo>
                  <a:pt x="5992" y="6785"/>
                </a:lnTo>
                <a:cubicBezTo>
                  <a:pt x="5874" y="6559"/>
                  <a:pt x="5916" y="6278"/>
                  <a:pt x="6097" y="6097"/>
                </a:cubicBezTo>
                <a:cubicBezTo>
                  <a:pt x="6279" y="5916"/>
                  <a:pt x="6559" y="5874"/>
                  <a:pt x="6786" y="5992"/>
                </a:cubicBezTo>
                <a:lnTo>
                  <a:pt x="16856" y="1125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0"/>
          <p:cNvSpPr/>
          <p:nvPr/>
        </p:nvSpPr>
        <p:spPr>
          <a:xfrm>
            <a:off x="8177387" y="2966888"/>
            <a:ext cx="503016" cy="490413"/>
          </a:xfrm>
          <a:custGeom>
            <a:rect b="b" l="l" r="r" t="t"/>
            <a:pathLst>
              <a:path extrusionOk="0" h="43934" w="45063">
                <a:moveTo>
                  <a:pt x="21846" y="613"/>
                </a:moveTo>
                <a:cubicBezTo>
                  <a:pt x="21887" y="264"/>
                  <a:pt x="22181" y="0"/>
                  <a:pt x="22531" y="0"/>
                </a:cubicBezTo>
                <a:cubicBezTo>
                  <a:pt x="22881" y="0"/>
                  <a:pt x="23176" y="264"/>
                  <a:pt x="23215" y="613"/>
                </a:cubicBezTo>
                <a:lnTo>
                  <a:pt x="24846" y="14923"/>
                </a:lnTo>
                <a:cubicBezTo>
                  <a:pt x="24911" y="15502"/>
                  <a:pt x="25269" y="16005"/>
                  <a:pt x="25794" y="16258"/>
                </a:cubicBezTo>
                <a:cubicBezTo>
                  <a:pt x="26317" y="16509"/>
                  <a:pt x="26934" y="16475"/>
                  <a:pt x="27428" y="16167"/>
                </a:cubicBezTo>
                <a:lnTo>
                  <a:pt x="39633" y="8519"/>
                </a:lnTo>
                <a:cubicBezTo>
                  <a:pt x="39929" y="8332"/>
                  <a:pt x="40318" y="8399"/>
                  <a:pt x="40537" y="8673"/>
                </a:cubicBezTo>
                <a:cubicBezTo>
                  <a:pt x="40755" y="8946"/>
                  <a:pt x="40733" y="9340"/>
                  <a:pt x="40487" y="9588"/>
                </a:cubicBezTo>
                <a:lnTo>
                  <a:pt x="30313" y="19786"/>
                </a:lnTo>
                <a:cubicBezTo>
                  <a:pt x="29903" y="20197"/>
                  <a:pt x="29731" y="20792"/>
                  <a:pt x="29861" y="21359"/>
                </a:cubicBezTo>
                <a:cubicBezTo>
                  <a:pt x="29990" y="21926"/>
                  <a:pt x="30402" y="22387"/>
                  <a:pt x="30951" y="22580"/>
                </a:cubicBezTo>
                <a:lnTo>
                  <a:pt x="44541" y="27354"/>
                </a:lnTo>
                <a:cubicBezTo>
                  <a:pt x="44871" y="27469"/>
                  <a:pt x="45062" y="27815"/>
                  <a:pt x="44985" y="28157"/>
                </a:cubicBezTo>
                <a:cubicBezTo>
                  <a:pt x="44907" y="28497"/>
                  <a:pt x="44585" y="28727"/>
                  <a:pt x="44236" y="28688"/>
                </a:cubicBezTo>
                <a:lnTo>
                  <a:pt x="29921" y="27093"/>
                </a:lnTo>
                <a:cubicBezTo>
                  <a:pt x="29342" y="27028"/>
                  <a:pt x="28772" y="27264"/>
                  <a:pt x="28409" y="27720"/>
                </a:cubicBezTo>
                <a:cubicBezTo>
                  <a:pt x="28047" y="28175"/>
                  <a:pt x="27943" y="28784"/>
                  <a:pt x="28134" y="29333"/>
                </a:cubicBezTo>
                <a:lnTo>
                  <a:pt x="32875" y="42934"/>
                </a:lnTo>
                <a:cubicBezTo>
                  <a:pt x="32990" y="43265"/>
                  <a:pt x="32840" y="43629"/>
                  <a:pt x="32524" y="43781"/>
                </a:cubicBezTo>
                <a:cubicBezTo>
                  <a:pt x="32208" y="43934"/>
                  <a:pt x="31829" y="43823"/>
                  <a:pt x="31643" y="43527"/>
                </a:cubicBezTo>
                <a:lnTo>
                  <a:pt x="23965" y="31341"/>
                </a:lnTo>
                <a:cubicBezTo>
                  <a:pt x="23654" y="30849"/>
                  <a:pt x="23113" y="30549"/>
                  <a:pt x="22531" y="30549"/>
                </a:cubicBezTo>
                <a:cubicBezTo>
                  <a:pt x="21950" y="30549"/>
                  <a:pt x="21409" y="30849"/>
                  <a:pt x="21099" y="31341"/>
                </a:cubicBezTo>
                <a:lnTo>
                  <a:pt x="13420" y="43527"/>
                </a:lnTo>
                <a:cubicBezTo>
                  <a:pt x="13234" y="43823"/>
                  <a:pt x="12855" y="43934"/>
                  <a:pt x="12539" y="43781"/>
                </a:cubicBezTo>
                <a:cubicBezTo>
                  <a:pt x="12223" y="43629"/>
                  <a:pt x="12072" y="43265"/>
                  <a:pt x="12187" y="42934"/>
                </a:cubicBezTo>
                <a:lnTo>
                  <a:pt x="16929" y="29333"/>
                </a:lnTo>
                <a:cubicBezTo>
                  <a:pt x="17120" y="28784"/>
                  <a:pt x="17016" y="28175"/>
                  <a:pt x="16653" y="27720"/>
                </a:cubicBezTo>
                <a:cubicBezTo>
                  <a:pt x="16290" y="27264"/>
                  <a:pt x="15720" y="27028"/>
                  <a:pt x="15142" y="27093"/>
                </a:cubicBezTo>
                <a:lnTo>
                  <a:pt x="826" y="28688"/>
                </a:lnTo>
                <a:cubicBezTo>
                  <a:pt x="478" y="28727"/>
                  <a:pt x="157" y="28499"/>
                  <a:pt x="78" y="28157"/>
                </a:cubicBezTo>
                <a:cubicBezTo>
                  <a:pt x="0" y="27815"/>
                  <a:pt x="191" y="27469"/>
                  <a:pt x="522" y="27354"/>
                </a:cubicBezTo>
                <a:lnTo>
                  <a:pt x="14112" y="22580"/>
                </a:lnTo>
                <a:cubicBezTo>
                  <a:pt x="14661" y="22387"/>
                  <a:pt x="15072" y="21926"/>
                  <a:pt x="15202" y="21359"/>
                </a:cubicBezTo>
                <a:cubicBezTo>
                  <a:pt x="15331" y="20792"/>
                  <a:pt x="15160" y="20197"/>
                  <a:pt x="14750" y="19786"/>
                </a:cubicBezTo>
                <a:lnTo>
                  <a:pt x="4576" y="9588"/>
                </a:lnTo>
                <a:cubicBezTo>
                  <a:pt x="4330" y="9340"/>
                  <a:pt x="4307" y="8946"/>
                  <a:pt x="4526" y="8673"/>
                </a:cubicBezTo>
                <a:cubicBezTo>
                  <a:pt x="4745" y="8399"/>
                  <a:pt x="5133" y="8332"/>
                  <a:pt x="5430" y="8519"/>
                </a:cubicBezTo>
                <a:lnTo>
                  <a:pt x="17635" y="16167"/>
                </a:lnTo>
                <a:cubicBezTo>
                  <a:pt x="18129" y="16475"/>
                  <a:pt x="18746" y="16509"/>
                  <a:pt x="19269" y="16258"/>
                </a:cubicBezTo>
                <a:cubicBezTo>
                  <a:pt x="19794" y="16005"/>
                  <a:pt x="20152" y="15502"/>
                  <a:pt x="20217" y="14923"/>
                </a:cubicBezTo>
                <a:lnTo>
                  <a:pt x="21848" y="6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0"/>
          <p:cNvSpPr/>
          <p:nvPr/>
        </p:nvSpPr>
        <p:spPr>
          <a:xfrm>
            <a:off x="1093677" y="4921321"/>
            <a:ext cx="156676" cy="138583"/>
          </a:xfrm>
          <a:custGeom>
            <a:rect b="b" l="l" r="r" t="t"/>
            <a:pathLst>
              <a:path extrusionOk="0" h="2834" w="3204">
                <a:moveTo>
                  <a:pt x="1602" y="0"/>
                </a:moveTo>
                <a:cubicBezTo>
                  <a:pt x="1435" y="0"/>
                  <a:pt x="1266" y="30"/>
                  <a:pt x="1101" y="93"/>
                </a:cubicBezTo>
                <a:cubicBezTo>
                  <a:pt x="369" y="369"/>
                  <a:pt x="1" y="1187"/>
                  <a:pt x="278" y="1918"/>
                </a:cubicBezTo>
                <a:cubicBezTo>
                  <a:pt x="492" y="2485"/>
                  <a:pt x="1031" y="2833"/>
                  <a:pt x="1602" y="2833"/>
                </a:cubicBezTo>
                <a:cubicBezTo>
                  <a:pt x="1769" y="2833"/>
                  <a:pt x="1938" y="2803"/>
                  <a:pt x="2103" y="2741"/>
                </a:cubicBezTo>
                <a:cubicBezTo>
                  <a:pt x="2836" y="2464"/>
                  <a:pt x="3203" y="1646"/>
                  <a:pt x="2926" y="915"/>
                </a:cubicBezTo>
                <a:cubicBezTo>
                  <a:pt x="2712" y="349"/>
                  <a:pt x="2173" y="0"/>
                  <a:pt x="16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0"/>
          <p:cNvSpPr txBox="1"/>
          <p:nvPr/>
        </p:nvSpPr>
        <p:spPr>
          <a:xfrm>
            <a:off x="711800" y="1709563"/>
            <a:ext cx="7315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Passaporte válido com visto/eTA em dia. A Taxa de emissão de um passaporte comum é de R$ 257,25. Esse valor é válido para quem tira o documento pela primeira vez ou para quem está com o passaporte vencido e precisa fazer renovação. Ele fica pronto em cerca de 6 dias úteis. </a:t>
            </a:r>
            <a:endParaRPr b="0" i="0" sz="15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EA9999"/>
                </a:highlight>
                <a:latin typeface="Bebas Neue"/>
                <a:ea typeface="Bebas Neue"/>
                <a:cs typeface="Bebas Neue"/>
                <a:sym typeface="Bebas Neue"/>
              </a:rPr>
              <a:t>Documentos necessários para tirar o passaporte: </a:t>
            </a:r>
            <a:endParaRPr b="0" i="0" sz="1500" u="none" cap="none" strike="noStrike">
              <a:solidFill>
                <a:srgbClr val="000000"/>
              </a:solidFill>
              <a:highlight>
                <a:srgbClr val="EA9999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ebas Neue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Documento de identidade: valendo o RG, carteira de motorista, carteira de trabalho, passaporte anterior, …</a:t>
            </a:r>
            <a:endParaRPr b="0" i="0" sz="15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ebas Neue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Cpf </a:t>
            </a:r>
            <a:endParaRPr b="0" i="0" sz="1500" u="none" cap="none" strike="noStrike">
              <a:solidFill>
                <a:srgbClr val="000000"/>
              </a:solidFill>
              <a:highlight>
                <a:srgbClr val="EA9999"/>
              </a:highlight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/>
          <p:nvPr>
            <p:ph type="title"/>
          </p:nvPr>
        </p:nvSpPr>
        <p:spPr>
          <a:xfrm>
            <a:off x="715100" y="535000"/>
            <a:ext cx="7713900" cy="685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highlight>
                  <a:srgbClr val="000000"/>
                </a:highlight>
              </a:rPr>
              <a:t>DO QUE EU PRECISO PRA VIAJAR?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403" name="Google Shape;403;p31"/>
          <p:cNvSpPr/>
          <p:nvPr/>
        </p:nvSpPr>
        <p:spPr>
          <a:xfrm>
            <a:off x="945750" y="1923935"/>
            <a:ext cx="7252500" cy="243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1"/>
          <p:cNvSpPr txBox="1"/>
          <p:nvPr/>
        </p:nvSpPr>
        <p:spPr>
          <a:xfrm>
            <a:off x="900959" y="2137470"/>
            <a:ext cx="7315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ebas Neue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Certidão de nascimento: válido para menores de 12 anos que ainda não tenham um rg.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Com tudo em mãos, você deve fazer uma solicitação diretamente no site da Polícia Federal. Você também informará endereço e outros dados de contato. Depois de preencher todos os campos, finalize o envio para gerar a guia de pagamento (GRU) com o valor do passaporte. Ela deve ser paga antes da data de vencimento. Após a compensação do pagamento, é hora de agendar uma visita a um posto da Polícia Federal. O processo de agendamento também é feito do site da própria PF. Ao chegar no local no dia e hora marcada, você deve apresentar o comprovante de  Pagamento para fazer a coleta da sua impressão digital e tirar a foto que estará no passaporte. Feito todo o processo, é só aguardar.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2"/>
          <p:cNvSpPr txBox="1"/>
          <p:nvPr>
            <p:ph type="title"/>
          </p:nvPr>
        </p:nvSpPr>
        <p:spPr>
          <a:xfrm>
            <a:off x="715100" y="535000"/>
            <a:ext cx="7713900" cy="685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DO QUE EU PRECISO PRA VIAJAR?</a:t>
            </a:r>
            <a:endParaRPr/>
          </a:p>
        </p:txBody>
      </p:sp>
      <p:sp>
        <p:nvSpPr>
          <p:cNvPr id="410" name="Google Shape;410;p32"/>
          <p:cNvSpPr/>
          <p:nvPr/>
        </p:nvSpPr>
        <p:spPr>
          <a:xfrm>
            <a:off x="917850" y="1629733"/>
            <a:ext cx="7308300" cy="246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914400" y="1632888"/>
            <a:ext cx="7315200" cy="25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O eTA é voltado para entradas no Canadá por via aérea. Ele tem um prazo de processamento mais rápido e saber como tirar esse visto canadense é mais fácil. O prazo dele é de cinco anos e está limitado ao vencimento do. passaporte. Ele pode ser solicitado por qualquer brasileiro que tirou um visto canadense nos últimos 10 anos ou tem uma autorização válida dos Estados Unidos. O custo é de 7 dólares canadenses e o pagamento é feito apenas por cartão de crédito. Se for negado, não há reembolso da taxa de pagamento. Para solicitar o eTA, você precisa de: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ebas Neue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Passaporte com validade de 6 meses ou mais. 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ebas Neue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Cartão de crédito 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ebas Neue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endereço de e-mail válido.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CVAC: é paga a taxa básica e mais uma de serviço de 34,91 dólares canadenses por pessoa para enviar o passaporte e os documentos ao consulado. No retorno, você pode ir à unidade ou pagar uma quantia para receber em casa.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"/>
          <p:cNvSpPr txBox="1"/>
          <p:nvPr>
            <p:ph type="title"/>
          </p:nvPr>
        </p:nvSpPr>
        <p:spPr>
          <a:xfrm>
            <a:off x="715100" y="535000"/>
            <a:ext cx="7713900" cy="685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DO QUE EU PRECISO PRA VIAJAR?</a:t>
            </a:r>
            <a:endParaRPr/>
          </a:p>
        </p:txBody>
      </p:sp>
      <p:sp>
        <p:nvSpPr>
          <p:cNvPr id="417" name="Google Shape;417;p33"/>
          <p:cNvSpPr/>
          <p:nvPr/>
        </p:nvSpPr>
        <p:spPr>
          <a:xfrm>
            <a:off x="715100" y="1769533"/>
            <a:ext cx="7713900" cy="23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3"/>
          <p:cNvSpPr txBox="1"/>
          <p:nvPr/>
        </p:nvSpPr>
        <p:spPr>
          <a:xfrm>
            <a:off x="914400" y="2037413"/>
            <a:ext cx="73152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O tempo de processamento costuma ser de 12 dias, acrescido do prazo de envio e retorno do passaporte e da biometria.</a:t>
            </a:r>
            <a:endParaRPr b="0" i="0" sz="15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Teste RT-PCR feito a partir de 72 horas antes do embarque de seu voo para o Canadá (o teste antígeno não será aceito);</a:t>
            </a:r>
            <a:endParaRPr b="0" i="0" sz="15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Formulário ArriveCAN preenchido;</a:t>
            </a:r>
            <a:endParaRPr b="0" i="0" sz="15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4"/>
          <p:cNvSpPr txBox="1"/>
          <p:nvPr>
            <p:ph idx="3" type="title"/>
          </p:nvPr>
        </p:nvSpPr>
        <p:spPr>
          <a:xfrm>
            <a:off x="715100" y="535000"/>
            <a:ext cx="7713900" cy="684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chemeClr val="accent1"/>
                </a:solidFill>
              </a:rPr>
              <a:t>•</a:t>
            </a:r>
            <a:r>
              <a:rPr lang="en"/>
              <a:t> ESTÁDIAS </a:t>
            </a:r>
            <a:r>
              <a:rPr lang="en">
                <a:solidFill>
                  <a:schemeClr val="accent1"/>
                </a:solidFill>
              </a:rPr>
              <a:t>•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24" name="Google Shape;424;p34"/>
          <p:cNvSpPr/>
          <p:nvPr/>
        </p:nvSpPr>
        <p:spPr>
          <a:xfrm>
            <a:off x="1312752" y="4921321"/>
            <a:ext cx="156676" cy="138583"/>
          </a:xfrm>
          <a:custGeom>
            <a:rect b="b" l="l" r="r" t="t"/>
            <a:pathLst>
              <a:path extrusionOk="0" h="2834" w="3204">
                <a:moveTo>
                  <a:pt x="1602" y="0"/>
                </a:moveTo>
                <a:cubicBezTo>
                  <a:pt x="1435" y="0"/>
                  <a:pt x="1266" y="30"/>
                  <a:pt x="1101" y="93"/>
                </a:cubicBezTo>
                <a:cubicBezTo>
                  <a:pt x="369" y="369"/>
                  <a:pt x="1" y="1187"/>
                  <a:pt x="278" y="1918"/>
                </a:cubicBezTo>
                <a:cubicBezTo>
                  <a:pt x="492" y="2485"/>
                  <a:pt x="1031" y="2833"/>
                  <a:pt x="1602" y="2833"/>
                </a:cubicBezTo>
                <a:cubicBezTo>
                  <a:pt x="1769" y="2833"/>
                  <a:pt x="1938" y="2803"/>
                  <a:pt x="2103" y="2741"/>
                </a:cubicBezTo>
                <a:cubicBezTo>
                  <a:pt x="2836" y="2464"/>
                  <a:pt x="3203" y="1646"/>
                  <a:pt x="2926" y="915"/>
                </a:cubicBezTo>
                <a:cubicBezTo>
                  <a:pt x="2712" y="349"/>
                  <a:pt x="2173" y="0"/>
                  <a:pt x="16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4"/>
          <p:cNvSpPr txBox="1"/>
          <p:nvPr/>
        </p:nvSpPr>
        <p:spPr>
          <a:xfrm>
            <a:off x="914400" y="2155613"/>
            <a:ext cx="7315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6" name="Google Shape;426;p34"/>
          <p:cNvSpPr/>
          <p:nvPr/>
        </p:nvSpPr>
        <p:spPr>
          <a:xfrm>
            <a:off x="1360942" y="1477450"/>
            <a:ext cx="6422100" cy="4206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4"/>
          <p:cNvSpPr txBox="1"/>
          <p:nvPr/>
        </p:nvSpPr>
        <p:spPr>
          <a:xfrm>
            <a:off x="1360950" y="1489613"/>
            <a:ext cx="6422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La Grande Residence Vancouver at The Sutton Place Hotel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8" name="Google Shape;428;p34"/>
          <p:cNvSpPr/>
          <p:nvPr/>
        </p:nvSpPr>
        <p:spPr>
          <a:xfrm>
            <a:off x="457425" y="2155600"/>
            <a:ext cx="3569400" cy="218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4"/>
          <p:cNvSpPr txBox="1"/>
          <p:nvPr/>
        </p:nvSpPr>
        <p:spPr>
          <a:xfrm>
            <a:off x="563833" y="2310838"/>
            <a:ext cx="31068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7 noites pra uma 1 pessoa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Total=20,654 reais ( sendo 2,951 reais por noite)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A hospedagem oferece: 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ebas Neue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Wi-Fi grátis nas áreas comuns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ebas Neue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Academia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ebas Neue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Serviço de spa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ebas Neue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Não inclui café da manhã!!!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30" name="Google Shape;43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6273" y="3511950"/>
            <a:ext cx="1905000" cy="1263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6270" y="2155588"/>
            <a:ext cx="19050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4628" y="2155588"/>
            <a:ext cx="2319968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94625" y="3495650"/>
            <a:ext cx="2319975" cy="11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5"/>
          <p:cNvSpPr txBox="1"/>
          <p:nvPr>
            <p:ph type="title"/>
          </p:nvPr>
        </p:nvSpPr>
        <p:spPr>
          <a:xfrm>
            <a:off x="715100" y="535000"/>
            <a:ext cx="7713900" cy="685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ESTÁDIAS </a:t>
            </a:r>
            <a:endParaRPr/>
          </a:p>
        </p:txBody>
      </p:sp>
      <p:sp>
        <p:nvSpPr>
          <p:cNvPr id="439" name="Google Shape;439;p35"/>
          <p:cNvSpPr/>
          <p:nvPr/>
        </p:nvSpPr>
        <p:spPr>
          <a:xfrm>
            <a:off x="715050" y="1551525"/>
            <a:ext cx="7713900" cy="43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5"/>
          <p:cNvSpPr txBox="1"/>
          <p:nvPr/>
        </p:nvSpPr>
        <p:spPr>
          <a:xfrm>
            <a:off x="3255100" y="1548370"/>
            <a:ext cx="73152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            Fairmont Pacific Rim</a:t>
            </a:r>
            <a:endParaRPr b="0" i="0" sz="17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1" name="Google Shape;441;p35"/>
          <p:cNvSpPr/>
          <p:nvPr/>
        </p:nvSpPr>
        <p:spPr>
          <a:xfrm>
            <a:off x="486834" y="2320250"/>
            <a:ext cx="2967600" cy="22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5"/>
          <p:cNvSpPr txBox="1"/>
          <p:nvPr/>
        </p:nvSpPr>
        <p:spPr>
          <a:xfrm>
            <a:off x="675220" y="2516002"/>
            <a:ext cx="25908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7 noites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1 pessoa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Total= 26,426reais (3,775 reais por noite)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A hospedagem oferece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Academia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Serviço de spa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Não inclui café da manhã.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43" name="Google Shape;44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6826" y="2145074"/>
            <a:ext cx="2366900" cy="1575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6125" y="2816550"/>
            <a:ext cx="2590800" cy="17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6"/>
          <p:cNvSpPr txBox="1"/>
          <p:nvPr>
            <p:ph type="title"/>
          </p:nvPr>
        </p:nvSpPr>
        <p:spPr>
          <a:xfrm>
            <a:off x="715100" y="535000"/>
            <a:ext cx="7713900" cy="685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ESTADIAS </a:t>
            </a:r>
            <a:endParaRPr/>
          </a:p>
        </p:txBody>
      </p:sp>
      <p:sp>
        <p:nvSpPr>
          <p:cNvPr id="450" name="Google Shape;450;p36"/>
          <p:cNvSpPr/>
          <p:nvPr/>
        </p:nvSpPr>
        <p:spPr>
          <a:xfrm>
            <a:off x="715100" y="1524001"/>
            <a:ext cx="7713900" cy="474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6"/>
          <p:cNvSpPr txBox="1"/>
          <p:nvPr/>
        </p:nvSpPr>
        <p:spPr>
          <a:xfrm>
            <a:off x="914400" y="1550688"/>
            <a:ext cx="73152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Sandman Suites Vancouver on Davie</a:t>
            </a:r>
            <a:endParaRPr b="0" i="0" sz="19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2" name="Google Shape;452;p36"/>
          <p:cNvSpPr/>
          <p:nvPr/>
        </p:nvSpPr>
        <p:spPr>
          <a:xfrm>
            <a:off x="342900" y="2301200"/>
            <a:ext cx="3060600" cy="235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6"/>
          <p:cNvSpPr txBox="1"/>
          <p:nvPr/>
        </p:nvSpPr>
        <p:spPr>
          <a:xfrm>
            <a:off x="342900" y="2538950"/>
            <a:ext cx="3238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7 noites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1 pessoa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Total= 12,112 reais ( 1,732 reais por noite)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A hospedagem oferece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Piscina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Wi-Fi grátis nas áreas comuns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Academia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Não inclui café da manhã 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54" name="Google Shape;45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399" y="2176500"/>
            <a:ext cx="2301725" cy="15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1025" y="2774988"/>
            <a:ext cx="2466975" cy="1641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7"/>
          <p:cNvSpPr txBox="1"/>
          <p:nvPr>
            <p:ph type="title"/>
          </p:nvPr>
        </p:nvSpPr>
        <p:spPr>
          <a:xfrm>
            <a:off x="715100" y="535000"/>
            <a:ext cx="7713900" cy="685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bl" dir="8100000" dist="1428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ESTÁDIAS </a:t>
            </a:r>
            <a:endParaRPr/>
          </a:p>
        </p:txBody>
      </p:sp>
      <p:sp>
        <p:nvSpPr>
          <p:cNvPr id="461" name="Google Shape;461;p37"/>
          <p:cNvSpPr/>
          <p:nvPr/>
        </p:nvSpPr>
        <p:spPr>
          <a:xfrm>
            <a:off x="836100" y="1507070"/>
            <a:ext cx="7471800" cy="4656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7"/>
          <p:cNvSpPr txBox="1"/>
          <p:nvPr/>
        </p:nvSpPr>
        <p:spPr>
          <a:xfrm>
            <a:off x="914400" y="1541713"/>
            <a:ext cx="73152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Best Western Plus Langley Inn</a:t>
            </a:r>
            <a:endParaRPr b="0" i="0" sz="18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3" name="Google Shape;463;p37"/>
          <p:cNvSpPr/>
          <p:nvPr/>
        </p:nvSpPr>
        <p:spPr>
          <a:xfrm>
            <a:off x="266700" y="2258950"/>
            <a:ext cx="3645000" cy="240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7"/>
          <p:cNvSpPr txBox="1"/>
          <p:nvPr/>
        </p:nvSpPr>
        <p:spPr>
          <a:xfrm>
            <a:off x="476250" y="2522350"/>
            <a:ext cx="3645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7 noites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1 pessoa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Total= 6,462 reais (923 reais por noite)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A hospedagem oferece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Piscina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Wi-Fi grátis nas áreas comuns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Estacionamento grátis 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Inclui café da manhã.</a:t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65" name="Google Shape;46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7475" y="3389574"/>
            <a:ext cx="2267200" cy="127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9100" y="2118175"/>
            <a:ext cx="2090525" cy="13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glish Language: Phonetic and Phonological Issues for Middle School by Slidesgo">
  <a:themeElements>
    <a:clrScheme name="Simple Light">
      <a:dk1>
        <a:srgbClr val="FFFFFF"/>
      </a:dk1>
      <a:lt1>
        <a:srgbClr val="FAF8E9"/>
      </a:lt1>
      <a:dk2>
        <a:srgbClr val="EB5035"/>
      </a:dk2>
      <a:lt2>
        <a:srgbClr val="012FAF"/>
      </a:lt2>
      <a:accent1>
        <a:srgbClr val="F6B357"/>
      </a:accent1>
      <a:accent2>
        <a:srgbClr val="1C1C1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AF8E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