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6"/>
  </p:notesMasterIdLst>
  <p:sldIdLst>
    <p:sldId id="257" r:id="rId2"/>
    <p:sldId id="260" r:id="rId3"/>
    <p:sldId id="261" r:id="rId4"/>
    <p:sldId id="258" r:id="rId5"/>
    <p:sldId id="307" r:id="rId6"/>
    <p:sldId id="315" r:id="rId7"/>
    <p:sldId id="313" r:id="rId8"/>
    <p:sldId id="265" r:id="rId9"/>
    <p:sldId id="311" r:id="rId10"/>
    <p:sldId id="312" r:id="rId11"/>
    <p:sldId id="314" r:id="rId12"/>
    <p:sldId id="288" r:id="rId13"/>
    <p:sldId id="306" r:id="rId14"/>
    <p:sldId id="269" r:id="rId15"/>
  </p:sldIdLst>
  <p:sldSz cx="12192000" cy="6858000"/>
  <p:notesSz cx="6858000" cy="9144000"/>
  <p:embeddedFontLst>
    <p:embeddedFont>
      <p:font typeface="나눔스퀘어 Bold" panose="020B0600000101010101" pitchFamily="50" charset="-127"/>
      <p:bold r:id="rId17"/>
    </p:embeddedFont>
    <p:embeddedFont>
      <p:font typeface="나눔스퀘어 ExtraBold" panose="020B0600000101010101" pitchFamily="50" charset="-12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BABD"/>
    <a:srgbClr val="D0CECE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76646" autoAdjust="0"/>
  </p:normalViewPr>
  <p:slideViewPr>
    <p:cSldViewPr snapToGrid="0">
      <p:cViewPr varScale="1">
        <p:scale>
          <a:sx n="108" d="100"/>
          <a:sy n="108" d="100"/>
        </p:scale>
        <p:origin x="144" y="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87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933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828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개발 및 일정 소개입니다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489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혹시 질문 있으신 분은 말씀해 주시길</a:t>
            </a:r>
            <a:r>
              <a:rPr lang="ko-KR" altLang="en-US" baseline="0" dirty="0"/>
              <a:t> 바랍니다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589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파워포인트 템플릿 출처</a:t>
            </a:r>
            <a:endParaRPr lang="en-US" altLang="ko-KR" dirty="0"/>
          </a:p>
          <a:p>
            <a:r>
              <a:rPr lang="en-US" altLang="ko-KR" dirty="0"/>
              <a:t>: http://ponybuhagom.tistory.com/category/PPT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875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698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449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823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823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240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035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47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38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722" y="2447473"/>
            <a:ext cx="116685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보행자를 위한 </a:t>
            </a:r>
            <a:r>
              <a:rPr lang="ko-KR" altLang="en-US" sz="6600" spc="-3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길찾기</a:t>
            </a:r>
            <a:r>
              <a:rPr lang="ko-KR" altLang="en-US" sz="66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애플리케이션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7047" y="437393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06CD1B3-8FEF-46E5-872E-C091635C49D8}"/>
              </a:ext>
            </a:extLst>
          </p:cNvPr>
          <p:cNvCxnSpPr/>
          <p:nvPr/>
        </p:nvCxnSpPr>
        <p:spPr>
          <a:xfrm>
            <a:off x="11266267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FDC2B97-B283-4A65-8722-D0EF97E53F56}"/>
              </a:ext>
            </a:extLst>
          </p:cNvPr>
          <p:cNvCxnSpPr/>
          <p:nvPr/>
        </p:nvCxnSpPr>
        <p:spPr>
          <a:xfrm>
            <a:off x="10821207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A217C53-05E7-4482-8C02-CE4951E036C5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82D156-F13C-4CE2-AB29-2054C2F89BC0}"/>
              </a:ext>
            </a:extLst>
          </p:cNvPr>
          <p:cNvSpPr txBox="1"/>
          <p:nvPr/>
        </p:nvSpPr>
        <p:spPr>
          <a:xfrm>
            <a:off x="2706750" y="4635795"/>
            <a:ext cx="112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스플래쉬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5A0B99-4152-4F69-B8C3-9701B954EC78}"/>
              </a:ext>
            </a:extLst>
          </p:cNvPr>
          <p:cNvSpPr/>
          <p:nvPr/>
        </p:nvSpPr>
        <p:spPr>
          <a:xfrm>
            <a:off x="2073349" y="1945758"/>
            <a:ext cx="2434856" cy="240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B2A84F-414E-481C-B3B8-5E9FB3F7F015}"/>
              </a:ext>
            </a:extLst>
          </p:cNvPr>
          <p:cNvSpPr txBox="1"/>
          <p:nvPr/>
        </p:nvSpPr>
        <p:spPr>
          <a:xfrm>
            <a:off x="8458199" y="4635795"/>
            <a:ext cx="112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CEDF5E6-4872-4E92-A43E-4D18540FBB3E}"/>
              </a:ext>
            </a:extLst>
          </p:cNvPr>
          <p:cNvSpPr/>
          <p:nvPr/>
        </p:nvSpPr>
        <p:spPr>
          <a:xfrm>
            <a:off x="7804297" y="1945758"/>
            <a:ext cx="2434856" cy="240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12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7047" y="437393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06CD1B3-8FEF-46E5-872E-C091635C49D8}"/>
              </a:ext>
            </a:extLst>
          </p:cNvPr>
          <p:cNvCxnSpPr/>
          <p:nvPr/>
        </p:nvCxnSpPr>
        <p:spPr>
          <a:xfrm>
            <a:off x="11266267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FDC2B97-B283-4A65-8722-D0EF97E53F56}"/>
              </a:ext>
            </a:extLst>
          </p:cNvPr>
          <p:cNvCxnSpPr/>
          <p:nvPr/>
        </p:nvCxnSpPr>
        <p:spPr>
          <a:xfrm>
            <a:off x="10821207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A217C53-05E7-4482-8C02-CE4951E036C5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82D156-F13C-4CE2-AB29-2054C2F89BC0}"/>
              </a:ext>
            </a:extLst>
          </p:cNvPr>
          <p:cNvSpPr txBox="1"/>
          <p:nvPr/>
        </p:nvSpPr>
        <p:spPr>
          <a:xfrm>
            <a:off x="2868391" y="4635795"/>
            <a:ext cx="138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지도 화면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5A0B99-4152-4F69-B8C3-9701B954EC78}"/>
              </a:ext>
            </a:extLst>
          </p:cNvPr>
          <p:cNvSpPr/>
          <p:nvPr/>
        </p:nvSpPr>
        <p:spPr>
          <a:xfrm>
            <a:off x="2345243" y="1945758"/>
            <a:ext cx="2434856" cy="240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B2A84F-414E-481C-B3B8-5E9FB3F7F015}"/>
              </a:ext>
            </a:extLst>
          </p:cNvPr>
          <p:cNvSpPr txBox="1"/>
          <p:nvPr/>
        </p:nvSpPr>
        <p:spPr>
          <a:xfrm>
            <a:off x="8325293" y="4635795"/>
            <a:ext cx="152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카메라 화면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CEDF5E6-4872-4E92-A43E-4D18540FBB3E}"/>
              </a:ext>
            </a:extLst>
          </p:cNvPr>
          <p:cNvSpPr/>
          <p:nvPr/>
        </p:nvSpPr>
        <p:spPr>
          <a:xfrm>
            <a:off x="7804297" y="1945758"/>
            <a:ext cx="2434856" cy="240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768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 &amp; A</a:t>
            </a:r>
            <a:endParaRPr lang="ko-KR" altLang="en-US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993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71847" y="3136612"/>
            <a:ext cx="6042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지금까지 내용들 중 질문 있으신가요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14023" y="437393"/>
            <a:ext cx="987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755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0B71B53-ACB6-4C11-9FF8-F12D36207BEA}"/>
              </a:ext>
            </a:extLst>
          </p:cNvPr>
          <p:cNvGrpSpPr/>
          <p:nvPr/>
        </p:nvGrpSpPr>
        <p:grpSpPr>
          <a:xfrm>
            <a:off x="1939816" y="2497976"/>
            <a:ext cx="2201573" cy="1862048"/>
            <a:chOff x="270814" y="2497976"/>
            <a:chExt cx="2201573" cy="1862048"/>
          </a:xfrm>
        </p:grpSpPr>
        <p:sp>
          <p:nvSpPr>
            <p:cNvPr id="4" name="TextBox 3"/>
            <p:cNvSpPr txBox="1"/>
            <p:nvPr/>
          </p:nvSpPr>
          <p:spPr>
            <a:xfrm>
              <a:off x="365556" y="2497976"/>
              <a:ext cx="201208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</a:t>
              </a:r>
              <a:endParaRPr lang="ko-KR" altLang="en-US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70814" y="3194050"/>
              <a:ext cx="2201573" cy="4699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 아이디어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6F12713-1D2A-426F-B55B-D3E0F4DB8A9B}"/>
              </a:ext>
            </a:extLst>
          </p:cNvPr>
          <p:cNvGrpSpPr/>
          <p:nvPr/>
        </p:nvGrpSpPr>
        <p:grpSpPr>
          <a:xfrm>
            <a:off x="4995213" y="2497976"/>
            <a:ext cx="2201573" cy="1862048"/>
            <a:chOff x="3420414" y="2497976"/>
            <a:chExt cx="2201573" cy="1862048"/>
          </a:xfrm>
        </p:grpSpPr>
        <p:sp>
          <p:nvSpPr>
            <p:cNvPr id="6" name="TextBox 5"/>
            <p:cNvSpPr txBox="1"/>
            <p:nvPr/>
          </p:nvSpPr>
          <p:spPr>
            <a:xfrm>
              <a:off x="3515156" y="2497976"/>
              <a:ext cx="201208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420414" y="3194050"/>
              <a:ext cx="2201573" cy="4699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진행현황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33080EB-9C8B-4AB1-A152-C87C40DDC42F}"/>
              </a:ext>
            </a:extLst>
          </p:cNvPr>
          <p:cNvGrpSpPr/>
          <p:nvPr/>
        </p:nvGrpSpPr>
        <p:grpSpPr>
          <a:xfrm>
            <a:off x="8240094" y="2497976"/>
            <a:ext cx="2201573" cy="1862048"/>
            <a:chOff x="6570014" y="2497976"/>
            <a:chExt cx="2201573" cy="1862048"/>
          </a:xfrm>
        </p:grpSpPr>
        <p:sp>
          <p:nvSpPr>
            <p:cNvPr id="8" name="TextBox 7"/>
            <p:cNvSpPr txBox="1"/>
            <p:nvPr/>
          </p:nvSpPr>
          <p:spPr>
            <a:xfrm>
              <a:off x="6664756" y="2497976"/>
              <a:ext cx="201208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570014" y="3194050"/>
              <a:ext cx="2201573" cy="4699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Q&amp;A</a:t>
              </a:r>
              <a:endPara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아이디어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64622" y="989148"/>
            <a:ext cx="41474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09775" y="437393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아이디어 제안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851598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E47B0C8-8BF2-469D-9DD8-2EC842FAA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508" y="1632731"/>
            <a:ext cx="2021118" cy="35925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F39BDC-B152-4997-B7AE-C74E1A9EAC4F}"/>
              </a:ext>
            </a:extLst>
          </p:cNvPr>
          <p:cNvSpPr txBox="1"/>
          <p:nvPr/>
        </p:nvSpPr>
        <p:spPr>
          <a:xfrm>
            <a:off x="2787588" y="5415379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네이버 지도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7146B87-0789-4DF3-BB9E-72C000E873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069" y="1632731"/>
            <a:ext cx="4078183" cy="35925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F296DC-84CA-4548-8B22-C1A575AB50B8}"/>
              </a:ext>
            </a:extLst>
          </p:cNvPr>
          <p:cNvSpPr txBox="1"/>
          <p:nvPr/>
        </p:nvSpPr>
        <p:spPr>
          <a:xfrm>
            <a:off x="7446464" y="5415379"/>
            <a:ext cx="16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네이버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로드뷰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더하기 기호 16">
            <a:extLst>
              <a:ext uri="{FF2B5EF4-FFF2-40B4-BE49-F238E27FC236}">
                <a16:creationId xmlns:a16="http://schemas.microsoft.com/office/drawing/2014/main" id="{F37A2080-6CC0-45DE-BCC8-5D40980F2AD0}"/>
              </a:ext>
            </a:extLst>
          </p:cNvPr>
          <p:cNvSpPr/>
          <p:nvPr/>
        </p:nvSpPr>
        <p:spPr>
          <a:xfrm>
            <a:off x="4984066" y="2887462"/>
            <a:ext cx="825623" cy="8345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562369-FAD8-473D-994B-EA82773B0671}"/>
              </a:ext>
            </a:extLst>
          </p:cNvPr>
          <p:cNvSpPr txBox="1"/>
          <p:nvPr/>
        </p:nvSpPr>
        <p:spPr>
          <a:xfrm>
            <a:off x="5152743" y="1869539"/>
            <a:ext cx="4845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?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64622" y="989148"/>
            <a:ext cx="41474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09775" y="437393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아이디어 제안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AA405A-9894-46FC-8F79-482C2C7AC178}"/>
              </a:ext>
            </a:extLst>
          </p:cNvPr>
          <p:cNvSpPr txBox="1"/>
          <p:nvPr/>
        </p:nvSpPr>
        <p:spPr>
          <a:xfrm>
            <a:off x="4326124" y="2213335"/>
            <a:ext cx="3539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기존의 지도로 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길찾기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더하기 기호 12">
            <a:extLst>
              <a:ext uri="{FF2B5EF4-FFF2-40B4-BE49-F238E27FC236}">
                <a16:creationId xmlns:a16="http://schemas.microsoft.com/office/drawing/2014/main" id="{EBF0D95E-0D08-437D-B276-FD97AD64815D}"/>
              </a:ext>
            </a:extLst>
          </p:cNvPr>
          <p:cNvSpPr/>
          <p:nvPr/>
        </p:nvSpPr>
        <p:spPr>
          <a:xfrm>
            <a:off x="5656555" y="3187083"/>
            <a:ext cx="878889" cy="802194"/>
          </a:xfrm>
          <a:prstGeom prst="mathPlus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4AEE91-6ECF-4BA8-BB10-5414802495A7}"/>
              </a:ext>
            </a:extLst>
          </p:cNvPr>
          <p:cNvSpPr txBox="1"/>
          <p:nvPr/>
        </p:nvSpPr>
        <p:spPr>
          <a:xfrm>
            <a:off x="4148994" y="4378250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카메라로 보면서 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길찾기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DE1F36B-6492-4B95-9882-391FAD904ED2}"/>
              </a:ext>
            </a:extLst>
          </p:cNvPr>
          <p:cNvCxnSpPr/>
          <p:nvPr/>
        </p:nvCxnSpPr>
        <p:spPr>
          <a:xfrm>
            <a:off x="10851598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0ABF51F-524F-4F16-8DF8-999399BB7D8A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8F41E71-ECF5-42D8-8D73-AD767BAE0197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4404BC-924D-43D8-A251-27E4D00F618B}"/>
              </a:ext>
            </a:extLst>
          </p:cNvPr>
          <p:cNvSpPr/>
          <p:nvPr/>
        </p:nvSpPr>
        <p:spPr>
          <a:xfrm>
            <a:off x="8593584" y="1340940"/>
            <a:ext cx="3120008" cy="3622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D78B6-1FC1-4623-9604-F5FE256BA037}"/>
              </a:ext>
            </a:extLst>
          </p:cNvPr>
          <p:cNvSpPr txBox="1"/>
          <p:nvPr/>
        </p:nvSpPr>
        <p:spPr>
          <a:xfrm>
            <a:off x="9022220" y="5220070"/>
            <a:ext cx="226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Oven</a:t>
            </a:r>
            <a:r>
              <a:rPr lang="ko-KR" altLang="en-US" dirty="0"/>
              <a:t>앱 프로토타입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DFA8B6B-A7F7-4D26-AF97-2B40FEAC9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68" y="1656961"/>
            <a:ext cx="2021118" cy="359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32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64622" y="989148"/>
            <a:ext cx="41474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09775" y="437393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아이디어 제안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DE1F36B-6492-4B95-9882-391FAD904ED2}"/>
              </a:ext>
            </a:extLst>
          </p:cNvPr>
          <p:cNvCxnSpPr/>
          <p:nvPr/>
        </p:nvCxnSpPr>
        <p:spPr>
          <a:xfrm>
            <a:off x="10851598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0ABF51F-524F-4F16-8DF8-999399BB7D8A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8F41E71-ECF5-42D8-8D73-AD767BAE0197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3E3503-58C7-494D-BDAA-44B2015D3859}"/>
              </a:ext>
            </a:extLst>
          </p:cNvPr>
          <p:cNvSpPr txBox="1"/>
          <p:nvPr/>
        </p:nvSpPr>
        <p:spPr>
          <a:xfrm>
            <a:off x="5253463" y="3136612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기존의 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0F1B2B-07FF-454E-B535-82E197614F53}"/>
              </a:ext>
            </a:extLst>
          </p:cNvPr>
          <p:cNvSpPr txBox="1"/>
          <p:nvPr/>
        </p:nvSpPr>
        <p:spPr>
          <a:xfrm>
            <a:off x="4285985" y="2016893"/>
            <a:ext cx="1313895" cy="369332"/>
          </a:xfrm>
          <a:prstGeom prst="rect">
            <a:avLst/>
          </a:prstGeom>
          <a:solidFill>
            <a:srgbClr val="8DBAB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최근 검색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FFADE6-A5A2-43FC-8218-B32AECA87128}"/>
              </a:ext>
            </a:extLst>
          </p:cNvPr>
          <p:cNvSpPr txBox="1"/>
          <p:nvPr/>
        </p:nvSpPr>
        <p:spPr>
          <a:xfrm>
            <a:off x="6281592" y="1554870"/>
            <a:ext cx="1313895" cy="369332"/>
          </a:xfrm>
          <a:prstGeom prst="rect">
            <a:avLst/>
          </a:prstGeom>
          <a:solidFill>
            <a:srgbClr val="8DBAB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 </a:t>
            </a:r>
            <a:r>
              <a:rPr lang="ko-KR" altLang="en-US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길찾기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320E51-FD2B-4BA3-BD39-AFE59C08ACAD}"/>
              </a:ext>
            </a:extLst>
          </p:cNvPr>
          <p:cNvSpPr txBox="1"/>
          <p:nvPr/>
        </p:nvSpPr>
        <p:spPr>
          <a:xfrm>
            <a:off x="7511988" y="2664781"/>
            <a:ext cx="1685077" cy="369332"/>
          </a:xfrm>
          <a:prstGeom prst="rect">
            <a:avLst/>
          </a:prstGeom>
          <a:solidFill>
            <a:srgbClr val="8DBAB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길 안내 </a:t>
            </a:r>
            <a:r>
              <a:rPr lang="ko-KR" altLang="en-US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메세지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9BD131-40F6-445C-8DDB-764FC70CEAD1}"/>
              </a:ext>
            </a:extLst>
          </p:cNvPr>
          <p:cNvSpPr txBox="1"/>
          <p:nvPr/>
        </p:nvSpPr>
        <p:spPr>
          <a:xfrm>
            <a:off x="7151604" y="4080265"/>
            <a:ext cx="1422545" cy="369332"/>
          </a:xfrm>
          <a:prstGeom prst="rect">
            <a:avLst/>
          </a:prstGeom>
          <a:solidFill>
            <a:srgbClr val="8DBAB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예상 시간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7E6DD3-B2F0-4946-B682-9B45F3895886}"/>
              </a:ext>
            </a:extLst>
          </p:cNvPr>
          <p:cNvSpPr txBox="1"/>
          <p:nvPr/>
        </p:nvSpPr>
        <p:spPr>
          <a:xfrm>
            <a:off x="4673455" y="4434565"/>
            <a:ext cx="1422545" cy="369332"/>
          </a:xfrm>
          <a:prstGeom prst="rect">
            <a:avLst/>
          </a:prstGeom>
          <a:solidFill>
            <a:srgbClr val="8DBAB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 추천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E582BE-8E8F-40B3-B1C0-0C4E771CF89E}"/>
              </a:ext>
            </a:extLst>
          </p:cNvPr>
          <p:cNvSpPr txBox="1"/>
          <p:nvPr/>
        </p:nvSpPr>
        <p:spPr>
          <a:xfrm>
            <a:off x="3078622" y="3256114"/>
            <a:ext cx="1313895" cy="369332"/>
          </a:xfrm>
          <a:prstGeom prst="rect">
            <a:avLst/>
          </a:prstGeom>
          <a:solidFill>
            <a:srgbClr val="8DBAB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즐겨찾기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10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64622" y="989148"/>
            <a:ext cx="41474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09775" y="437393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아이디어 제안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0AA5D1-98B6-4357-AF56-265B32562F20}"/>
              </a:ext>
            </a:extLst>
          </p:cNvPr>
          <p:cNvSpPr txBox="1"/>
          <p:nvPr/>
        </p:nvSpPr>
        <p:spPr>
          <a:xfrm>
            <a:off x="2507200" y="3278036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차별성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21D329-635E-4DE3-B011-7C4EB3919A37}"/>
              </a:ext>
            </a:extLst>
          </p:cNvPr>
          <p:cNvSpPr txBox="1"/>
          <p:nvPr/>
        </p:nvSpPr>
        <p:spPr>
          <a:xfrm>
            <a:off x="7228491" y="1457762"/>
            <a:ext cx="2914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길 안내 음성 지원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E5E62D-BCE7-4166-8BA7-CA9FDB3F10AD}"/>
              </a:ext>
            </a:extLst>
          </p:cNvPr>
          <p:cNvSpPr txBox="1"/>
          <p:nvPr/>
        </p:nvSpPr>
        <p:spPr>
          <a:xfrm>
            <a:off x="6519963" y="2336651"/>
            <a:ext cx="4331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카메라 화면에 화살표 안내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86C595-09B4-4789-9ECF-6AFD05F8C87E}"/>
              </a:ext>
            </a:extLst>
          </p:cNvPr>
          <p:cNvSpPr txBox="1"/>
          <p:nvPr/>
        </p:nvSpPr>
        <p:spPr>
          <a:xfrm>
            <a:off x="6900861" y="3215540"/>
            <a:ext cx="3623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건물인식 후 정보 제공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500CF95-CE55-4874-8A9F-0B986BE2022E}"/>
              </a:ext>
            </a:extLst>
          </p:cNvPr>
          <p:cNvCxnSpPr/>
          <p:nvPr/>
        </p:nvCxnSpPr>
        <p:spPr>
          <a:xfrm>
            <a:off x="10851598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D65FBCE-5D92-4D22-A686-E59E4958258D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987ACDB-7506-4447-8FFE-1EC1DC6BF45F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CA9B2B1-A03B-4A3F-BD2D-870D47952CF7}"/>
              </a:ext>
            </a:extLst>
          </p:cNvPr>
          <p:cNvSpPr txBox="1"/>
          <p:nvPr/>
        </p:nvSpPr>
        <p:spPr>
          <a:xfrm>
            <a:off x="8088686" y="4094429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달성도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C9C554-27FA-4DE9-BE9B-AA7B1D744E32}"/>
              </a:ext>
            </a:extLst>
          </p:cNvPr>
          <p:cNvSpPr txBox="1"/>
          <p:nvPr/>
        </p:nvSpPr>
        <p:spPr>
          <a:xfrm>
            <a:off x="7330958" y="4973318"/>
            <a:ext cx="2762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목적지 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팔로잉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69792E-42A9-4DCA-B14B-A461BDEC708D}"/>
              </a:ext>
            </a:extLst>
          </p:cNvPr>
          <p:cNvSpPr txBox="1"/>
          <p:nvPr/>
        </p:nvSpPr>
        <p:spPr>
          <a:xfrm>
            <a:off x="1854469" y="5533904"/>
            <a:ext cx="2762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최근 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핫플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85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 현황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44864" y="1270367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240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일정</a:t>
            </a:r>
            <a:endParaRPr lang="ko-KR" altLang="ko-KR" sz="240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576" y="1093264"/>
            <a:ext cx="6691094" cy="5795215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AC0521E-10BF-4D98-A4E2-6A2EB85EBAC4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44666C-7CBF-4FE9-8CE6-B2DED5CE32E2}"/>
              </a:ext>
            </a:extLst>
          </p:cNvPr>
          <p:cNvSpPr txBox="1"/>
          <p:nvPr/>
        </p:nvSpPr>
        <p:spPr>
          <a:xfrm>
            <a:off x="1307047" y="437393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6E3A83-70F7-499F-91C7-A3A2C80EABB0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A40704-A1E6-459D-BC24-BD10ACB2B24D}"/>
              </a:ext>
            </a:extLst>
          </p:cNvPr>
          <p:cNvSpPr/>
          <p:nvPr/>
        </p:nvSpPr>
        <p:spPr>
          <a:xfrm>
            <a:off x="5305647" y="1997476"/>
            <a:ext cx="287285" cy="4696287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7328955-9DE2-40C1-BF8C-3B7B641B07D6}"/>
              </a:ext>
            </a:extLst>
          </p:cNvPr>
          <p:cNvCxnSpPr/>
          <p:nvPr/>
        </p:nvCxnSpPr>
        <p:spPr>
          <a:xfrm>
            <a:off x="11266267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9390235-44FA-4606-A6C5-C17CBAA6EF09}"/>
              </a:ext>
            </a:extLst>
          </p:cNvPr>
          <p:cNvCxnSpPr/>
          <p:nvPr/>
        </p:nvCxnSpPr>
        <p:spPr>
          <a:xfrm>
            <a:off x="10821207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B67E4BC-9762-494C-8299-F4DB448E46DB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094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</TotalTime>
  <Words>168</Words>
  <Application>Microsoft Office PowerPoint</Application>
  <PresentationFormat>와이드스크린</PresentationFormat>
  <Paragraphs>77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나눔스퀘어 ExtraBold</vt:lpstr>
      <vt:lpstr>Arial</vt:lpstr>
      <vt:lpstr>나눔스퀘어 Bold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이 동규</cp:lastModifiedBy>
  <cp:revision>181</cp:revision>
  <dcterms:created xsi:type="dcterms:W3CDTF">2017-05-29T09:12:16Z</dcterms:created>
  <dcterms:modified xsi:type="dcterms:W3CDTF">2018-09-13T13:58:41Z</dcterms:modified>
</cp:coreProperties>
</file>