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307" r:id="rId6"/>
    <p:sldId id="315" r:id="rId7"/>
    <p:sldId id="313" r:id="rId8"/>
    <p:sldId id="265" r:id="rId9"/>
    <p:sldId id="311" r:id="rId10"/>
    <p:sldId id="312" r:id="rId11"/>
    <p:sldId id="314" r:id="rId12"/>
    <p:sldId id="288" r:id="rId13"/>
    <p:sldId id="306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6646" autoAdjust="0"/>
  </p:normalViewPr>
  <p:slideViewPr>
    <p:cSldViewPr snapToGrid="0">
      <p:cViewPr varScale="1">
        <p:scale>
          <a:sx n="108" d="100"/>
          <a:sy n="108" d="100"/>
        </p:scale>
        <p:origin x="14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개발 및 일정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혹시 질문 있으신 분은 말씀해 주시길</a:t>
            </a:r>
            <a:r>
              <a:rPr lang="ko-KR" altLang="en-US" baseline="0" dirty="0"/>
              <a:t> 바랍니다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파워포인트 템플릿 출처</a:t>
            </a:r>
            <a:endParaRPr lang="en-US" altLang="ko-KR" dirty="0"/>
          </a:p>
          <a:p>
            <a:r>
              <a:rPr lang="en-US" altLang="ko-KR" dirty="0"/>
              <a:t>: http://ponybuhagom.tistory.com/category/PPT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4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4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22" y="2447473"/>
            <a:ext cx="1166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보행자를 위한 </a:t>
            </a:r>
            <a:r>
              <a:rPr lang="ko-KR" altLang="en-US" sz="66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697872" y="5684186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458199" y="5684186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E33C8-41FB-41F7-8C40-A939FED5B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68" y="1540904"/>
            <a:ext cx="1913258" cy="3932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57E965-4869-4B11-B856-C42FE277A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95" y="1540904"/>
            <a:ext cx="1913258" cy="39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868391" y="5603461"/>
            <a:ext cx="13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351926" y="5603461"/>
            <a:ext cx="15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7F50E-ABBB-4FFE-990B-A41A077DC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85" y="1642371"/>
            <a:ext cx="1816969" cy="3734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AF28F-86D8-49D8-A4B4-3D819AE65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47" y="1642371"/>
            <a:ext cx="1816969" cy="37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847" y="3136612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내용들 중 질문 있으신가요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023" y="43739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B71B53-ACB6-4C11-9FF8-F12D36207BEA}"/>
              </a:ext>
            </a:extLst>
          </p:cNvPr>
          <p:cNvGrpSpPr/>
          <p:nvPr/>
        </p:nvGrpSpPr>
        <p:grpSpPr>
          <a:xfrm>
            <a:off x="1939816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아이디어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F12713-1D2A-426F-B55B-D3E0F4DB8A9B}"/>
              </a:ext>
            </a:extLst>
          </p:cNvPr>
          <p:cNvGrpSpPr/>
          <p:nvPr/>
        </p:nvGrpSpPr>
        <p:grpSpPr>
          <a:xfrm>
            <a:off x="4995213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진행현황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080EB-9C8B-4AB1-A152-C87C40DDC42F}"/>
              </a:ext>
            </a:extLst>
          </p:cNvPr>
          <p:cNvGrpSpPr/>
          <p:nvPr/>
        </p:nvGrpSpPr>
        <p:grpSpPr>
          <a:xfrm>
            <a:off x="8240094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아이디어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47B0C8-8BF2-469D-9DD8-2EC842FA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8" y="1632731"/>
            <a:ext cx="2021118" cy="359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39BDC-B152-4997-B7AE-C74E1A9EAC4F}"/>
              </a:ext>
            </a:extLst>
          </p:cNvPr>
          <p:cNvSpPr txBox="1"/>
          <p:nvPr/>
        </p:nvSpPr>
        <p:spPr>
          <a:xfrm>
            <a:off x="2787588" y="541537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146B87-0789-4DF3-BB9E-72C000E87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1632731"/>
            <a:ext cx="4078183" cy="359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F296DC-84CA-4548-8B22-C1A575AB50B8}"/>
              </a:ext>
            </a:extLst>
          </p:cNvPr>
          <p:cNvSpPr txBox="1"/>
          <p:nvPr/>
        </p:nvSpPr>
        <p:spPr>
          <a:xfrm>
            <a:off x="7446464" y="5415379"/>
            <a:ext cx="16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로드뷰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37A2080-6CC0-45DE-BCC8-5D40980F2AD0}"/>
              </a:ext>
            </a:extLst>
          </p:cNvPr>
          <p:cNvSpPr/>
          <p:nvPr/>
        </p:nvSpPr>
        <p:spPr>
          <a:xfrm>
            <a:off x="4984066" y="2887462"/>
            <a:ext cx="825623" cy="8345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62369-FAD8-473D-994B-EA82773B0671}"/>
              </a:ext>
            </a:extLst>
          </p:cNvPr>
          <p:cNvSpPr txBox="1"/>
          <p:nvPr/>
        </p:nvSpPr>
        <p:spPr>
          <a:xfrm>
            <a:off x="5152743" y="1869539"/>
            <a:ext cx="48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A405A-9894-46FC-8F79-482C2C7AC178}"/>
              </a:ext>
            </a:extLst>
          </p:cNvPr>
          <p:cNvSpPr txBox="1"/>
          <p:nvPr/>
        </p:nvSpPr>
        <p:spPr>
          <a:xfrm>
            <a:off x="4326124" y="2213335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지도로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EBF0D95E-0D08-437D-B276-FD97AD64815D}"/>
              </a:ext>
            </a:extLst>
          </p:cNvPr>
          <p:cNvSpPr/>
          <p:nvPr/>
        </p:nvSpPr>
        <p:spPr>
          <a:xfrm>
            <a:off x="5656555" y="3187083"/>
            <a:ext cx="878889" cy="802194"/>
          </a:xfrm>
          <a:prstGeom prst="mathPlus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AEE91-6ECF-4BA8-BB10-5414802495A7}"/>
              </a:ext>
            </a:extLst>
          </p:cNvPr>
          <p:cNvSpPr txBox="1"/>
          <p:nvPr/>
        </p:nvSpPr>
        <p:spPr>
          <a:xfrm>
            <a:off x="4148994" y="437825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카메라로 보면서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DD78B6-1FC1-4623-9604-F5FE256BA037}"/>
              </a:ext>
            </a:extLst>
          </p:cNvPr>
          <p:cNvSpPr txBox="1"/>
          <p:nvPr/>
        </p:nvSpPr>
        <p:spPr>
          <a:xfrm>
            <a:off x="9022220" y="522007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Oven</a:t>
            </a:r>
            <a:r>
              <a:rPr lang="ko-KR" altLang="en-US" dirty="0"/>
              <a:t>앱 프로토타입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FA8B6B-A7F7-4D26-AF97-2B40FEAC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8" y="1656961"/>
            <a:ext cx="2021118" cy="35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>
            <a:extLst>
              <a:ext uri="{FF2B5EF4-FFF2-40B4-BE49-F238E27FC236}">
                <a16:creationId xmlns:a16="http://schemas.microsoft.com/office/drawing/2014/main" id="{4F7DBAAF-E807-4ABA-A20F-45148967A6BD}"/>
              </a:ext>
            </a:extLst>
          </p:cNvPr>
          <p:cNvSpPr/>
          <p:nvPr/>
        </p:nvSpPr>
        <p:spPr>
          <a:xfrm>
            <a:off x="4529090" y="2037357"/>
            <a:ext cx="3133817" cy="258346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3E3503-58C7-494D-BDAA-44B2015D3859}"/>
              </a:ext>
            </a:extLst>
          </p:cNvPr>
          <p:cNvSpPr txBox="1"/>
          <p:nvPr/>
        </p:nvSpPr>
        <p:spPr>
          <a:xfrm>
            <a:off x="5253463" y="3136612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E246A-6750-4E4A-9B67-B41618383858}"/>
              </a:ext>
            </a:extLst>
          </p:cNvPr>
          <p:cNvSpPr/>
          <p:nvPr/>
        </p:nvSpPr>
        <p:spPr>
          <a:xfrm>
            <a:off x="3046519" y="2538242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검색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E4A2A1-A5DB-4A59-B220-2DC697D8C6E7}"/>
              </a:ext>
            </a:extLst>
          </p:cNvPr>
          <p:cNvSpPr/>
          <p:nvPr/>
        </p:nvSpPr>
        <p:spPr>
          <a:xfrm>
            <a:off x="5354714" y="1279961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43C7D6-D1AF-4834-901B-7DCD4A4057A1}"/>
              </a:ext>
            </a:extLst>
          </p:cNvPr>
          <p:cNvSpPr/>
          <p:nvPr/>
        </p:nvSpPr>
        <p:spPr>
          <a:xfrm>
            <a:off x="7679825" y="2498224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메세지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D892FD-4F24-4BD5-A84E-0F1CD7A82D78}"/>
              </a:ext>
            </a:extLst>
          </p:cNvPr>
          <p:cNvSpPr/>
          <p:nvPr/>
        </p:nvSpPr>
        <p:spPr>
          <a:xfrm>
            <a:off x="3729509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완성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8FBEDD-B4AA-4D9D-BC50-D1EA1F3D407C}"/>
              </a:ext>
            </a:extLst>
          </p:cNvPr>
          <p:cNvSpPr/>
          <p:nvPr/>
        </p:nvSpPr>
        <p:spPr>
          <a:xfrm>
            <a:off x="6938540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시간</a:t>
            </a:r>
          </a:p>
        </p:txBody>
      </p:sp>
    </p:spTree>
    <p:extLst>
      <p:ext uri="{BB962C8B-B14F-4D97-AF65-F5344CB8AC3E}">
        <p14:creationId xmlns:p14="http://schemas.microsoft.com/office/powerpoint/2010/main" val="365010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AA5D1-98B6-4357-AF56-265B32562F20}"/>
              </a:ext>
            </a:extLst>
          </p:cNvPr>
          <p:cNvSpPr txBox="1"/>
          <p:nvPr/>
        </p:nvSpPr>
        <p:spPr>
          <a:xfrm>
            <a:off x="2507200" y="3278036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1D329-635E-4DE3-B011-7C4EB3919A37}"/>
              </a:ext>
            </a:extLst>
          </p:cNvPr>
          <p:cNvSpPr txBox="1"/>
          <p:nvPr/>
        </p:nvSpPr>
        <p:spPr>
          <a:xfrm>
            <a:off x="7228491" y="1457762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 음성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5E62D-BCE7-4166-8BA7-CA9FDB3F10AD}"/>
              </a:ext>
            </a:extLst>
          </p:cNvPr>
          <p:cNvSpPr txBox="1"/>
          <p:nvPr/>
        </p:nvSpPr>
        <p:spPr>
          <a:xfrm>
            <a:off x="6519963" y="2336651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화면에 화살표 안내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6C595-09B4-4789-9ECF-6AFD05F8C87E}"/>
              </a:ext>
            </a:extLst>
          </p:cNvPr>
          <p:cNvSpPr txBox="1"/>
          <p:nvPr/>
        </p:nvSpPr>
        <p:spPr>
          <a:xfrm>
            <a:off x="6900861" y="321554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건물인식 후 정보 제공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00CF95-CE55-4874-8A9F-0B986BE2022E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65FBCE-5D92-4D22-A686-E59E4958258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87ACDB-7506-4447-8FFE-1EC1DC6BF45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A9B2B1-A03B-4A3F-BD2D-870D47952CF7}"/>
              </a:ext>
            </a:extLst>
          </p:cNvPr>
          <p:cNvSpPr txBox="1"/>
          <p:nvPr/>
        </p:nvSpPr>
        <p:spPr>
          <a:xfrm>
            <a:off x="8088686" y="4094429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9C554-27FA-4DE9-BE9B-AA7B1D744E32}"/>
              </a:ext>
            </a:extLst>
          </p:cNvPr>
          <p:cNvSpPr txBox="1"/>
          <p:nvPr/>
        </p:nvSpPr>
        <p:spPr>
          <a:xfrm>
            <a:off x="7330958" y="4973318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팔로잉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9792E-42A9-4DCA-B14B-A461BDEC708D}"/>
              </a:ext>
            </a:extLst>
          </p:cNvPr>
          <p:cNvSpPr txBox="1"/>
          <p:nvPr/>
        </p:nvSpPr>
        <p:spPr>
          <a:xfrm>
            <a:off x="1854469" y="5533904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핫플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170436-9165-4929-A4B6-B03F2B36E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70" y="1270367"/>
            <a:ext cx="6648732" cy="49981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4864" y="127036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ko-KR" altLang="ko-KR" sz="24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4666C-7CBF-4FE9-8CE6-B2DED5CE32E2}"/>
              </a:ext>
            </a:extLst>
          </p:cNvPr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E3A83-70F7-499F-91C7-A3A2C80EABB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A40704-A1E6-459D-BC24-BD10ACB2B24D}"/>
              </a:ext>
            </a:extLst>
          </p:cNvPr>
          <p:cNvSpPr/>
          <p:nvPr/>
        </p:nvSpPr>
        <p:spPr>
          <a:xfrm>
            <a:off x="5808715" y="1864312"/>
            <a:ext cx="263611" cy="44041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328955-9DE2-40C1-BF8C-3B7B641B07D6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390235-44FA-4606-A6C5-C17CBAA6EF09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67E4BC-9762-494C-8299-F4DB448E46D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09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167</Words>
  <Application>Microsoft Office PowerPoint</Application>
  <PresentationFormat>와이드스크린</PresentationFormat>
  <Paragraphs>77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동규</cp:lastModifiedBy>
  <cp:revision>183</cp:revision>
  <dcterms:created xsi:type="dcterms:W3CDTF">2017-05-29T09:12:16Z</dcterms:created>
  <dcterms:modified xsi:type="dcterms:W3CDTF">2018-09-15T12:16:38Z</dcterms:modified>
</cp:coreProperties>
</file>