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4"/>
  </p:notesMasterIdLst>
  <p:sldIdLst>
    <p:sldId id="257" r:id="rId2"/>
    <p:sldId id="260" r:id="rId3"/>
    <p:sldId id="261" r:id="rId4"/>
    <p:sldId id="258" r:id="rId5"/>
    <p:sldId id="265" r:id="rId6"/>
    <p:sldId id="266" r:id="rId7"/>
    <p:sldId id="292" r:id="rId8"/>
    <p:sldId id="293" r:id="rId9"/>
    <p:sldId id="294" r:id="rId10"/>
    <p:sldId id="295" r:id="rId11"/>
    <p:sldId id="296" r:id="rId12"/>
    <p:sldId id="302" r:id="rId13"/>
    <p:sldId id="288" r:id="rId14"/>
    <p:sldId id="289" r:id="rId15"/>
    <p:sldId id="297" r:id="rId16"/>
    <p:sldId id="301" r:id="rId17"/>
    <p:sldId id="298" r:id="rId18"/>
    <p:sldId id="299" r:id="rId19"/>
    <p:sldId id="300" r:id="rId20"/>
    <p:sldId id="290" r:id="rId21"/>
    <p:sldId id="291" r:id="rId22"/>
    <p:sldId id="269" r:id="rId23"/>
  </p:sldIdLst>
  <p:sldSz cx="12192000" cy="6858000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" panose="020B0600000101010101" pitchFamily="50" charset="-127"/>
      <p:regular r:id="rId28"/>
    </p:embeddedFont>
    <p:embeddedFont>
      <p:font typeface="나눔스퀘어 ExtraBold" panose="020B0600000101010101" pitchFamily="50" charset="-127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FF"/>
    <a:srgbClr val="634EEA"/>
    <a:srgbClr val="8DBABD"/>
    <a:srgbClr val="D0CECE"/>
    <a:srgbClr val="00002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76646" autoAdjust="0"/>
  </p:normalViewPr>
  <p:slideViewPr>
    <p:cSldViewPr snapToGrid="0">
      <p:cViewPr>
        <p:scale>
          <a:sx n="75" d="100"/>
          <a:sy n="75" d="100"/>
        </p:scale>
        <p:origin x="-926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지금부터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조 발표를 시작하겠습니다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8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이때 각도를 구하는데 있어서</a:t>
            </a:r>
            <a:endParaRPr lang="en-US" altLang="ko-KR" sz="1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탄젠트</a:t>
            </a:r>
            <a:r>
              <a:rPr lang="en-US" altLang="ko-KR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내적</a:t>
            </a:r>
            <a:r>
              <a:rPr lang="en-US" altLang="ko-KR" sz="1200" spc="-150" baseline="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spc="-150" baseline="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등이 있었습니다만</a:t>
            </a:r>
            <a:endParaRPr lang="en-US" altLang="ko-KR" sz="1200" spc="-150" baseline="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baseline="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저희는 계산 끝에 외적을 이용하기로 하였습니다</a:t>
            </a:r>
            <a:r>
              <a:rPr lang="en-US" altLang="ko-KR" sz="1200" spc="-150" baseline="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1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58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외적을 이용하여 벡터 각도를 구하였고</a:t>
            </a:r>
            <a:endParaRPr lang="en-US" altLang="ko-KR" sz="1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각도에 따라 앞에서</a:t>
            </a:r>
            <a:r>
              <a:rPr lang="ko-KR" altLang="en-US" sz="1200" spc="-150" baseline="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언급했던</a:t>
            </a: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spc="-15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 방향을 이용하여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길안내 메시지를 다음과 같이 구현하였습니다</a:t>
            </a:r>
            <a:r>
              <a:rPr lang="en-US" altLang="ko-KR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58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추가로 해당 슬라이드는 길안내 메시지가 때에 맞춰 나타나게 하고자 </a:t>
            </a:r>
            <a:r>
              <a:rPr lang="en-US" altLang="ko-KR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GPS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테스트하는 사진입니다</a:t>
            </a:r>
            <a:r>
              <a:rPr lang="en-US" altLang="ko-KR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여담으로 늦은 밤 한참을 </a:t>
            </a:r>
            <a:r>
              <a:rPr lang="en-US" altLang="ko-KR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208</a:t>
            </a:r>
            <a:r>
              <a:rPr lang="ko-KR" altLang="en-US" sz="12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 주변만 돌아다니니 사람들이 저를 이상하게 보더군요</a:t>
            </a:r>
            <a:r>
              <a:rPr lang="en-US" altLang="ko-KR" sz="1200" spc="-150" baseline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spc="-150" baseline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슬펐습니다</a:t>
            </a:r>
            <a:r>
              <a:rPr lang="en-US" altLang="ko-KR" sz="1200" spc="-150" baseline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spc="-150" baseline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하하</a:t>
            </a:r>
            <a:r>
              <a:rPr lang="en-US" altLang="ko-KR" sz="1200" spc="-150" baseline="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200" spc="-1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58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진행 상황입니다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89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보시는 바와 같이 </a:t>
            </a:r>
            <a:r>
              <a:rPr lang="ko-KR" altLang="en-US" dirty="0" err="1" smtClean="0"/>
              <a:t>길찾기</a:t>
            </a:r>
            <a:r>
              <a:rPr lang="ko-KR" altLang="en-US" dirty="0" smtClean="0"/>
              <a:t> 기능 구현과 음성 안내 서비스 구현을 완료하였습니다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 음성 안내 서비스 구현은 앞에서 </a:t>
            </a:r>
            <a:r>
              <a:rPr lang="ko-KR" altLang="en-US" dirty="0" err="1" smtClean="0"/>
              <a:t>설명드린</a:t>
            </a:r>
            <a:r>
              <a:rPr lang="ko-KR" altLang="en-US" dirty="0" smtClean="0"/>
              <a:t> 길안내 메시지를 음성으로 읽는 것을 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외에 진행 중인 것으로는</a:t>
            </a:r>
            <a:endParaRPr lang="en-US" altLang="ko-KR" dirty="0" smtClean="0"/>
          </a:p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GUI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길안내 메시지 구현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장소 검색 기능 구현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안드로이드</a:t>
            </a:r>
            <a:r>
              <a:rPr lang="ko-KR" altLang="en-US" baseline="0" dirty="0" smtClean="0"/>
              <a:t> 센서 적용 및 보정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중간 데모 준비입니다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그럼 지금부터 진행 중인 것들을 하나씩 간단하게 보여드리고 발표를 마치겠습니다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38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다음과 같이 </a:t>
            </a:r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를 제작하고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38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앞에서 보여드린 길안내 메시지입니다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38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다음은 장소 검색 기능 구현입니다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38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건물 정보 출력에 쓰이는 </a:t>
            </a:r>
            <a:r>
              <a:rPr lang="ko-KR" altLang="en-US" baseline="0" dirty="0" err="1" smtClean="0"/>
              <a:t>안드로이드</a:t>
            </a:r>
            <a:r>
              <a:rPr lang="ko-KR" altLang="en-US" baseline="0" dirty="0" smtClean="0"/>
              <a:t> 센서 적용 및 보정 진행 상황입니다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38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곧 있을 중간 데모 준비입니다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데모가 어떻게 진행될지 모르기에 간단히 데모 시나리오에 대해서 이야기를 나누고 찍은 사진입니다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3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 내용 순서는 다음과 같습니다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  <a:p>
            <a:r>
              <a:rPr lang="ko-KR" altLang="en-US" baseline="0" dirty="0" smtClean="0"/>
              <a:t>피드백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어려웠던 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진행 상황</a:t>
            </a:r>
            <a:r>
              <a:rPr lang="en-US" altLang="ko-KR" baseline="0" dirty="0" smtClean="0"/>
              <a:t>, Q&amp;A </a:t>
            </a:r>
            <a:r>
              <a:rPr lang="ko-KR" altLang="en-US" baseline="0" dirty="0" smtClean="0"/>
              <a:t>순서로 진행이 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98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이것으로 발표를 마치도록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92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혹시 질문 있으신 분은 말씀해 주시길</a:t>
            </a:r>
            <a:r>
              <a:rPr lang="ko-KR" altLang="en-US" baseline="0" dirty="0" smtClean="0"/>
              <a:t> 바랍니다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89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파워포인트 템플릿 출처</a:t>
            </a:r>
            <a:endParaRPr lang="en-US" altLang="ko-KR" dirty="0" smtClean="0"/>
          </a:p>
          <a:p>
            <a:r>
              <a:rPr lang="en-US" altLang="ko-KR" dirty="0" smtClean="0"/>
              <a:t>: http://ponybuhagom.tistory.com/category/PPT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7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그럼 첫 번째 내용으로 지난 주 받았던 피드백에 대해 말씀을 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49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지난 주 피드백으로는 다음과 같이 두 가지가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첫 번째는 음성 안내 서비스를 위해 </a:t>
            </a:r>
            <a:r>
              <a:rPr lang="en-US" altLang="ko-KR" baseline="0" dirty="0" smtClean="0"/>
              <a:t>Google Speech API</a:t>
            </a:r>
            <a:r>
              <a:rPr lang="ko-KR" altLang="en-US" baseline="0" dirty="0" smtClean="0"/>
              <a:t>를 사용하는데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이는 너무 기능에 비해 리소스가 많은 것이 아니냐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두 번째는 길안내 메시지로 단순히 좌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우로만 안내하는 것은 너무 간단하지 않냐 이었는데요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이에 대한 피드백을 받고 회의를 한 결과 저희는 다음과 같이 조정을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Google Speech API</a:t>
            </a:r>
            <a:r>
              <a:rPr lang="ko-KR" altLang="en-US" baseline="0" dirty="0" smtClean="0"/>
              <a:t>를 대신하여 </a:t>
            </a:r>
            <a:r>
              <a:rPr lang="en-US" altLang="ko-KR" baseline="0" dirty="0" smtClean="0"/>
              <a:t>Android </a:t>
            </a:r>
            <a:r>
              <a:rPr lang="ko-KR" altLang="en-US" baseline="0" dirty="0" smtClean="0"/>
              <a:t>내에서 지원하는 </a:t>
            </a:r>
            <a:r>
              <a:rPr lang="en-US" altLang="ko-KR" baseline="0" dirty="0" err="1" smtClean="0"/>
              <a:t>TextToSpeech</a:t>
            </a:r>
            <a:r>
              <a:rPr lang="ko-KR" altLang="en-US" baseline="0" smtClean="0"/>
              <a:t>를 사용함으로 </a:t>
            </a:r>
            <a:r>
              <a:rPr lang="ko-KR" altLang="en-US" baseline="0" dirty="0" smtClean="0"/>
              <a:t>리소스를 줄이기로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좌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우 길안내 메시지에서 시 방향을 이용한 길안내 메시지로 재구성을 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시 방향을 이용하여 길안내 메시지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이에 대한 예로는</a:t>
            </a:r>
            <a:r>
              <a:rPr lang="en-US" altLang="ko-KR" baseline="0" dirty="0" smtClean="0"/>
              <a:t> 5</a:t>
            </a:r>
            <a:r>
              <a:rPr lang="ko-KR" altLang="en-US" baseline="0" dirty="0" smtClean="0"/>
              <a:t>시 방향 오른쪽으로 입니다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2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진행하면서 겪은 어려웠던 점입니다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지난 발표 때 설명 드렸던 부분을 간소화하여 </a:t>
            </a:r>
            <a:r>
              <a:rPr lang="ko-KR" altLang="en-US" sz="12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말씀드린</a:t>
            </a: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후</a:t>
            </a:r>
            <a:endParaRPr lang="en-US" altLang="ko-KR" sz="1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어떤 점들이 어려웠는지</a:t>
            </a:r>
            <a:r>
              <a:rPr lang="en-US" altLang="ko-KR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sz="1200" spc="-150" baseline="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spc="-150" baseline="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그리고 그것을 어떻게 해결하였는지에 대해 설명하겠습니다</a:t>
            </a:r>
            <a:r>
              <a:rPr lang="en-US" altLang="ko-KR" sz="1200" spc="-150" baseline="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1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4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제공하는 </a:t>
            </a:r>
            <a:r>
              <a:rPr lang="ko-KR" altLang="en-US" sz="12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기능으로는 </a:t>
            </a:r>
            <a:r>
              <a:rPr lang="en-US" altLang="ko-KR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가지가 있다 말씀을 드렸었는데요</a:t>
            </a:r>
            <a:r>
              <a:rPr lang="en-US" altLang="ko-KR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번째는 </a:t>
            </a:r>
            <a:r>
              <a:rPr lang="en-US" altLang="ko-KR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 map</a:t>
            </a: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연동하여 길안내를 하는 방법인데</a:t>
            </a:r>
            <a:r>
              <a:rPr lang="en-US" altLang="ko-KR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이것은 프로젝트 의미를 상실하기에 부적합하였습니다</a:t>
            </a:r>
            <a:r>
              <a:rPr lang="en-US" altLang="ko-KR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번째는 지난 번 조교님께서</a:t>
            </a:r>
            <a:r>
              <a:rPr lang="ko-KR" altLang="en-US" sz="1200" spc="-150" baseline="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난이도와 관련하여 </a:t>
            </a: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언급해 주셨던 방법입니다</a:t>
            </a:r>
            <a:r>
              <a:rPr lang="en-US" altLang="ko-KR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이것은 저희가 사전에 확인한 결과</a:t>
            </a:r>
            <a:r>
              <a:rPr lang="ko-KR" altLang="en-US" sz="1200" spc="-150" baseline="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다음과 같이 정확하지 않은 정보를 제공하였기에 부적합하였습니다</a:t>
            </a:r>
            <a:r>
              <a:rPr lang="en-US" altLang="ko-KR" sz="1200" spc="-150" baseline="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baseline="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마지막으로 저희가 택한 방법은 최단 거리에 대한 위도</a:t>
            </a:r>
            <a:r>
              <a:rPr lang="en-US" altLang="ko-KR" sz="1200" spc="-150" baseline="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spc="-150" baseline="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경도 좌표를 얻는 방법이었습니다</a:t>
            </a:r>
            <a:r>
              <a:rPr lang="en-US" altLang="ko-KR" sz="1200" spc="-150" baseline="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1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58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저희가 택한 방법을 이용하면 다음</a:t>
            </a:r>
            <a:r>
              <a:rPr lang="ko-KR" altLang="en-US" sz="1200" spc="-150" baseline="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그림과 같은 결과를 얻을 수 있습니다</a:t>
            </a:r>
            <a:r>
              <a:rPr lang="en-US" altLang="ko-KR" sz="1200" spc="-150" baseline="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1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그리고 이렇게 주어진 위도</a:t>
            </a:r>
            <a:r>
              <a:rPr lang="en-US" altLang="ko-KR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경도 좌표를 이용해 지도에 그리는 것은 쉽게 구현을 하였습니다</a:t>
            </a:r>
            <a:r>
              <a:rPr lang="en-US" altLang="ko-KR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그러나 여기에서 길안내 메시지와 같은 서비스를 제공하기엔 무언가 가공이 필요했는데요</a:t>
            </a:r>
            <a:r>
              <a:rPr lang="en-US" altLang="ko-KR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따라서 저희는 다음과 같은 고민을 하였습니다</a:t>
            </a:r>
            <a:r>
              <a:rPr lang="en-US" altLang="ko-KR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58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주어진 위도</a:t>
            </a:r>
            <a:r>
              <a:rPr lang="en-US" altLang="ko-KR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경도 좌표를 이용해 어떻게 길안내를 할 수 있을까</a:t>
            </a:r>
            <a:r>
              <a:rPr lang="en-US" altLang="ko-KR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이에 대해서 팀원들과 회의를 하였고</a:t>
            </a:r>
            <a:r>
              <a:rPr lang="en-US" altLang="ko-KR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저희는 수학 시간에 배웠던 벡터를 사용하기로 하였습니다</a:t>
            </a:r>
            <a:r>
              <a:rPr lang="en-US" altLang="ko-KR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58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 그림과 같이 주어진 위도</a:t>
            </a:r>
            <a:r>
              <a:rPr lang="en-US" altLang="ko-KR" sz="1200" spc="-150" baseline="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spc="-150" baseline="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경도 좌표를 이용해 두 벡터를 만들고</a:t>
            </a:r>
            <a:endParaRPr lang="en-US" altLang="ko-KR" sz="1200" spc="-150" baseline="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pc="-150" baseline="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두 벡터 사이의 각도를 구하여 길안내를 하는 아이디어 입니다</a:t>
            </a:r>
            <a:r>
              <a:rPr lang="en-US" altLang="ko-KR" sz="1200" spc="-150" baseline="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1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5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722" y="2447473"/>
            <a:ext cx="116685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보행자를 위한 </a:t>
            </a:r>
            <a:r>
              <a:rPr lang="ko-KR" altLang="en-US" sz="6600" spc="-30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r>
              <a:rPr lang="ko-KR" altLang="en-US" sz="66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애플리케이션</a:t>
            </a:r>
            <a:endParaRPr lang="ko-KR" altLang="en-US" sz="66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64622" y="989148"/>
            <a:ext cx="23948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0465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어려웠던 점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80" y="1912669"/>
            <a:ext cx="4898915" cy="30326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67" y="3017514"/>
            <a:ext cx="4297739" cy="8229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82" y="2030608"/>
            <a:ext cx="4465707" cy="279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6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64622" y="989148"/>
            <a:ext cx="23948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0465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어려웠던 점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18" y="2045073"/>
            <a:ext cx="2088000" cy="42920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58" y="2045072"/>
            <a:ext cx="2088000" cy="42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64622" y="989148"/>
            <a:ext cx="23948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0465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어려웠던 점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33" y="1199347"/>
            <a:ext cx="9023266" cy="48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상황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9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57" y="1020580"/>
            <a:ext cx="6282910" cy="5678239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1026522" y="989148"/>
            <a:ext cx="20671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98833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 상황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4AC0521E-10BF-4D98-A4E2-6A2EB85EBAC4}"/>
              </a:ext>
            </a:extLst>
          </p:cNvPr>
          <p:cNvCxnSpPr/>
          <p:nvPr/>
        </p:nvCxnSpPr>
        <p:spPr>
          <a:xfrm>
            <a:off x="1913220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AF65B43-F152-4277-B2DE-075EBDD9D150}"/>
              </a:ext>
            </a:extLst>
          </p:cNvPr>
          <p:cNvSpPr/>
          <p:nvPr/>
        </p:nvSpPr>
        <p:spPr>
          <a:xfrm>
            <a:off x="3557859" y="2403593"/>
            <a:ext cx="2069089" cy="314325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0636791-4922-4091-AFA1-16FAD101B3BB}"/>
              </a:ext>
            </a:extLst>
          </p:cNvPr>
          <p:cNvSpPr/>
          <p:nvPr/>
        </p:nvSpPr>
        <p:spPr>
          <a:xfrm>
            <a:off x="6761645" y="1388745"/>
            <a:ext cx="288000" cy="525600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38CDAAA-59FE-4489-9585-567F4F83C1EA}"/>
              </a:ext>
            </a:extLst>
          </p:cNvPr>
          <p:cNvSpPr/>
          <p:nvPr/>
        </p:nvSpPr>
        <p:spPr>
          <a:xfrm>
            <a:off x="3557857" y="3032125"/>
            <a:ext cx="2070000" cy="314325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6A7C4C2-9147-4E3B-B203-81E36988301D}"/>
              </a:ext>
            </a:extLst>
          </p:cNvPr>
          <p:cNvSpPr/>
          <p:nvPr/>
        </p:nvSpPr>
        <p:spPr>
          <a:xfrm>
            <a:off x="1198833" y="1724025"/>
            <a:ext cx="545116" cy="314325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4E84F20-304A-4E64-BA04-DA32F0049FFF}"/>
              </a:ext>
            </a:extLst>
          </p:cNvPr>
          <p:cNvSpPr txBox="1"/>
          <p:nvPr/>
        </p:nvSpPr>
        <p:spPr>
          <a:xfrm>
            <a:off x="1756080" y="169652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D5CD43B-EF69-4F0F-80AB-9E4AE648238C}"/>
              </a:ext>
            </a:extLst>
          </p:cNvPr>
          <p:cNvSpPr txBox="1"/>
          <p:nvPr/>
        </p:nvSpPr>
        <p:spPr>
          <a:xfrm>
            <a:off x="1743949" y="223206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중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2920F4B-1484-4BBC-9FEA-70F45EC3AFF7}"/>
              </a:ext>
            </a:extLst>
          </p:cNvPr>
          <p:cNvSpPr/>
          <p:nvPr/>
        </p:nvSpPr>
        <p:spPr>
          <a:xfrm>
            <a:off x="1198834" y="2259568"/>
            <a:ext cx="545116" cy="314325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AF65B43-F152-4277-B2DE-075EBDD9D150}"/>
              </a:ext>
            </a:extLst>
          </p:cNvPr>
          <p:cNvSpPr/>
          <p:nvPr/>
        </p:nvSpPr>
        <p:spPr>
          <a:xfrm>
            <a:off x="3557859" y="1751964"/>
            <a:ext cx="2069089" cy="314325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38CDAAA-59FE-4489-9585-567F4F83C1EA}"/>
              </a:ext>
            </a:extLst>
          </p:cNvPr>
          <p:cNvSpPr/>
          <p:nvPr/>
        </p:nvSpPr>
        <p:spPr>
          <a:xfrm>
            <a:off x="3557857" y="2717800"/>
            <a:ext cx="2070000" cy="314325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38CDAAA-59FE-4489-9585-567F4F83C1EA}"/>
              </a:ext>
            </a:extLst>
          </p:cNvPr>
          <p:cNvSpPr/>
          <p:nvPr/>
        </p:nvSpPr>
        <p:spPr>
          <a:xfrm>
            <a:off x="3557857" y="2102405"/>
            <a:ext cx="2070000" cy="314325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AF65B43-F152-4277-B2DE-075EBDD9D150}"/>
              </a:ext>
            </a:extLst>
          </p:cNvPr>
          <p:cNvSpPr/>
          <p:nvPr/>
        </p:nvSpPr>
        <p:spPr>
          <a:xfrm>
            <a:off x="3557859" y="4638793"/>
            <a:ext cx="2069089" cy="314325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38CDAAA-59FE-4489-9585-567F4F83C1EA}"/>
              </a:ext>
            </a:extLst>
          </p:cNvPr>
          <p:cNvSpPr/>
          <p:nvPr/>
        </p:nvSpPr>
        <p:spPr>
          <a:xfrm>
            <a:off x="3557857" y="3691307"/>
            <a:ext cx="2070000" cy="314325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38CDAAA-59FE-4489-9585-567F4F83C1EA}"/>
              </a:ext>
            </a:extLst>
          </p:cNvPr>
          <p:cNvSpPr/>
          <p:nvPr/>
        </p:nvSpPr>
        <p:spPr>
          <a:xfrm>
            <a:off x="3557857" y="4983598"/>
            <a:ext cx="2070000" cy="314325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0671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98833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 상황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4AC0521E-10BF-4D98-A4E2-6A2EB85EBAC4}"/>
              </a:ext>
            </a:extLst>
          </p:cNvPr>
          <p:cNvCxnSpPr/>
          <p:nvPr/>
        </p:nvCxnSpPr>
        <p:spPr>
          <a:xfrm>
            <a:off x="1913220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FD37550-E2F6-4866-A518-EF086D217403}"/>
              </a:ext>
            </a:extLst>
          </p:cNvPr>
          <p:cNvSpPr txBox="1"/>
          <p:nvPr/>
        </p:nvSpPr>
        <p:spPr>
          <a:xfrm>
            <a:off x="1341317" y="1256736"/>
            <a:ext cx="25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안드로이드</a:t>
            </a:r>
            <a:r>
              <a:rPr lang="ko-KR" altLang="en-US" sz="24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GUI </a:t>
            </a:r>
            <a:r>
              <a:rPr lang="ko-KR" altLang="en-US" sz="24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</a:t>
            </a:r>
            <a:endParaRPr lang="ko-KR" altLang="en-US" sz="2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809" y="2042160"/>
            <a:ext cx="2088000" cy="429200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07" y="2042160"/>
            <a:ext cx="2088000" cy="4292002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4485640" y="3586480"/>
            <a:ext cx="375920" cy="80264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7350760" y="3586480"/>
            <a:ext cx="375920" cy="80264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90" y="2042162"/>
            <a:ext cx="2088000" cy="42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0671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98833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 상황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4AC0521E-10BF-4D98-A4E2-6A2EB85EBAC4}"/>
              </a:ext>
            </a:extLst>
          </p:cNvPr>
          <p:cNvCxnSpPr/>
          <p:nvPr/>
        </p:nvCxnSpPr>
        <p:spPr>
          <a:xfrm>
            <a:off x="1913220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FD37550-E2F6-4866-A518-EF086D217403}"/>
              </a:ext>
            </a:extLst>
          </p:cNvPr>
          <p:cNvSpPr txBox="1"/>
          <p:nvPr/>
        </p:nvSpPr>
        <p:spPr>
          <a:xfrm>
            <a:off x="1341317" y="1256736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길안내 메시지 구현</a:t>
            </a:r>
            <a:endParaRPr lang="ko-KR" altLang="en-US" sz="2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18" y="2045073"/>
            <a:ext cx="2088000" cy="429200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58" y="2045072"/>
            <a:ext cx="2088000" cy="42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0671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98833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 상황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4AC0521E-10BF-4D98-A4E2-6A2EB85EBAC4}"/>
              </a:ext>
            </a:extLst>
          </p:cNvPr>
          <p:cNvCxnSpPr/>
          <p:nvPr/>
        </p:nvCxnSpPr>
        <p:spPr>
          <a:xfrm>
            <a:off x="1913220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FD37550-E2F6-4866-A518-EF086D217403}"/>
              </a:ext>
            </a:extLst>
          </p:cNvPr>
          <p:cNvSpPr txBox="1"/>
          <p:nvPr/>
        </p:nvSpPr>
        <p:spPr>
          <a:xfrm>
            <a:off x="1341317" y="1256736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장소 검색 기능 구현</a:t>
            </a:r>
            <a:endParaRPr lang="ko-KR" altLang="en-US" sz="2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809" y="2042160"/>
            <a:ext cx="2088000" cy="42920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07" y="2042160"/>
            <a:ext cx="2088000" cy="4292002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485640" y="3586480"/>
            <a:ext cx="375920" cy="80264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350760" y="3586480"/>
            <a:ext cx="375920" cy="80264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90" y="2042162"/>
            <a:ext cx="2088000" cy="42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8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0671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98833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 상황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4AC0521E-10BF-4D98-A4E2-6A2EB85EBAC4}"/>
              </a:ext>
            </a:extLst>
          </p:cNvPr>
          <p:cNvCxnSpPr/>
          <p:nvPr/>
        </p:nvCxnSpPr>
        <p:spPr>
          <a:xfrm>
            <a:off x="1913220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FD37550-E2F6-4866-A518-EF086D217403}"/>
              </a:ext>
            </a:extLst>
          </p:cNvPr>
          <p:cNvSpPr txBox="1"/>
          <p:nvPr/>
        </p:nvSpPr>
        <p:spPr>
          <a:xfrm>
            <a:off x="1341317" y="1256736"/>
            <a:ext cx="35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안드로이드</a:t>
            </a:r>
            <a:r>
              <a:rPr lang="ko-KR" altLang="en-US" sz="24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센서 적용 및 보정</a:t>
            </a:r>
            <a:endParaRPr lang="ko-KR" altLang="en-US" sz="2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140" y="2042160"/>
            <a:ext cx="1829897" cy="37614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332" y="2042160"/>
            <a:ext cx="1829897" cy="37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8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0671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98833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 상황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4AC0521E-10BF-4D98-A4E2-6A2EB85EBAC4}"/>
              </a:ext>
            </a:extLst>
          </p:cNvPr>
          <p:cNvCxnSpPr/>
          <p:nvPr/>
        </p:nvCxnSpPr>
        <p:spPr>
          <a:xfrm>
            <a:off x="1913220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FD37550-E2F6-4866-A518-EF086D217403}"/>
              </a:ext>
            </a:extLst>
          </p:cNvPr>
          <p:cNvSpPr txBox="1"/>
          <p:nvPr/>
        </p:nvSpPr>
        <p:spPr>
          <a:xfrm>
            <a:off x="1341317" y="1256736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중간 데모 준비</a:t>
            </a:r>
            <a:endParaRPr lang="ko-KR" altLang="en-US" sz="24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80" y="1899048"/>
            <a:ext cx="5405120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8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178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7436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피드</a:t>
            </a:r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71778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77036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어려웠던 점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21378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26636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 상황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32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9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71847" y="3136612"/>
            <a:ext cx="6042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지금까지 내용들 중 질문 있으신가요</a:t>
            </a:r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14023" y="437393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4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64622" y="989148"/>
            <a:ext cx="16328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85597" y="437393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피드백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90170" y="1979719"/>
            <a:ext cx="330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Google Speech API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0170" y="3427519"/>
            <a:ext cx="4237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8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단순한 좌</a:t>
            </a:r>
            <a:r>
              <a:rPr lang="en-US" altLang="ko-KR" sz="28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8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 길안내 메시지</a:t>
            </a:r>
            <a:endParaRPr lang="en-US" altLang="ko-KR" sz="2800" spc="-1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92189" y="2711239"/>
            <a:ext cx="5359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 sz="2800" spc="-15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android.speech.ttx.TextToSpeech</a:t>
            </a:r>
            <a:endParaRPr lang="en-US" altLang="ko-KR" sz="2800" spc="-15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46469" y="4143799"/>
            <a:ext cx="6218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ko-KR" altLang="en-US" sz="2800" spc="-15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 방향을 이용하여</a:t>
            </a:r>
            <a:r>
              <a:rPr lang="ko-KR" altLang="en-US" sz="28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길안내 메시지 </a:t>
            </a:r>
            <a:r>
              <a:rPr lang="ko-KR" altLang="en-US" sz="2800" spc="-1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재구현</a:t>
            </a:r>
            <a:endParaRPr lang="en-US" altLang="ko-KR" sz="2800" spc="-1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어려웠던 점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64622" y="989148"/>
            <a:ext cx="23948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0465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어려웠던 점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81831" y="1873039"/>
            <a:ext cx="3007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제공하는 </a:t>
            </a:r>
            <a:r>
              <a:rPr lang="ko-KR" altLang="en-US" sz="2000" spc="-15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길찾기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기능</a:t>
            </a:r>
            <a:endParaRPr lang="en-US" altLang="ko-KR" sz="2000" spc="-1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Picture 4" descr="í°ë§µì ëí ì´ë¯¸ì§ ê²ìê²°ê³¼">
            <a:extLst>
              <a:ext uri="{FF2B5EF4-FFF2-40B4-BE49-F238E27FC236}">
                <a16:creationId xmlns="" xmlns:a16="http://schemas.microsoft.com/office/drawing/2014/main" id="{E9BC9302-7BE6-44BE-AC5B-455F412BD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11" y="2879680"/>
            <a:ext cx="1959427" cy="195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E752A982-C25C-4684-A5B9-AF62680791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621" y="2879680"/>
            <a:ext cx="1959426" cy="19594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B12B94A6-61FD-4503-A4FC-E81F878202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87" y="2879681"/>
            <a:ext cx="1959426" cy="19594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C757F27-CEC2-4D3B-B790-C9118FAF6A47}"/>
              </a:ext>
            </a:extLst>
          </p:cNvPr>
          <p:cNvSpPr txBox="1"/>
          <p:nvPr/>
        </p:nvSpPr>
        <p:spPr>
          <a:xfrm>
            <a:off x="5574061" y="5140375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D10AFDB-CBA3-469B-8BA5-4D47FFD0E8C2}"/>
              </a:ext>
            </a:extLst>
          </p:cNvPr>
          <p:cNvSpPr txBox="1"/>
          <p:nvPr/>
        </p:nvSpPr>
        <p:spPr>
          <a:xfrm>
            <a:off x="10028789" y="5140375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EA3C462-813A-42C8-8874-1307D16E0AA0}"/>
              </a:ext>
            </a:extLst>
          </p:cNvPr>
          <p:cNvSpPr txBox="1"/>
          <p:nvPr/>
        </p:nvSpPr>
        <p:spPr>
          <a:xfrm>
            <a:off x="962886" y="5140375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54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65" y="133064"/>
            <a:ext cx="9099069" cy="65918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20" y="498856"/>
            <a:ext cx="8763760" cy="58602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23" y="1119940"/>
            <a:ext cx="8687553" cy="46181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85" y="1470490"/>
            <a:ext cx="8862829" cy="391702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823" y="1359990"/>
            <a:ext cx="6622354" cy="413801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33" y="960612"/>
            <a:ext cx="10058400" cy="52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64622" y="989148"/>
            <a:ext cx="23948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0465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어려웠던 점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 30"/>
          <p:cNvSpPr/>
          <p:nvPr/>
        </p:nvSpPr>
        <p:spPr>
          <a:xfrm>
            <a:off x="2262051" y="1737814"/>
            <a:ext cx="7726680" cy="3831890"/>
          </a:xfrm>
          <a:custGeom>
            <a:avLst/>
            <a:gdLst>
              <a:gd name="connsiteX0" fmla="*/ 0 w 7726680"/>
              <a:gd name="connsiteY0" fmla="*/ 3612391 h 3831890"/>
              <a:gd name="connsiteX1" fmla="*/ 2773680 w 7726680"/>
              <a:gd name="connsiteY1" fmla="*/ 511 h 3831890"/>
              <a:gd name="connsiteX2" fmla="*/ 5532120 w 7726680"/>
              <a:gd name="connsiteY2" fmla="*/ 3825751 h 3831890"/>
              <a:gd name="connsiteX3" fmla="*/ 7726680 w 7726680"/>
              <a:gd name="connsiteY3" fmla="*/ 930151 h 383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6680" h="3831890">
                <a:moveTo>
                  <a:pt x="0" y="3612391"/>
                </a:moveTo>
                <a:cubicBezTo>
                  <a:pt x="925830" y="1788671"/>
                  <a:pt x="1851660" y="-35049"/>
                  <a:pt x="2773680" y="511"/>
                </a:cubicBezTo>
                <a:cubicBezTo>
                  <a:pt x="3695700" y="36071"/>
                  <a:pt x="4706620" y="3670811"/>
                  <a:pt x="5532120" y="3825751"/>
                </a:cubicBezTo>
                <a:cubicBezTo>
                  <a:pt x="6357620" y="3980691"/>
                  <a:pt x="7343140" y="1153671"/>
                  <a:pt x="7726680" y="930151"/>
                </a:cubicBezTo>
              </a:path>
            </a:pathLst>
          </a:custGeom>
          <a:noFill/>
          <a:ln w="76200">
            <a:solidFill>
              <a:schemeClr val="accent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2063931" y="5120640"/>
            <a:ext cx="416560" cy="416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780451" y="2458720"/>
            <a:ext cx="416560" cy="416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304461" y="2352060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도착지</a:t>
            </a:r>
            <a:endParaRPr lang="en-US" altLang="ko-KR" sz="2800" spc="-1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667" y="5046484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</a:t>
            </a:r>
            <a:r>
              <a:rPr lang="ko-KR" altLang="en-US" sz="28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</a:t>
            </a:r>
            <a:r>
              <a:rPr lang="ko-KR" altLang="en-US" sz="28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</a:t>
            </a:r>
            <a:endParaRPr lang="en-US" altLang="ko-KR" sz="2800" spc="-15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3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64622" y="989148"/>
            <a:ext cx="23948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0465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어려웠던 점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31911" y="3229399"/>
            <a:ext cx="8678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주어진 위도</a:t>
            </a:r>
            <a:r>
              <a:rPr lang="en-US" altLang="ko-KR" sz="28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경도 좌표를 이용해 어떻게 길안내를 할 수 있을까</a:t>
            </a:r>
            <a:r>
              <a:rPr lang="en-US" altLang="ko-KR" sz="28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23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원호 10"/>
          <p:cNvSpPr/>
          <p:nvPr/>
        </p:nvSpPr>
        <p:spPr>
          <a:xfrm>
            <a:off x="4666052" y="1620520"/>
            <a:ext cx="2164080" cy="2164080"/>
          </a:xfrm>
          <a:prstGeom prst="arc">
            <a:avLst>
              <a:gd name="adj1" fmla="val 632106"/>
              <a:gd name="adj2" fmla="val 8196917"/>
            </a:avLst>
          </a:prstGeom>
          <a:solidFill>
            <a:srgbClr val="BDBDFF"/>
          </a:solidFill>
          <a:ln w="28575">
            <a:solidFill>
              <a:srgbClr val="BDB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064622" y="989148"/>
            <a:ext cx="23948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0465" y="43739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어려웠던 점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949772" y="4297680"/>
            <a:ext cx="264160" cy="2641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012" y="2570480"/>
            <a:ext cx="264160" cy="2641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922332" y="3058160"/>
            <a:ext cx="264160" cy="2641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4081852" y="2702560"/>
            <a:ext cx="1666240" cy="1727200"/>
          </a:xfrm>
          <a:prstGeom prst="straightConnector1">
            <a:avLst/>
          </a:prstGeom>
          <a:ln w="76200">
            <a:solidFill>
              <a:srgbClr val="634EE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748092" y="2702560"/>
            <a:ext cx="2306320" cy="487680"/>
          </a:xfrm>
          <a:prstGeom prst="straightConnector1">
            <a:avLst/>
          </a:prstGeom>
          <a:ln w="76200">
            <a:solidFill>
              <a:srgbClr val="634EE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72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718</Words>
  <Application>Microsoft Office PowerPoint</Application>
  <PresentationFormat>사용자 지정</PresentationFormat>
  <Paragraphs>145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Arial</vt:lpstr>
      <vt:lpstr>맑은 고딕</vt:lpstr>
      <vt:lpstr>나눔스퀘어 Bold</vt:lpstr>
      <vt:lpstr>나눔스퀘어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최기수</cp:lastModifiedBy>
  <cp:revision>209</cp:revision>
  <dcterms:created xsi:type="dcterms:W3CDTF">2017-05-29T09:12:16Z</dcterms:created>
  <dcterms:modified xsi:type="dcterms:W3CDTF">2018-10-16T03:58:39Z</dcterms:modified>
</cp:coreProperties>
</file>