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81073-3E66-491E-88CB-7DBD340A974C}" v="1" dt="2024-06-23T14:00:39.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24D81073-3E66-491E-88CB-7DBD340A974C}"/>
    <pc:docChg chg="modSld">
      <pc:chgData name="Rachel Bloemer" userId="77b46c2fcbe54245" providerId="LiveId" clId="{24D81073-3E66-491E-88CB-7DBD340A974C}" dt="2024-06-26T23:15:55.332" v="31" actId="20577"/>
      <pc:docMkLst>
        <pc:docMk/>
      </pc:docMkLst>
      <pc:sldChg chg="modSp mod">
        <pc:chgData name="Rachel Bloemer" userId="77b46c2fcbe54245" providerId="LiveId" clId="{24D81073-3E66-491E-88CB-7DBD340A974C}" dt="2024-06-26T23:15:55.332" v="31" actId="20577"/>
        <pc:sldMkLst>
          <pc:docMk/>
          <pc:sldMk cId="555711430" sldId="256"/>
        </pc:sldMkLst>
        <pc:spChg chg="mod">
          <ac:chgData name="Rachel Bloemer" userId="77b46c2fcbe54245" providerId="LiveId" clId="{24D81073-3E66-491E-88CB-7DBD340A974C}" dt="2024-06-26T23:15:55.332" v="31" actId="20577"/>
          <ac:spMkLst>
            <pc:docMk/>
            <pc:sldMk cId="555711430" sldId="256"/>
            <ac:spMk id="64" creationId="{00000000-0000-0000-0000-000000000000}"/>
          </ac:spMkLst>
        </pc:spChg>
      </pc:sldChg>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6/26/2024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PreDelay</a:t>
            </a:r>
            <a:endParaRPr lang="en-US" sz="900" b="1" dirty="0">
              <a:latin typeface="Century Gothic" panose="020B0502020202020204" pitchFamily="34" charset="0"/>
              <a:cs typeface="Adobe Devanagari" panose="02040503050201020203" pitchFamily="18" charset="0"/>
            </a:endParaRP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PreDelay</a:t>
            </a:r>
            <a:r>
              <a:rPr lang="en-US" sz="1600" b="1" dirty="0">
                <a:solidFill>
                  <a:schemeClr val="bg1"/>
                </a:solidFill>
              </a:rPr>
              <a:t>:</a:t>
            </a:r>
          </a:p>
          <a:p>
            <a:r>
              <a:rPr lang="en-US" sz="1600" b="1" dirty="0">
                <a:solidFill>
                  <a:schemeClr val="bg1"/>
                </a:solidFill>
              </a:rPr>
              <a:t>  Left:  no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Center: 100ms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Right:  200ms </a:t>
            </a:r>
            <a:r>
              <a:rPr lang="en-US" sz="1600" b="1" dirty="0" err="1">
                <a:solidFill>
                  <a:schemeClr val="bg1"/>
                </a:solidFill>
              </a:rPr>
              <a:t>predelay</a:t>
            </a:r>
            <a:endParaRPr lang="en-US" sz="1600" b="1" dirty="0">
              <a:solidFill>
                <a:schemeClr val="bg1"/>
              </a:solidFill>
            </a:endParaRP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1421</Words>
  <Application>Microsoft Office PowerPoint</Application>
  <PresentationFormat>Widescreen</PresentationFormat>
  <Paragraphs>248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Rachel Bloemer</cp:lastModifiedBy>
  <cp:revision>64</cp:revision>
  <dcterms:created xsi:type="dcterms:W3CDTF">2024-05-21T15:38:26Z</dcterms:created>
  <dcterms:modified xsi:type="dcterms:W3CDTF">2024-06-26T23:15:56Z</dcterms:modified>
</cp:coreProperties>
</file>