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8" r:id="rId2"/>
    <p:sldId id="293" r:id="rId3"/>
    <p:sldId id="294" r:id="rId4"/>
    <p:sldId id="289" r:id="rId5"/>
    <p:sldId id="290" r:id="rId6"/>
    <p:sldId id="291" r:id="rId7"/>
    <p:sldId id="292" r:id="rId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56">
          <p15:clr>
            <a:srgbClr val="A4A3A4"/>
          </p15:clr>
        </p15:guide>
        <p15:guide id="2" orient="horz" pos="147">
          <p15:clr>
            <a:srgbClr val="A4A3A4"/>
          </p15:clr>
        </p15:guide>
        <p15:guide id="3"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2C6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54"/>
    <p:restoredTop sz="85987" autoAdjust="0"/>
  </p:normalViewPr>
  <p:slideViewPr>
    <p:cSldViewPr snapToGrid="0">
      <p:cViewPr varScale="1">
        <p:scale>
          <a:sx n="67" d="100"/>
          <a:sy n="67" d="100"/>
        </p:scale>
        <p:origin x="1368" y="51"/>
      </p:cViewPr>
      <p:guideLst>
        <p:guide orient="horz" pos="2156"/>
        <p:guide orient="horz" pos="147"/>
        <p:guide pos="295"/>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F7F0950-DD71-48EC-948F-2D6829375BC3}" type="slidenum">
              <a:rPr lang="en-US" altLang="en-US"/>
              <a:pPr/>
              <a:t>‹#›</a:t>
            </a:fld>
            <a:endParaRPr lang="en-US" altLang="en-US"/>
          </a:p>
        </p:txBody>
      </p:sp>
    </p:spTree>
    <p:extLst>
      <p:ext uri="{BB962C8B-B14F-4D97-AF65-F5344CB8AC3E}">
        <p14:creationId xmlns:p14="http://schemas.microsoft.com/office/powerpoint/2010/main" val="3847562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4167"/>
          <a:stretch/>
        </p:blipFill>
        <p:spPr bwMode="auto">
          <a:xfrm>
            <a:off x="0" y="6010842"/>
            <a:ext cx="9151963" cy="856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userDrawn="1"/>
        </p:nvPicPr>
        <p:blipFill rotWithShape="1">
          <a:blip r:embed="rId3">
            <a:lum bright="-30000"/>
          </a:blip>
          <a:srcRect l="13858"/>
          <a:stretch/>
        </p:blipFill>
        <p:spPr>
          <a:xfrm>
            <a:off x="830580" y="5662124"/>
            <a:ext cx="2320859" cy="215539"/>
          </a:xfrm>
          <a:prstGeom prst="rect">
            <a:avLst/>
          </a:prstGeom>
        </p:spPr>
      </p:pic>
      <p:pic>
        <p:nvPicPr>
          <p:cNvPr id="10" name="Picture 9"/>
          <p:cNvPicPr>
            <a:picLocks noChangeAspect="1"/>
          </p:cNvPicPr>
          <p:nvPr userDrawn="1"/>
        </p:nvPicPr>
        <p:blipFill rotWithShape="1">
          <a:blip r:embed="rId3">
            <a:lum/>
          </a:blip>
          <a:srcRect r="87556"/>
          <a:stretch/>
        </p:blipFill>
        <p:spPr>
          <a:xfrm>
            <a:off x="457201" y="5662124"/>
            <a:ext cx="335280" cy="215539"/>
          </a:xfrm>
          <a:prstGeom prst="rect">
            <a:avLst/>
          </a:prstGeom>
        </p:spPr>
      </p:pic>
      <p:pic>
        <p:nvPicPr>
          <p:cNvPr id="11" name="Picture 58" descr="C:\Users\Sarah\Desktop\IHME_logo_rgb-0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90799" y="5685189"/>
            <a:ext cx="3075688" cy="190761"/>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ctrTitle"/>
          </p:nvPr>
        </p:nvSpPr>
        <p:spPr>
          <a:xfrm>
            <a:off x="378914" y="2384115"/>
            <a:ext cx="7772400" cy="705283"/>
          </a:xfrm>
        </p:spPr>
        <p:txBody>
          <a:bodyPr anchor="b"/>
          <a:lstStyle>
            <a:lvl1pPr>
              <a:defRPr sz="3400">
                <a:solidFill>
                  <a:schemeClr val="accent1"/>
                </a:solidFill>
              </a:defRPr>
            </a:lvl1pPr>
          </a:lstStyle>
          <a:p>
            <a:r>
              <a:rPr lang="en-US" dirty="0"/>
              <a:t>Click to edit Master title style</a:t>
            </a:r>
          </a:p>
        </p:txBody>
      </p:sp>
      <p:sp>
        <p:nvSpPr>
          <p:cNvPr id="6" name="Text Placeholder 5"/>
          <p:cNvSpPr>
            <a:spLocks noGrp="1"/>
          </p:cNvSpPr>
          <p:nvPr>
            <p:ph type="body" sz="quarter" idx="10"/>
          </p:nvPr>
        </p:nvSpPr>
        <p:spPr>
          <a:xfrm>
            <a:off x="383676" y="3648706"/>
            <a:ext cx="7789863" cy="430887"/>
          </a:xfrm>
        </p:spPr>
        <p:txBody>
          <a:bodyPr/>
          <a:lstStyle>
            <a:lvl1pPr>
              <a:buFontTx/>
              <a:buNone/>
              <a:defRPr>
                <a:solidFill>
                  <a:schemeClr val="tx1"/>
                </a:solidFill>
              </a:defRPr>
            </a:lvl1pPr>
          </a:lstStyle>
          <a:p>
            <a:pPr lvl="0"/>
            <a:r>
              <a:rPr lang="en-US" dirty="0"/>
              <a:t>Click to edit Master text styles</a:t>
            </a:r>
          </a:p>
        </p:txBody>
      </p:sp>
      <p:cxnSp>
        <p:nvCxnSpPr>
          <p:cNvPr id="12" name="Straight Connector 11"/>
          <p:cNvCxnSpPr/>
          <p:nvPr userDrawn="1"/>
        </p:nvCxnSpPr>
        <p:spPr>
          <a:xfrm>
            <a:off x="457200" y="3361198"/>
            <a:ext cx="8229600"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02D714A3-8C98-954A-ABBD-D68695BA954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4345" y="166304"/>
            <a:ext cx="2448859" cy="1224429"/>
          </a:xfrm>
          <a:prstGeom prst="rect">
            <a:avLst/>
          </a:prstGeom>
        </p:spPr>
      </p:pic>
    </p:spTree>
    <p:extLst>
      <p:ext uri="{BB962C8B-B14F-4D97-AF65-F5344CB8AC3E}">
        <p14:creationId xmlns:p14="http://schemas.microsoft.com/office/powerpoint/2010/main" val="386339169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column table with header">
    <p:spTree>
      <p:nvGrpSpPr>
        <p:cNvPr id="1" name=""/>
        <p:cNvGrpSpPr/>
        <p:nvPr/>
      </p:nvGrpSpPr>
      <p:grpSpPr>
        <a:xfrm>
          <a:off x="0" y="0"/>
          <a:ext cx="0" cy="0"/>
          <a:chOff x="0" y="0"/>
          <a:chExt cx="0" cy="0"/>
        </a:xfrm>
      </p:grpSpPr>
      <p:sp>
        <p:nvSpPr>
          <p:cNvPr id="3" name="Title 1"/>
          <p:cNvSpPr>
            <a:spLocks noGrp="1"/>
          </p:cNvSpPr>
          <p:nvPr>
            <p:ph type="title"/>
          </p:nvPr>
        </p:nvSpPr>
        <p:spPr>
          <a:xfrm>
            <a:off x="458265" y="223315"/>
            <a:ext cx="8229600" cy="51311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4" name="Text Placeholder 3"/>
          <p:cNvSpPr>
            <a:spLocks noGrp="1"/>
          </p:cNvSpPr>
          <p:nvPr>
            <p:ph type="body" sz="quarter" idx="10"/>
          </p:nvPr>
        </p:nvSpPr>
        <p:spPr>
          <a:xfrm>
            <a:off x="457200" y="1800665"/>
            <a:ext cx="2531035" cy="4086691"/>
          </a:xfrm>
          <a:noFill/>
        </p:spPr>
        <p:txBody>
          <a:bodyPr lIns="91440" tIns="91440" rIns="91440" bIns="91440">
            <a:noAutofit/>
          </a:bodyPr>
          <a:lstStyle>
            <a:lvl1pPr marL="0" indent="0">
              <a:lnSpc>
                <a:spcPct val="100000"/>
              </a:lnSpc>
              <a:spcBef>
                <a:spcPts val="0"/>
              </a:spcBef>
              <a:spcAft>
                <a:spcPts val="600"/>
              </a:spcAft>
              <a:buClr>
                <a:schemeClr val="accent1"/>
              </a:buClr>
              <a:buNone/>
              <a:defRPr sz="18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a:t>Click to edit Master text styles</a:t>
            </a:r>
          </a:p>
        </p:txBody>
      </p:sp>
      <p:cxnSp>
        <p:nvCxnSpPr>
          <p:cNvPr id="5" name="Straight Connector 4"/>
          <p:cNvCxnSpPr/>
          <p:nvPr/>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3"/>
          <p:cNvSpPr>
            <a:spLocks noGrp="1"/>
          </p:cNvSpPr>
          <p:nvPr>
            <p:ph type="body" sz="quarter" idx="13" hasCustomPrompt="1"/>
          </p:nvPr>
        </p:nvSpPr>
        <p:spPr>
          <a:xfrm>
            <a:off x="457200" y="1046145"/>
            <a:ext cx="2531035" cy="75452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sp>
        <p:nvSpPr>
          <p:cNvPr id="14" name="Text Placeholder 3"/>
          <p:cNvSpPr>
            <a:spLocks noGrp="1"/>
          </p:cNvSpPr>
          <p:nvPr>
            <p:ph type="body" sz="quarter" idx="14"/>
          </p:nvPr>
        </p:nvSpPr>
        <p:spPr>
          <a:xfrm>
            <a:off x="3260272" y="1800665"/>
            <a:ext cx="2531035" cy="4086691"/>
          </a:xfrm>
          <a:noFill/>
        </p:spPr>
        <p:txBody>
          <a:bodyPr lIns="91440" tIns="91440" rIns="91440" bIns="91440">
            <a:noAutofit/>
          </a:bodyPr>
          <a:lstStyle>
            <a:lvl1pPr marL="0" indent="0">
              <a:lnSpc>
                <a:spcPct val="100000"/>
              </a:lnSpc>
              <a:spcBef>
                <a:spcPts val="0"/>
              </a:spcBef>
              <a:spcAft>
                <a:spcPts val="600"/>
              </a:spcAft>
              <a:buClr>
                <a:schemeClr val="accent1"/>
              </a:buClr>
              <a:buNone/>
              <a:defRPr sz="18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a:t>Click to edit Master text styles</a:t>
            </a:r>
          </a:p>
        </p:txBody>
      </p:sp>
      <p:sp>
        <p:nvSpPr>
          <p:cNvPr id="15" name="Text Placeholder 3"/>
          <p:cNvSpPr>
            <a:spLocks noGrp="1"/>
          </p:cNvSpPr>
          <p:nvPr>
            <p:ph type="body" sz="quarter" idx="15" hasCustomPrompt="1"/>
          </p:nvPr>
        </p:nvSpPr>
        <p:spPr>
          <a:xfrm>
            <a:off x="3260272" y="1046145"/>
            <a:ext cx="2531035" cy="75452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sp>
        <p:nvSpPr>
          <p:cNvPr id="16" name="Text Placeholder 3"/>
          <p:cNvSpPr>
            <a:spLocks noGrp="1"/>
          </p:cNvSpPr>
          <p:nvPr>
            <p:ph type="body" sz="quarter" idx="16"/>
          </p:nvPr>
        </p:nvSpPr>
        <p:spPr>
          <a:xfrm>
            <a:off x="6062453" y="1800665"/>
            <a:ext cx="2531035" cy="4086691"/>
          </a:xfrm>
          <a:noFill/>
        </p:spPr>
        <p:txBody>
          <a:bodyPr lIns="91440" tIns="91440" rIns="91440" bIns="91440">
            <a:noAutofit/>
          </a:bodyPr>
          <a:lstStyle>
            <a:lvl1pPr marL="0" indent="0">
              <a:lnSpc>
                <a:spcPct val="100000"/>
              </a:lnSpc>
              <a:spcBef>
                <a:spcPts val="0"/>
              </a:spcBef>
              <a:spcAft>
                <a:spcPts val="600"/>
              </a:spcAft>
              <a:buClr>
                <a:schemeClr val="accent1"/>
              </a:buClr>
              <a:buNone/>
              <a:defRPr sz="18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a:t>Click to edit Master text styles</a:t>
            </a:r>
          </a:p>
        </p:txBody>
      </p:sp>
      <p:sp>
        <p:nvSpPr>
          <p:cNvPr id="17" name="Text Placeholder 3"/>
          <p:cNvSpPr>
            <a:spLocks noGrp="1"/>
          </p:cNvSpPr>
          <p:nvPr>
            <p:ph type="body" sz="quarter" idx="17" hasCustomPrompt="1"/>
          </p:nvPr>
        </p:nvSpPr>
        <p:spPr>
          <a:xfrm>
            <a:off x="6062453" y="1046145"/>
            <a:ext cx="2531035" cy="75452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cxnSp>
        <p:nvCxnSpPr>
          <p:cNvPr id="18" name="Straight Connector 17"/>
          <p:cNvCxnSpPr/>
          <p:nvPr/>
        </p:nvCxnSpPr>
        <p:spPr>
          <a:xfrm>
            <a:off x="457200" y="180066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124200"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927271"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457200" y="180066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3124200"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927271"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5" name="Rectangle 6"/>
          <p:cNvSpPr>
            <a:spLocks noGrp="1" noChangeArrowheads="1"/>
          </p:cNvSpPr>
          <p:nvPr>
            <p:ph type="sldNum" sz="quarter" idx="18"/>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3916059159"/>
      </p:ext>
    </p:extLst>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rop-in Image Vertical">
    <p:spTree>
      <p:nvGrpSpPr>
        <p:cNvPr id="1" name=""/>
        <p:cNvGrpSpPr/>
        <p:nvPr/>
      </p:nvGrpSpPr>
      <p:grpSpPr>
        <a:xfrm>
          <a:off x="0" y="0"/>
          <a:ext cx="0" cy="0"/>
          <a:chOff x="0" y="0"/>
          <a:chExt cx="0" cy="0"/>
        </a:xfrm>
      </p:grpSpPr>
      <p:sp>
        <p:nvSpPr>
          <p:cNvPr id="3" name="Title 1"/>
          <p:cNvSpPr>
            <a:spLocks noGrp="1"/>
          </p:cNvSpPr>
          <p:nvPr>
            <p:ph type="title"/>
          </p:nvPr>
        </p:nvSpPr>
        <p:spPr>
          <a:xfrm>
            <a:off x="457680" y="227754"/>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5" name="Text Placeholder 3"/>
          <p:cNvSpPr>
            <a:spLocks noGrp="1"/>
          </p:cNvSpPr>
          <p:nvPr>
            <p:ph type="body" sz="quarter" idx="10"/>
          </p:nvPr>
        </p:nvSpPr>
        <p:spPr>
          <a:xfrm>
            <a:off x="457200" y="1250266"/>
            <a:ext cx="2336800" cy="4656500"/>
          </a:xfrm>
        </p:spPr>
        <p:txBody>
          <a:bodyPr tIns="45720" rIns="91440" bIns="45720">
            <a:noAutofit/>
          </a:bodyPr>
          <a:lstStyle>
            <a:lvl1pPr marL="0" indent="0">
              <a:lnSpc>
                <a:spcPct val="100000"/>
              </a:lnSpc>
              <a:spcBef>
                <a:spcPts val="0"/>
              </a:spcBef>
              <a:spcAft>
                <a:spcPts val="600"/>
              </a:spcAft>
              <a:buClr>
                <a:schemeClr val="accent2"/>
              </a:buClr>
              <a:buNone/>
              <a:defRPr sz="18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a:t>Click to edit Master text styles</a:t>
            </a:r>
          </a:p>
        </p:txBody>
      </p:sp>
      <p:sp>
        <p:nvSpPr>
          <p:cNvPr id="8" name="Rectangle 6"/>
          <p:cNvSpPr>
            <a:spLocks noGrp="1" noChangeArrowheads="1"/>
          </p:cNvSpPr>
          <p:nvPr>
            <p:ph type="sldNum" sz="quarter" idx="11"/>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
        <p:nvSpPr>
          <p:cNvPr id="9" name="Picture Placeholder 8"/>
          <p:cNvSpPr>
            <a:spLocks noGrp="1"/>
          </p:cNvSpPr>
          <p:nvPr>
            <p:ph type="pic" sz="quarter" idx="12"/>
          </p:nvPr>
        </p:nvSpPr>
        <p:spPr>
          <a:xfrm>
            <a:off x="3200400" y="1250266"/>
            <a:ext cx="5438775" cy="4667250"/>
          </a:xfrm>
        </p:spPr>
        <p:txBody>
          <a:bodyPr/>
          <a:lstStyle>
            <a:lvl1pPr marL="0" indent="0">
              <a:buNone/>
              <a:defRPr/>
            </a:lvl1pPr>
          </a:lstStyle>
          <a:p>
            <a:endParaRPr lang="en-US" dirty="0"/>
          </a:p>
        </p:txBody>
      </p:sp>
    </p:spTree>
    <p:extLst>
      <p:ext uri="{BB962C8B-B14F-4D97-AF65-F5344CB8AC3E}">
        <p14:creationId xmlns:p14="http://schemas.microsoft.com/office/powerpoint/2010/main" val="24212839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rop-in Image Horizontal">
    <p:spTree>
      <p:nvGrpSpPr>
        <p:cNvPr id="1" name=""/>
        <p:cNvGrpSpPr/>
        <p:nvPr/>
      </p:nvGrpSpPr>
      <p:grpSpPr>
        <a:xfrm>
          <a:off x="0" y="0"/>
          <a:ext cx="0" cy="0"/>
          <a:chOff x="0" y="0"/>
          <a:chExt cx="0" cy="0"/>
        </a:xfrm>
      </p:grpSpPr>
      <p:sp>
        <p:nvSpPr>
          <p:cNvPr id="3" name="Title 1"/>
          <p:cNvSpPr>
            <a:spLocks noGrp="1"/>
          </p:cNvSpPr>
          <p:nvPr>
            <p:ph type="title"/>
          </p:nvPr>
        </p:nvSpPr>
        <p:spPr>
          <a:xfrm>
            <a:off x="458265" y="223315"/>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5" name="Text Placeholder 3"/>
          <p:cNvSpPr>
            <a:spLocks noGrp="1"/>
          </p:cNvSpPr>
          <p:nvPr>
            <p:ph type="body" sz="quarter" idx="10"/>
          </p:nvPr>
        </p:nvSpPr>
        <p:spPr>
          <a:xfrm>
            <a:off x="457200" y="4895191"/>
            <a:ext cx="8229600" cy="648966"/>
          </a:xfrm>
        </p:spPr>
        <p:txBody>
          <a:bodyPr tIns="45720" rIns="91440" bIns="45720">
            <a:noAutofit/>
          </a:bodyPr>
          <a:lstStyle>
            <a:lvl1pPr marL="0" indent="0">
              <a:lnSpc>
                <a:spcPct val="100000"/>
              </a:lnSpc>
              <a:spcBef>
                <a:spcPts val="0"/>
              </a:spcBef>
              <a:spcAft>
                <a:spcPts val="600"/>
              </a:spcAft>
              <a:buClr>
                <a:schemeClr val="accent2"/>
              </a:buClr>
              <a:buNone/>
              <a:defRPr sz="18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a:t>Click to edit Master text styles</a:t>
            </a:r>
          </a:p>
        </p:txBody>
      </p:sp>
      <p:sp>
        <p:nvSpPr>
          <p:cNvPr id="7" name="Slide Number Placeholder 6"/>
          <p:cNvSpPr>
            <a:spLocks noGrp="1" noChangeArrowheads="1"/>
          </p:cNvSpPr>
          <p:nvPr>
            <p:ph type="sldNum" sz="quarter" idx="11"/>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
        <p:nvSpPr>
          <p:cNvPr id="4" name="Picture Placeholder 3"/>
          <p:cNvSpPr>
            <a:spLocks noGrp="1"/>
          </p:cNvSpPr>
          <p:nvPr>
            <p:ph type="pic" sz="quarter" idx="12"/>
          </p:nvPr>
        </p:nvSpPr>
        <p:spPr>
          <a:xfrm>
            <a:off x="458265" y="1214439"/>
            <a:ext cx="8234362" cy="3546748"/>
          </a:xfrm>
        </p:spPr>
        <p:txBody>
          <a:bodyPr/>
          <a:lstStyle>
            <a:lvl1pPr marL="0" indent="0">
              <a:buNone/>
              <a:defRPr/>
            </a:lvl1pPr>
          </a:lstStyle>
          <a:p>
            <a:endParaRPr lang="en-US"/>
          </a:p>
        </p:txBody>
      </p:sp>
    </p:spTree>
    <p:extLst>
      <p:ext uri="{BB962C8B-B14F-4D97-AF65-F5344CB8AC3E}">
        <p14:creationId xmlns:p14="http://schemas.microsoft.com/office/powerpoint/2010/main" val="69782536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 and Text Overlay">
    <p:spTree>
      <p:nvGrpSpPr>
        <p:cNvPr id="1" name=""/>
        <p:cNvGrpSpPr/>
        <p:nvPr/>
      </p:nvGrpSpPr>
      <p:grpSpPr>
        <a:xfrm>
          <a:off x="0" y="0"/>
          <a:ext cx="0" cy="0"/>
          <a:chOff x="0" y="0"/>
          <a:chExt cx="0" cy="0"/>
        </a:xfrm>
      </p:grpSpPr>
      <p:sp>
        <p:nvSpPr>
          <p:cNvPr id="4" name="Picture Placeholder 21"/>
          <p:cNvSpPr>
            <a:spLocks noGrp="1"/>
          </p:cNvSpPr>
          <p:nvPr>
            <p:ph type="pic" sz="quarter" idx="12"/>
          </p:nvPr>
        </p:nvSpPr>
        <p:spPr>
          <a:xfrm>
            <a:off x="0" y="0"/>
            <a:ext cx="9144000" cy="6032500"/>
          </a:xfrm>
        </p:spPr>
        <p:txBody>
          <a:bodyPr anchor="t" anchorCtr="0">
            <a:normAutofit/>
          </a:bodyPr>
          <a:lstStyle>
            <a:lvl1pPr marL="0" indent="0">
              <a:buNone/>
              <a:defRPr sz="2200">
                <a:solidFill>
                  <a:schemeClr val="tx1"/>
                </a:solidFill>
              </a:defRPr>
            </a:lvl1pPr>
          </a:lstStyle>
          <a:p>
            <a:r>
              <a:rPr lang="en-US" dirty="0"/>
              <a:t>Click icon to add picture</a:t>
            </a:r>
          </a:p>
        </p:txBody>
      </p:sp>
      <p:sp>
        <p:nvSpPr>
          <p:cNvPr id="14" name="Title 1"/>
          <p:cNvSpPr>
            <a:spLocks noGrp="1"/>
          </p:cNvSpPr>
          <p:nvPr>
            <p:ph type="title"/>
          </p:nvPr>
        </p:nvSpPr>
        <p:spPr>
          <a:xfrm>
            <a:off x="458265" y="224737"/>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solidFill>
                  <a:schemeClr val="bg1"/>
                </a:solidFill>
              </a:defRPr>
            </a:lvl1pPr>
          </a:lstStyle>
          <a:p>
            <a:pPr lvl="0"/>
            <a:r>
              <a:rPr lang="en-US" dirty="0"/>
              <a:t>Click to edit Master title style</a:t>
            </a:r>
          </a:p>
        </p:txBody>
      </p:sp>
      <p:sp>
        <p:nvSpPr>
          <p:cNvPr id="15" name="Text Placeholder 3"/>
          <p:cNvSpPr>
            <a:spLocks noGrp="1"/>
          </p:cNvSpPr>
          <p:nvPr>
            <p:ph type="body" sz="quarter" idx="10" hasCustomPrompt="1"/>
          </p:nvPr>
        </p:nvSpPr>
        <p:spPr>
          <a:xfrm>
            <a:off x="467957" y="2372551"/>
            <a:ext cx="4120953" cy="3150274"/>
          </a:xfrm>
        </p:spPr>
        <p:txBody>
          <a:bodyPr lIns="91440" rIns="91440" anchor="t" anchorCtr="0">
            <a:noAutofit/>
          </a:bodyPr>
          <a:lstStyle>
            <a:lvl1pPr marL="0" indent="0">
              <a:lnSpc>
                <a:spcPct val="100000"/>
              </a:lnSpc>
              <a:spcBef>
                <a:spcPts val="72"/>
              </a:spcBef>
              <a:buClr>
                <a:schemeClr val="accent2"/>
              </a:buClr>
              <a:buNone/>
              <a:defRPr sz="1800">
                <a:solidFill>
                  <a:schemeClr val="bg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a:t>Text goes here</a:t>
            </a:r>
          </a:p>
        </p:txBody>
      </p:sp>
      <p:sp>
        <p:nvSpPr>
          <p:cNvPr id="5" name="Rectangle 6"/>
          <p:cNvSpPr>
            <a:spLocks noGrp="1" noChangeArrowheads="1"/>
          </p:cNvSpPr>
          <p:nvPr>
            <p:ph type="sldNum" sz="quarter" idx="13"/>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4693254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Image &amp; Caption">
    <p:spTree>
      <p:nvGrpSpPr>
        <p:cNvPr id="1" name=""/>
        <p:cNvGrpSpPr/>
        <p:nvPr/>
      </p:nvGrpSpPr>
      <p:grpSpPr>
        <a:xfrm>
          <a:off x="0" y="0"/>
          <a:ext cx="0" cy="0"/>
          <a:chOff x="0" y="0"/>
          <a:chExt cx="0" cy="0"/>
        </a:xfrm>
      </p:grpSpPr>
      <p:sp>
        <p:nvSpPr>
          <p:cNvPr id="3" name="Title 1"/>
          <p:cNvSpPr>
            <a:spLocks noGrp="1"/>
          </p:cNvSpPr>
          <p:nvPr>
            <p:ph type="title"/>
          </p:nvPr>
        </p:nvSpPr>
        <p:spPr>
          <a:xfrm>
            <a:off x="458265" y="224737"/>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4" name="Picture Placeholder 21"/>
          <p:cNvSpPr>
            <a:spLocks noGrp="1"/>
          </p:cNvSpPr>
          <p:nvPr>
            <p:ph type="pic" sz="quarter" idx="12"/>
          </p:nvPr>
        </p:nvSpPr>
        <p:spPr>
          <a:xfrm>
            <a:off x="0" y="1038666"/>
            <a:ext cx="9144000" cy="4917322"/>
          </a:xfrm>
        </p:spPr>
        <p:txBody>
          <a:bodyPr>
            <a:normAutofit/>
          </a:bodyPr>
          <a:lstStyle>
            <a:lvl1pPr marL="0" indent="0">
              <a:buNone/>
              <a:defRPr sz="2200">
                <a:solidFill>
                  <a:schemeClr val="tx1"/>
                </a:solidFill>
              </a:defRPr>
            </a:lvl1pPr>
          </a:lstStyle>
          <a:p>
            <a:r>
              <a:rPr lang="en-US" dirty="0"/>
              <a:t>Click icon to add picture</a:t>
            </a:r>
          </a:p>
        </p:txBody>
      </p:sp>
      <p:sp>
        <p:nvSpPr>
          <p:cNvPr id="6" name="Text Placeholder 3"/>
          <p:cNvSpPr>
            <a:spLocks noGrp="1"/>
          </p:cNvSpPr>
          <p:nvPr>
            <p:ph type="body" sz="quarter" idx="13" hasCustomPrompt="1"/>
          </p:nvPr>
        </p:nvSpPr>
        <p:spPr>
          <a:xfrm>
            <a:off x="457200" y="5975132"/>
            <a:ext cx="8229600" cy="882624"/>
          </a:xfrm>
        </p:spPr>
        <p:txBody>
          <a:bodyPr bIns="137160" anchor="ctr" anchorCtr="0">
            <a:noAutofit/>
          </a:bodyPr>
          <a:lstStyle>
            <a:lvl1pPr marL="0" indent="0" algn="ctr">
              <a:lnSpc>
                <a:spcPct val="100000"/>
              </a:lnSpc>
              <a:spcBef>
                <a:spcPts val="72"/>
              </a:spcBef>
              <a:buClr>
                <a:schemeClr val="accent2"/>
              </a:buClr>
              <a:buNone/>
              <a:defRPr sz="1800" b="0"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spTree>
    <p:extLst>
      <p:ext uri="{BB962C8B-B14F-4D97-AF65-F5344CB8AC3E}">
        <p14:creationId xmlns:p14="http://schemas.microsoft.com/office/powerpoint/2010/main" val="83467043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Image and Header">
    <p:spTree>
      <p:nvGrpSpPr>
        <p:cNvPr id="1" name=""/>
        <p:cNvGrpSpPr/>
        <p:nvPr/>
      </p:nvGrpSpPr>
      <p:grpSpPr>
        <a:xfrm>
          <a:off x="0" y="0"/>
          <a:ext cx="0" cy="0"/>
          <a:chOff x="0" y="0"/>
          <a:chExt cx="0" cy="0"/>
        </a:xfrm>
      </p:grpSpPr>
      <p:sp>
        <p:nvSpPr>
          <p:cNvPr id="3" name="Title 1"/>
          <p:cNvSpPr>
            <a:spLocks noGrp="1"/>
          </p:cNvSpPr>
          <p:nvPr>
            <p:ph type="title"/>
          </p:nvPr>
        </p:nvSpPr>
        <p:spPr>
          <a:xfrm>
            <a:off x="457680" y="227754"/>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4" name="Picture Placeholder 21"/>
          <p:cNvSpPr>
            <a:spLocks noGrp="1"/>
          </p:cNvSpPr>
          <p:nvPr>
            <p:ph type="pic" sz="quarter" idx="12"/>
          </p:nvPr>
        </p:nvSpPr>
        <p:spPr>
          <a:xfrm>
            <a:off x="0" y="1038666"/>
            <a:ext cx="9144000" cy="5819334"/>
          </a:xfrm>
        </p:spPr>
        <p:txBody>
          <a:bodyPr>
            <a:normAutofit/>
          </a:bodyPr>
          <a:lstStyle>
            <a:lvl1pPr marL="0" indent="0">
              <a:buNone/>
              <a:defRPr sz="2200"/>
            </a:lvl1pPr>
          </a:lstStyle>
          <a:p>
            <a:r>
              <a:rPr lang="en-US" dirty="0"/>
              <a:t>Click icon to add picture</a:t>
            </a:r>
          </a:p>
        </p:txBody>
      </p:sp>
    </p:spTree>
    <p:extLst>
      <p:ext uri="{BB962C8B-B14F-4D97-AF65-F5344CB8AC3E}">
        <p14:creationId xmlns:p14="http://schemas.microsoft.com/office/powerpoint/2010/main" val="2701167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3" name="Picture Placeholder 21"/>
          <p:cNvSpPr>
            <a:spLocks noGrp="1"/>
          </p:cNvSpPr>
          <p:nvPr>
            <p:ph type="pic" sz="quarter" idx="12"/>
          </p:nvPr>
        </p:nvSpPr>
        <p:spPr>
          <a:xfrm>
            <a:off x="0" y="0"/>
            <a:ext cx="9144000" cy="6858000"/>
          </a:xfrm>
        </p:spPr>
        <p:txBody>
          <a:bodyPr anchor="t" anchorCtr="0">
            <a:normAutofit/>
          </a:bodyPr>
          <a:lstStyle>
            <a:lvl1pPr marL="0" indent="0">
              <a:buNone/>
              <a:defRPr sz="2200">
                <a:solidFill>
                  <a:schemeClr val="tx1"/>
                </a:solidFill>
              </a:defRPr>
            </a:lvl1pPr>
          </a:lstStyle>
          <a:p>
            <a:r>
              <a:rPr lang="en-US" dirty="0"/>
              <a:t>Click icon to add picture</a:t>
            </a:r>
          </a:p>
        </p:txBody>
      </p:sp>
    </p:spTree>
    <p:extLst>
      <p:ext uri="{BB962C8B-B14F-4D97-AF65-F5344CB8AC3E}">
        <p14:creationId xmlns:p14="http://schemas.microsoft.com/office/powerpoint/2010/main" val="34883796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b="1"/>
            </a:lvl1pPr>
          </a:lstStyle>
          <a:p>
            <a:r>
              <a:rPr lang="en-US"/>
              <a:t>Click to edit Master title style</a:t>
            </a:r>
            <a:endParaRPr lang="en-US" dirty="0"/>
          </a:p>
        </p:txBody>
      </p:sp>
      <p:sp>
        <p:nvSpPr>
          <p:cNvPr id="3" name="Content Placeholder 2"/>
          <p:cNvSpPr>
            <a:spLocks noGrp="1"/>
          </p:cNvSpPr>
          <p:nvPr>
            <p:ph idx="1"/>
          </p:nvPr>
        </p:nvSpPr>
        <p:spPr>
          <a:xfrm>
            <a:off x="457200" y="1142999"/>
            <a:ext cx="8229600" cy="4425287"/>
          </a:xfrm>
        </p:spPr>
        <p:txBody>
          <a:bodyPr/>
          <a:lstStyle>
            <a:lvl1pPr>
              <a:buClr>
                <a:schemeClr val="accent1"/>
              </a:buClr>
              <a:buSzPct val="120000"/>
              <a:defRPr>
                <a:solidFill>
                  <a:schemeClr val="tx1"/>
                </a:solidFill>
              </a:defRPr>
            </a:lvl1pPr>
            <a:lvl2pPr>
              <a:buSzPct val="90000"/>
              <a:buFont typeface="Courier New" pitchFamily="49" charset="0"/>
              <a:buChar char="o"/>
              <a:defRPr sz="2000">
                <a:solidFill>
                  <a:schemeClr val="tx1"/>
                </a:solidFill>
              </a:defRPr>
            </a:lvl2pPr>
            <a:lvl3pPr>
              <a:buSzPct val="90000"/>
              <a:buFont typeface="Arial" pitchFamily="34" charset="0"/>
              <a:buChar char="─"/>
              <a:defRPr sz="18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a:t>Click to edit Master text styles</a:t>
            </a:r>
          </a:p>
          <a:p>
            <a:pPr lvl="1"/>
            <a:r>
              <a:rPr lang="en-US"/>
              <a:t>Second level</a:t>
            </a:r>
          </a:p>
          <a:p>
            <a:pPr lvl="2"/>
            <a:r>
              <a:rPr lang="en-US"/>
              <a:t>Third level</a:t>
            </a:r>
          </a:p>
        </p:txBody>
      </p:sp>
      <p:sp>
        <p:nvSpPr>
          <p:cNvPr id="5"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5645971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_No first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b="1"/>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452582"/>
          </a:xfrm>
        </p:spPr>
        <p:txBody>
          <a:bodyPr/>
          <a:lstStyle>
            <a:lvl1pPr marL="0" indent="0">
              <a:buClr>
                <a:schemeClr val="accent1"/>
              </a:buClr>
              <a:buSzPct val="120000"/>
              <a:buNone/>
              <a:defRPr>
                <a:solidFill>
                  <a:schemeClr val="tx1"/>
                </a:solidFill>
              </a:defRPr>
            </a:lvl1pPr>
            <a:lvl2pPr>
              <a:buSzPct val="90000"/>
              <a:buFont typeface="Courier New" pitchFamily="49" charset="0"/>
              <a:buChar char="o"/>
              <a:defRPr sz="2000">
                <a:solidFill>
                  <a:schemeClr val="tx1"/>
                </a:solidFill>
              </a:defRPr>
            </a:lvl2pPr>
            <a:lvl3pPr>
              <a:buSzPct val="90000"/>
              <a:buFont typeface="Arial" pitchFamily="34" charset="0"/>
              <a:buChar char="─"/>
              <a:defRPr sz="18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21386413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numbere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b="1">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316104"/>
          </a:xfrm>
        </p:spPr>
        <p:txBody>
          <a:bodyPr/>
          <a:lstStyle>
            <a:lvl1pPr marL="344488" indent="-344488">
              <a:buClr>
                <a:schemeClr val="accent1"/>
              </a:buClr>
              <a:buSzPct val="100000"/>
              <a:buFont typeface="+mj-lt"/>
              <a:buAutoNum type="arabicPeriod"/>
              <a:defRPr>
                <a:solidFill>
                  <a:schemeClr val="tx1"/>
                </a:solidFill>
              </a:defRPr>
            </a:lvl1pPr>
            <a:lvl2pPr marL="647700" indent="-285750">
              <a:buSzPct val="90000"/>
              <a:buFont typeface="+mj-lt"/>
              <a:buAutoNum type="alphaLcPeriod"/>
              <a:defRPr sz="2000">
                <a:solidFill>
                  <a:schemeClr val="tx1"/>
                </a:solidFill>
              </a:defRPr>
            </a:lvl2pPr>
            <a:lvl3pPr marL="889000" indent="-198438">
              <a:buSzPct val="90000"/>
              <a:buFont typeface="+mj-lt"/>
              <a:buAutoNum type="romanLcPeriod"/>
              <a:defRPr sz="18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94683340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41033211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5201686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1_Title, no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62836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140031"/>
            <a:ext cx="4038600" cy="4660268"/>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648200" y="1140031"/>
            <a:ext cx="4038600" cy="4660268"/>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6"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4961716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ith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97803"/>
            <a:ext cx="4040188" cy="830997"/>
          </a:xfrm>
        </p:spPr>
        <p:txBody>
          <a:bodyPr anchor="b"/>
          <a:lstStyle>
            <a:lvl1pPr marL="0" indent="0">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799"/>
            <a:ext cx="4040188" cy="4053386"/>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45025" y="1009679"/>
            <a:ext cx="4041775" cy="830997"/>
          </a:xfrm>
        </p:spPr>
        <p:txBody>
          <a:bodyPr anchor="b"/>
          <a:lstStyle>
            <a:lvl1pPr marL="0" indent="0">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840675"/>
            <a:ext cx="4041775" cy="4055158"/>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600">
                <a:solidFill>
                  <a:schemeClr val="tx1"/>
                </a:solidFill>
              </a:defRPr>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itle 1"/>
          <p:cNvSpPr>
            <a:spLocks noGrp="1"/>
          </p:cNvSpPr>
          <p:nvPr>
            <p:ph type="title"/>
          </p:nvPr>
        </p:nvSpPr>
        <p:spPr>
          <a:xfrm>
            <a:off x="457200" y="225734"/>
            <a:ext cx="8191500" cy="660400"/>
          </a:xfrm>
        </p:spPr>
        <p:txBody>
          <a:bodyPr/>
          <a:lstStyle/>
          <a:p>
            <a:r>
              <a:rPr lang="en-US" dirty="0"/>
              <a:t>Click to edit Master title style</a:t>
            </a:r>
          </a:p>
        </p:txBody>
      </p:sp>
      <p:sp>
        <p:nvSpPr>
          <p:cNvPr id="9" name="Rectangle 6"/>
          <p:cNvSpPr>
            <a:spLocks noGrp="1" noChangeArrowheads="1"/>
          </p:cNvSpPr>
          <p:nvPr>
            <p:ph type="sldNum" sz="quarter" idx="10"/>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1147386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57200" y="225734"/>
            <a:ext cx="8191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dirty="0"/>
              <a:t>Click to edit Master title style</a:t>
            </a:r>
          </a:p>
        </p:txBody>
      </p:sp>
      <p:sp>
        <p:nvSpPr>
          <p:cNvPr id="1028" name="Rectangle 3"/>
          <p:cNvSpPr>
            <a:spLocks noGrp="1" noChangeArrowheads="1"/>
          </p:cNvSpPr>
          <p:nvPr>
            <p:ph type="body" idx="1"/>
          </p:nvPr>
        </p:nvSpPr>
        <p:spPr bwMode="auto">
          <a:xfrm>
            <a:off x="457200" y="1144588"/>
            <a:ext cx="8199438" cy="423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lvl="0"/>
            <a:r>
              <a:rPr lang="en-US" altLang="en-US" dirty="0"/>
              <a:t>Click to edit Master text styles</a:t>
            </a:r>
          </a:p>
          <a:p>
            <a:pPr lvl="1"/>
            <a:r>
              <a:rPr lang="en-US" altLang="en-US" dirty="0"/>
              <a:t>Second level</a:t>
            </a:r>
          </a:p>
          <a:p>
            <a:pPr lvl="2"/>
            <a:r>
              <a:rPr lang="en-US" altLang="en-US" dirty="0"/>
              <a:t>Third level</a:t>
            </a:r>
          </a:p>
        </p:txBody>
      </p:sp>
      <p:pic>
        <p:nvPicPr>
          <p:cNvPr id="6" name="Picture 2"/>
          <p:cNvPicPr>
            <a:picLocks noChangeAspect="1" noChangeArrowheads="1"/>
          </p:cNvPicPr>
          <p:nvPr userDrawn="1"/>
        </p:nvPicPr>
        <p:blipFill rotWithShape="1">
          <a:blip r:embed="rId18">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p:cNvGrpSpPr/>
          <p:nvPr userDrawn="1"/>
        </p:nvGrpSpPr>
        <p:grpSpPr>
          <a:xfrm>
            <a:off x="562896" y="6145848"/>
            <a:ext cx="3441754" cy="289456"/>
            <a:chOff x="562896" y="6361681"/>
            <a:chExt cx="3441754" cy="289456"/>
          </a:xfrm>
        </p:grpSpPr>
        <p:pic>
          <p:nvPicPr>
            <p:cNvPr id="8" name="Picture 7" descr="IHME_logo_acr_RGB_sm.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62896" y="6361681"/>
              <a:ext cx="770386" cy="250575"/>
            </a:xfrm>
            <a:prstGeom prst="rect">
              <a:avLst/>
            </a:prstGeom>
          </p:spPr>
        </p:pic>
        <p:cxnSp>
          <p:nvCxnSpPr>
            <p:cNvPr id="9" name="Straight Connector 8"/>
            <p:cNvCxnSpPr/>
            <p:nvPr userDrawn="1"/>
          </p:nvCxnSpPr>
          <p:spPr>
            <a:xfrm>
              <a:off x="1495275" y="6361681"/>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rotWithShape="1">
            <a:blip r:embed="rId20">
              <a:lum bright="-30000"/>
            </a:blip>
            <a:srcRect l="13858"/>
            <a:stretch/>
          </p:blipFill>
          <p:spPr>
            <a:xfrm>
              <a:off x="1955028" y="6396816"/>
              <a:ext cx="2049622" cy="190349"/>
            </a:xfrm>
            <a:prstGeom prst="rect">
              <a:avLst/>
            </a:prstGeom>
          </p:spPr>
        </p:pic>
        <p:pic>
          <p:nvPicPr>
            <p:cNvPr id="11" name="Picture 10"/>
            <p:cNvPicPr>
              <a:picLocks noChangeAspect="1"/>
            </p:cNvPicPr>
            <p:nvPr userDrawn="1"/>
          </p:nvPicPr>
          <p:blipFill rotWithShape="1">
            <a:blip r:embed="rId20">
              <a:lum/>
            </a:blip>
            <a:srcRect r="87556"/>
            <a:stretch/>
          </p:blipFill>
          <p:spPr>
            <a:xfrm>
              <a:off x="1625286" y="6396816"/>
              <a:ext cx="296096" cy="190349"/>
            </a:xfrm>
            <a:prstGeom prst="rect">
              <a:avLst/>
            </a:prstGeom>
          </p:spPr>
        </p:pic>
      </p:grpSp>
      <p:pic>
        <p:nvPicPr>
          <p:cNvPr id="13" name="Picture 58" descr="C:\Users\Sarah\Desktop\IHME_logo_rgb-01.png"/>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5577736" y="6192078"/>
            <a:ext cx="3075688" cy="19076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78" r:id="rId2"/>
    <p:sldLayoutId id="2147483687" r:id="rId3"/>
    <p:sldLayoutId id="2147483686" r:id="rId4"/>
    <p:sldLayoutId id="2147483681" r:id="rId5"/>
    <p:sldLayoutId id="2147483682" r:id="rId6"/>
    <p:sldLayoutId id="2147483688" r:id="rId7"/>
    <p:sldLayoutId id="2147483679" r:id="rId8"/>
    <p:sldLayoutId id="2147483680" r:id="rId9"/>
    <p:sldLayoutId id="2147483689" r:id="rId10"/>
    <p:sldLayoutId id="2147483690" r:id="rId11"/>
    <p:sldLayoutId id="2147483691" r:id="rId12"/>
    <p:sldLayoutId id="2147483694" r:id="rId13"/>
    <p:sldLayoutId id="2147483695" r:id="rId14"/>
    <p:sldLayoutId id="2147483696" r:id="rId15"/>
    <p:sldLayoutId id="2147483697" r:id="rId16"/>
  </p:sldLayoutIdLst>
  <p:transition>
    <p:fade/>
  </p:transition>
  <p:hf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200" b="1">
          <a:solidFill>
            <a:schemeClr val="accent1"/>
          </a:solidFill>
          <a:latin typeface="Arial" charset="0"/>
        </a:defRPr>
      </a:lvl2pPr>
      <a:lvl3pPr algn="l" rtl="0" eaLnBrk="0" fontAlgn="base" hangingPunct="0">
        <a:spcBef>
          <a:spcPct val="0"/>
        </a:spcBef>
        <a:spcAft>
          <a:spcPct val="0"/>
        </a:spcAft>
        <a:defRPr sz="3200" b="1">
          <a:solidFill>
            <a:schemeClr val="accent1"/>
          </a:solidFill>
          <a:latin typeface="Arial" charset="0"/>
        </a:defRPr>
      </a:lvl3pPr>
      <a:lvl4pPr algn="l" rtl="0" eaLnBrk="0" fontAlgn="base" hangingPunct="0">
        <a:spcBef>
          <a:spcPct val="0"/>
        </a:spcBef>
        <a:spcAft>
          <a:spcPct val="0"/>
        </a:spcAft>
        <a:defRPr sz="3200" b="1">
          <a:solidFill>
            <a:schemeClr val="accent1"/>
          </a:solidFill>
          <a:latin typeface="Arial" charset="0"/>
        </a:defRPr>
      </a:lvl4pPr>
      <a:lvl5pPr algn="l" rtl="0" eaLnBrk="0" fontAlgn="base" hangingPunct="0">
        <a:spcBef>
          <a:spcPct val="0"/>
        </a:spcBef>
        <a:spcAft>
          <a:spcPct val="0"/>
        </a:spcAft>
        <a:defRPr sz="3200" b="1">
          <a:solidFill>
            <a:schemeClr val="accent1"/>
          </a:solidFill>
          <a:latin typeface="Arial" charset="0"/>
        </a:defRPr>
      </a:lvl5pPr>
      <a:lvl6pPr marL="457200" algn="l" rtl="0" eaLnBrk="1" fontAlgn="base" hangingPunct="1">
        <a:spcBef>
          <a:spcPct val="0"/>
        </a:spcBef>
        <a:spcAft>
          <a:spcPct val="0"/>
        </a:spcAft>
        <a:defRPr sz="2400">
          <a:solidFill>
            <a:schemeClr val="accent1"/>
          </a:solidFill>
          <a:latin typeface="Arial" charset="0"/>
        </a:defRPr>
      </a:lvl6pPr>
      <a:lvl7pPr marL="914400" algn="l" rtl="0" eaLnBrk="1" fontAlgn="base" hangingPunct="1">
        <a:spcBef>
          <a:spcPct val="0"/>
        </a:spcBef>
        <a:spcAft>
          <a:spcPct val="0"/>
        </a:spcAft>
        <a:defRPr sz="2400">
          <a:solidFill>
            <a:schemeClr val="accent1"/>
          </a:solidFill>
          <a:latin typeface="Arial" charset="0"/>
        </a:defRPr>
      </a:lvl7pPr>
      <a:lvl8pPr marL="1371600" algn="l" rtl="0" eaLnBrk="1" fontAlgn="base" hangingPunct="1">
        <a:spcBef>
          <a:spcPct val="0"/>
        </a:spcBef>
        <a:spcAft>
          <a:spcPct val="0"/>
        </a:spcAft>
        <a:defRPr sz="2400">
          <a:solidFill>
            <a:schemeClr val="accent1"/>
          </a:solidFill>
          <a:latin typeface="Arial" charset="0"/>
        </a:defRPr>
      </a:lvl8pPr>
      <a:lvl9pPr marL="1828800" algn="l" rtl="0" eaLnBrk="1" fontAlgn="base" hangingPunct="1">
        <a:spcBef>
          <a:spcPct val="0"/>
        </a:spcBef>
        <a:spcAft>
          <a:spcPct val="0"/>
        </a:spcAft>
        <a:defRPr sz="2400">
          <a:solidFill>
            <a:schemeClr val="accent1"/>
          </a:solidFill>
          <a:latin typeface="Arial" charset="0"/>
        </a:defRPr>
      </a:lvl9pPr>
    </p:titleStyle>
    <p:bodyStyle>
      <a:lvl1pPr marL="231775" indent="-231775" algn="l" rtl="0" eaLnBrk="0" fontAlgn="base" hangingPunct="0">
        <a:spcBef>
          <a:spcPts val="800"/>
        </a:spcBef>
        <a:spcAft>
          <a:spcPct val="0"/>
        </a:spcAft>
        <a:buClr>
          <a:schemeClr val="accent1"/>
        </a:buClr>
        <a:buSzPct val="120000"/>
        <a:buChar char="•"/>
        <a:defRPr sz="2200">
          <a:solidFill>
            <a:schemeClr val="tx1"/>
          </a:solidFill>
          <a:latin typeface="+mn-lt"/>
          <a:ea typeface="+mn-ea"/>
          <a:cs typeface="+mn-cs"/>
        </a:defRPr>
      </a:lvl1pPr>
      <a:lvl2pPr marL="566738" indent="-220663" algn="l" rtl="0" eaLnBrk="0" fontAlgn="base" hangingPunct="0">
        <a:spcBef>
          <a:spcPts val="800"/>
        </a:spcBef>
        <a:spcAft>
          <a:spcPct val="0"/>
        </a:spcAft>
        <a:buClr>
          <a:schemeClr val="accent1"/>
        </a:buClr>
        <a:buSzPct val="90000"/>
        <a:buFont typeface="Courier New" pitchFamily="49" charset="0"/>
        <a:buChar char="o"/>
        <a:defRPr sz="2000">
          <a:solidFill>
            <a:schemeClr val="tx1"/>
          </a:solidFill>
          <a:latin typeface="+mn-lt"/>
        </a:defRPr>
      </a:lvl2pPr>
      <a:lvl3pPr marL="912813" indent="-231775" algn="l" rtl="0" eaLnBrk="0" fontAlgn="base" hangingPunct="0">
        <a:spcBef>
          <a:spcPts val="800"/>
        </a:spcBef>
        <a:spcAft>
          <a:spcPct val="0"/>
        </a:spcAft>
        <a:buClr>
          <a:schemeClr val="accent1"/>
        </a:buClr>
        <a:buSzPct val="90000"/>
        <a:buFont typeface="Arial" pitchFamily="34" charset="0"/>
        <a:buChar char="─"/>
        <a:defRPr>
          <a:solidFill>
            <a:schemeClr val="tx1"/>
          </a:solidFill>
          <a:latin typeface="+mn-lt"/>
        </a:defRPr>
      </a:lvl3pPr>
      <a:lvl4pPr marL="1258888" indent="-231775" algn="l" rtl="0" eaLnBrk="0" fontAlgn="base" hangingPunct="0">
        <a:spcBef>
          <a:spcPct val="45000"/>
        </a:spcBef>
        <a:spcAft>
          <a:spcPct val="0"/>
        </a:spcAft>
        <a:buClr>
          <a:schemeClr val="accent1"/>
        </a:buClr>
        <a:buFont typeface="Arial" pitchFamily="34" charset="0"/>
        <a:buChar char="»"/>
        <a:defRPr sz="1600">
          <a:solidFill>
            <a:srgbClr val="404040"/>
          </a:solidFill>
          <a:latin typeface="+mn-lt"/>
        </a:defRPr>
      </a:lvl4pPr>
      <a:lvl5pPr marL="1597025" indent="-223838" algn="l" rtl="0" eaLnBrk="0" fontAlgn="base" hangingPunct="0">
        <a:spcBef>
          <a:spcPct val="45000"/>
        </a:spcBef>
        <a:spcAft>
          <a:spcPct val="0"/>
        </a:spcAft>
        <a:buChar char="»"/>
        <a:defRPr sz="1600">
          <a:solidFill>
            <a:schemeClr val="tx1"/>
          </a:solidFill>
          <a:latin typeface="+mn-lt"/>
        </a:defRPr>
      </a:lvl5pPr>
      <a:lvl6pPr marL="2054225" indent="-223838" algn="l" rtl="0" eaLnBrk="1" fontAlgn="base" hangingPunct="1">
        <a:spcBef>
          <a:spcPct val="45000"/>
        </a:spcBef>
        <a:spcAft>
          <a:spcPct val="0"/>
        </a:spcAft>
        <a:buChar char="»"/>
        <a:defRPr sz="1200">
          <a:solidFill>
            <a:schemeClr val="tx1"/>
          </a:solidFill>
          <a:latin typeface="+mn-lt"/>
        </a:defRPr>
      </a:lvl6pPr>
      <a:lvl7pPr marL="2511425" indent="-223838" algn="l" rtl="0" eaLnBrk="1" fontAlgn="base" hangingPunct="1">
        <a:spcBef>
          <a:spcPct val="45000"/>
        </a:spcBef>
        <a:spcAft>
          <a:spcPct val="0"/>
        </a:spcAft>
        <a:buChar char="»"/>
        <a:defRPr sz="1200">
          <a:solidFill>
            <a:schemeClr val="tx1"/>
          </a:solidFill>
          <a:latin typeface="+mn-lt"/>
        </a:defRPr>
      </a:lvl7pPr>
      <a:lvl8pPr marL="2968625" indent="-223838" algn="l" rtl="0" eaLnBrk="1" fontAlgn="base" hangingPunct="1">
        <a:spcBef>
          <a:spcPct val="45000"/>
        </a:spcBef>
        <a:spcAft>
          <a:spcPct val="0"/>
        </a:spcAft>
        <a:buChar char="»"/>
        <a:defRPr sz="1200">
          <a:solidFill>
            <a:schemeClr val="tx1"/>
          </a:solidFill>
          <a:latin typeface="+mn-lt"/>
        </a:defRPr>
      </a:lvl8pPr>
      <a:lvl9pPr marL="3425825" indent="-223838" algn="l" rtl="0" eaLnBrk="1" fontAlgn="base" hangingPunct="1">
        <a:spcBef>
          <a:spcPct val="45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914" y="2473845"/>
            <a:ext cx="7772400" cy="615553"/>
          </a:xfrm>
        </p:spPr>
        <p:txBody>
          <a:bodyPr/>
          <a:lstStyle/>
          <a:p>
            <a:r>
              <a:rPr lang="en-US" dirty="0" smtClean="0"/>
              <a:t>NLP</a:t>
            </a:r>
            <a:endParaRPr lang="en-US" dirty="0"/>
          </a:p>
        </p:txBody>
      </p:sp>
      <p:sp>
        <p:nvSpPr>
          <p:cNvPr id="3" name="Text Placeholder 2"/>
          <p:cNvSpPr>
            <a:spLocks noGrp="1"/>
          </p:cNvSpPr>
          <p:nvPr>
            <p:ph type="body" sz="quarter" idx="10"/>
          </p:nvPr>
        </p:nvSpPr>
        <p:spPr/>
        <p:txBody>
          <a:bodyPr/>
          <a:lstStyle/>
          <a:p>
            <a:r>
              <a:rPr lang="en-US" dirty="0" smtClean="0"/>
              <a:t>Research considerations on training data and model structure</a:t>
            </a:r>
            <a:endParaRPr lang="en-US" dirty="0"/>
          </a:p>
        </p:txBody>
      </p:sp>
    </p:spTree>
    <p:extLst>
      <p:ext uri="{BB962C8B-B14F-4D97-AF65-F5344CB8AC3E}">
        <p14:creationId xmlns:p14="http://schemas.microsoft.com/office/powerpoint/2010/main" val="12707270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project status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693" y="842710"/>
            <a:ext cx="5232669" cy="1009702"/>
          </a:xfrm>
        </p:spPr>
      </p:pic>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41" y="2141576"/>
            <a:ext cx="7213971" cy="3733992"/>
          </a:xfrm>
          <a:prstGeom prst="rect">
            <a:avLst/>
          </a:prstGeom>
        </p:spPr>
      </p:pic>
    </p:spTree>
    <p:extLst>
      <p:ext uri="{BB962C8B-B14F-4D97-AF65-F5344CB8AC3E}">
        <p14:creationId xmlns:p14="http://schemas.microsoft.com/office/powerpoint/2010/main" val="4475808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of training data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a:t>
            </a:fld>
            <a:endParaRPr lang="en-US"/>
          </a:p>
        </p:txBody>
      </p:sp>
    </p:spTree>
    <p:extLst>
      <p:ext uri="{BB962C8B-B14F-4D97-AF65-F5344CB8AC3E}">
        <p14:creationId xmlns:p14="http://schemas.microsoft.com/office/powerpoint/2010/main" val="41686887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Data</a:t>
            </a:r>
            <a:endParaRPr lang="en-US" dirty="0"/>
          </a:p>
        </p:txBody>
      </p:sp>
      <p:sp>
        <p:nvSpPr>
          <p:cNvPr id="3" name="Content Placeholder 2"/>
          <p:cNvSpPr>
            <a:spLocks noGrp="1"/>
          </p:cNvSpPr>
          <p:nvPr>
            <p:ph idx="1"/>
          </p:nvPr>
        </p:nvSpPr>
        <p:spPr/>
        <p:txBody>
          <a:bodyPr/>
          <a:lstStyle/>
          <a:p>
            <a:r>
              <a:rPr lang="en-US" dirty="0"/>
              <a:t>Should we even use 2015-2017 as training data? Because they had so much trouble with classification even into the modular framework at that point? </a:t>
            </a:r>
          </a:p>
          <a:p>
            <a:r>
              <a:rPr lang="en-US" dirty="0"/>
              <a:t>Concern - the hand-coded NLP training data was run through Irena’s old map. So the module/intervention you’re seeing there is NOT the module/intervention that was in the original file, and there are all of the errors of classification we already know about. </a:t>
            </a:r>
          </a:p>
          <a:p>
            <a:r>
              <a:rPr lang="en-US" dirty="0"/>
              <a:t>Concern - it’s not clear that these data were picked from 2018-2020 grant period, or what period they did come from. We know the country teams’ classification has already improved greatly between 2015-2017 and 2018-2020, so it makes sense to only pull training data from the later period. </a:t>
            </a:r>
          </a:p>
          <a:p>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a:t>
            </a:fld>
            <a:endParaRPr lang="en-US"/>
          </a:p>
        </p:txBody>
      </p:sp>
    </p:spTree>
    <p:extLst>
      <p:ext uri="{BB962C8B-B14F-4D97-AF65-F5344CB8AC3E}">
        <p14:creationId xmlns:p14="http://schemas.microsoft.com/office/powerpoint/2010/main" val="32785365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Data</a:t>
            </a:r>
            <a:endParaRPr lang="en-US" dirty="0"/>
          </a:p>
        </p:txBody>
      </p:sp>
      <p:sp>
        <p:nvSpPr>
          <p:cNvPr id="3" name="Content Placeholder 2"/>
          <p:cNvSpPr>
            <a:spLocks noGrp="1"/>
          </p:cNvSpPr>
          <p:nvPr>
            <p:ph idx="1"/>
          </p:nvPr>
        </p:nvSpPr>
        <p:spPr/>
        <p:txBody>
          <a:bodyPr/>
          <a:lstStyle/>
          <a:p>
            <a:r>
              <a:rPr lang="en-US" dirty="0"/>
              <a:t>Concern - not all codes are represented in the training data, and the data is very highly skewed towards malaria case management and vector control. There is not an even distribution between languages, or diseases. </a:t>
            </a:r>
          </a:p>
          <a:p>
            <a:r>
              <a:rPr lang="en-US" dirty="0"/>
              <a:t>RSSH is not being treated as its own disease in the model, and neither is HIV/TB. </a:t>
            </a:r>
          </a:p>
          <a:p>
            <a:r>
              <a:rPr lang="en-US" dirty="0"/>
              <a:t>All of the iteration data has unreadable characters in the activity description column that can’t be pulled in either as </a:t>
            </a:r>
            <a:r>
              <a:rPr lang="en-US" dirty="0" err="1"/>
              <a:t>unicode</a:t>
            </a:r>
            <a:r>
              <a:rPr lang="en-US" dirty="0"/>
              <a:t> or latin-1. It looks like the encoding got lost somewhere along the way when writing to file. </a:t>
            </a:r>
          </a:p>
          <a:p>
            <a:r>
              <a:rPr lang="en-US" dirty="0"/>
              <a:t>We’re not pulling in any English </a:t>
            </a:r>
            <a:r>
              <a:rPr lang="en-US" dirty="0" smtClean="0"/>
              <a:t>acronyms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5</a:t>
            </a:fld>
            <a:endParaRPr lang="en-US"/>
          </a:p>
        </p:txBody>
      </p:sp>
    </p:spTree>
    <p:extLst>
      <p:ext uri="{BB962C8B-B14F-4D97-AF65-F5344CB8AC3E}">
        <p14:creationId xmlns:p14="http://schemas.microsoft.com/office/powerpoint/2010/main" val="13330200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Data</a:t>
            </a:r>
            <a:endParaRPr lang="en-US" dirty="0"/>
          </a:p>
        </p:txBody>
      </p:sp>
      <p:sp>
        <p:nvSpPr>
          <p:cNvPr id="3" name="Content Placeholder 2"/>
          <p:cNvSpPr>
            <a:spLocks noGrp="1"/>
          </p:cNvSpPr>
          <p:nvPr>
            <p:ph idx="1"/>
          </p:nvPr>
        </p:nvSpPr>
        <p:spPr/>
        <p:txBody>
          <a:bodyPr/>
          <a:lstStyle/>
          <a:p>
            <a:r>
              <a:rPr lang="en-US" dirty="0" smtClean="0"/>
              <a:t>How big is a representative sample? How can you stratify this? By disease? </a:t>
            </a:r>
          </a:p>
          <a:p>
            <a:r>
              <a:rPr lang="en-US" dirty="0" smtClean="0"/>
              <a:t>Ideally, we would not rely as much on observation frequency, because we want the model to base its decisions mostly on the context of the text, but we may want to also add a ‘frequency weight’ to the data balancing. </a:t>
            </a:r>
          </a:p>
          <a:p>
            <a:r>
              <a:rPr lang="en-US" dirty="0" smtClean="0"/>
              <a:t>Beginning by sampling by disease? Ignoring language or not? </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6</a:t>
            </a:fld>
            <a:endParaRPr lang="en-US"/>
          </a:p>
        </p:txBody>
      </p:sp>
    </p:spTree>
    <p:extLst>
      <p:ext uri="{BB962C8B-B14F-4D97-AF65-F5344CB8AC3E}">
        <p14:creationId xmlns:p14="http://schemas.microsoft.com/office/powerpoint/2010/main" val="15337416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structure</a:t>
            </a:r>
            <a:endParaRPr lang="en-US" dirty="0"/>
          </a:p>
        </p:txBody>
      </p:sp>
      <p:sp>
        <p:nvSpPr>
          <p:cNvPr id="3" name="Content Placeholder 2"/>
          <p:cNvSpPr>
            <a:spLocks noGrp="1"/>
          </p:cNvSpPr>
          <p:nvPr>
            <p:ph idx="1"/>
          </p:nvPr>
        </p:nvSpPr>
        <p:spPr/>
        <p:txBody>
          <a:bodyPr/>
          <a:lstStyle/>
          <a:p>
            <a:r>
              <a:rPr lang="en-US" dirty="0"/>
              <a:t>RSSH is not being treated as its own disease in the model, and neither is HIV/TB. </a:t>
            </a:r>
            <a:endParaRPr lang="en-US" dirty="0" smtClean="0"/>
          </a:p>
          <a:p>
            <a:r>
              <a:rPr lang="en-US" dirty="0"/>
              <a:t>We’re not pulling in any English </a:t>
            </a:r>
            <a:r>
              <a:rPr lang="en-US" dirty="0" smtClean="0"/>
              <a:t>acronyms, and there didn’t seem to be a systematic review to make sure the dictionary keys in Spanish and French were all getting caught by their respective acronym lists. There were a lot of unnecessary acronyms. </a:t>
            </a:r>
          </a:p>
          <a:p>
            <a:r>
              <a:rPr lang="en-US" dirty="0" smtClean="0"/>
              <a:t>Are we using continuous models (regression) to try to predict discrete variables? Review Wilson’s code. </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7</a:t>
            </a:fld>
            <a:endParaRPr lang="en-US"/>
          </a:p>
        </p:txBody>
      </p:sp>
    </p:spTree>
    <p:extLst>
      <p:ext uri="{BB962C8B-B14F-4D97-AF65-F5344CB8AC3E}">
        <p14:creationId xmlns:p14="http://schemas.microsoft.com/office/powerpoint/2010/main" val="3466505387"/>
      </p:ext>
    </p:extLst>
  </p:cSld>
  <p:clrMapOvr>
    <a:masterClrMapping/>
  </p:clrMapOvr>
  <p:transition>
    <p:fade/>
  </p:transition>
</p:sld>
</file>

<file path=ppt/theme/theme1.xml><?xml version="1.0" encoding="utf-8"?>
<a:theme xmlns:a="http://schemas.openxmlformats.org/drawingml/2006/main" name="IHME ppt template_1109">
  <a:themeElements>
    <a:clrScheme name="Custom 6">
      <a:dk1>
        <a:srgbClr val="000000"/>
      </a:dk1>
      <a:lt1>
        <a:srgbClr val="FFFFFF"/>
      </a:lt1>
      <a:dk2>
        <a:srgbClr val="000000"/>
      </a:dk2>
      <a:lt2>
        <a:srgbClr val="5F5F5F"/>
      </a:lt2>
      <a:accent1>
        <a:srgbClr val="5BBB0E"/>
      </a:accent1>
      <a:accent2>
        <a:srgbClr val="308600"/>
      </a:accent2>
      <a:accent3>
        <a:srgbClr val="4B3892"/>
      </a:accent3>
      <a:accent4>
        <a:srgbClr val="A6A6A6"/>
      </a:accent4>
      <a:accent5>
        <a:srgbClr val="16540A"/>
      </a:accent5>
      <a:accent6>
        <a:srgbClr val="CD6F49"/>
      </a:accent6>
      <a:hlink>
        <a:srgbClr val="4D8540"/>
      </a:hlink>
      <a:folHlink>
        <a:srgbClr val="4D854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spcBef>
            <a:spcPts val="54"/>
          </a:spcBef>
          <a:buClr>
            <a:schemeClr val="accent1"/>
          </a:buClr>
          <a:buSzPct val="110000"/>
          <a:defRPr sz="1800"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48AA43"/>
        </a:accent1>
        <a:accent2>
          <a:srgbClr val="333399"/>
        </a:accent2>
        <a:accent3>
          <a:srgbClr val="FFFFFF"/>
        </a:accent3>
        <a:accent4>
          <a:srgbClr val="000000"/>
        </a:accent4>
        <a:accent5>
          <a:srgbClr val="B1D2B0"/>
        </a:accent5>
        <a:accent6>
          <a:srgbClr val="2D2D8A"/>
        </a:accent6>
        <a:hlink>
          <a:srgbClr val="009999"/>
        </a:hlink>
        <a:folHlink>
          <a:srgbClr val="92C67C"/>
        </a:folHlink>
      </a:clrScheme>
      <a:clrMap bg1="lt1" tx1="dk1" bg2="lt2" tx2="dk2" accent1="accent1" accent2="accent2" accent3="accent3" accent4="accent4" accent5="accent5" accent6="accent6" hlink="hlink" folHlink="folHlink"/>
    </a:extraClrScheme>
    <a:extraClrScheme>
      <a:clrScheme name="Default Design 14">
        <a:dk1>
          <a:srgbClr val="4C5B52"/>
        </a:dk1>
        <a:lt1>
          <a:srgbClr val="FFFFFF"/>
        </a:lt1>
        <a:dk2>
          <a:srgbClr val="000000"/>
        </a:dk2>
        <a:lt2>
          <a:srgbClr val="808080"/>
        </a:lt2>
        <a:accent1>
          <a:srgbClr val="48AA43"/>
        </a:accent1>
        <a:accent2>
          <a:srgbClr val="333399"/>
        </a:accent2>
        <a:accent3>
          <a:srgbClr val="FFFFFF"/>
        </a:accent3>
        <a:accent4>
          <a:srgbClr val="404C45"/>
        </a:accent4>
        <a:accent5>
          <a:srgbClr val="B1D2B0"/>
        </a:accent5>
        <a:accent6>
          <a:srgbClr val="2D2D8A"/>
        </a:accent6>
        <a:hlink>
          <a:srgbClr val="009999"/>
        </a:hlink>
        <a:folHlink>
          <a:srgbClr val="92C67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IHME ppt template_1109</Template>
  <TotalTime>2397</TotalTime>
  <Words>414</Words>
  <Application>Microsoft Office PowerPoint</Application>
  <PresentationFormat>On-screen Show (4:3)</PresentationFormat>
  <Paragraphs>27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Courier New</vt:lpstr>
      <vt:lpstr>IHME ppt template_1109</vt:lpstr>
      <vt:lpstr>NLP</vt:lpstr>
      <vt:lpstr>Current project status</vt:lpstr>
      <vt:lpstr>Current status of training data</vt:lpstr>
      <vt:lpstr>Training Data</vt:lpstr>
      <vt:lpstr>Training Data</vt:lpstr>
      <vt:lpstr>Training Data</vt:lpstr>
      <vt:lpstr>Model structure</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Information</dc:title>
  <dc:creator>Nebula</dc:creator>
  <cp:lastModifiedBy>Emily Linebarger</cp:lastModifiedBy>
  <cp:revision>89</cp:revision>
  <dcterms:created xsi:type="dcterms:W3CDTF">2009-11-17T17:26:05Z</dcterms:created>
  <dcterms:modified xsi:type="dcterms:W3CDTF">2019-04-02T23:56:24Z</dcterms:modified>
</cp:coreProperties>
</file>