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Medium" charset="1" panose="00000600000000000000"/>
      <p:regular r:id="rId10"/>
    </p:embeddedFont>
    <p:embeddedFont>
      <p:font typeface="Poppins Medium Bold" charset="1" panose="00000700000000000000"/>
      <p:regular r:id="rId11"/>
    </p:embeddedFont>
    <p:embeddedFont>
      <p:font typeface="Poppins Medium Italics" charset="1" panose="00000600000000000000"/>
      <p:regular r:id="rId12"/>
    </p:embeddedFont>
    <p:embeddedFont>
      <p:font typeface="Poppins Medium Bold Italics" charset="1" panose="00000700000000000000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00290" y="4275150"/>
            <a:ext cx="4087421" cy="302469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19354" y="1935897"/>
            <a:ext cx="7449293" cy="346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13"/>
              </a:lnSpc>
            </a:pPr>
            <a:r>
              <a:rPr lang="en-US" sz="19080">
                <a:solidFill>
                  <a:srgbClr val="FFFFFF"/>
                </a:solidFill>
                <a:latin typeface="Poppins Medium"/>
              </a:rPr>
              <a:t>VICFIT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78918" y="9134628"/>
            <a:ext cx="891914" cy="6600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373855" y="5143500"/>
            <a:ext cx="5540291" cy="391849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870910" y="1733805"/>
            <a:ext cx="14546181" cy="28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6"/>
              </a:lnSpc>
            </a:pPr>
            <a:r>
              <a:rPr lang="en-US" sz="9496">
                <a:solidFill>
                  <a:srgbClr val="FFFFFF"/>
                </a:solidFill>
                <a:latin typeface="Poppins"/>
              </a:rPr>
              <a:t> "Hábitos </a:t>
            </a:r>
            <a:r>
              <a:rPr lang="en-US" sz="9496">
                <a:solidFill>
                  <a:srgbClr val="FFFFFF"/>
                </a:solidFill>
                <a:latin typeface="Poppins Bold"/>
              </a:rPr>
              <a:t>saudáveis</a:t>
            </a:r>
            <a:r>
              <a:rPr lang="en-US" sz="9496">
                <a:solidFill>
                  <a:srgbClr val="FFFFFF"/>
                </a:solidFill>
                <a:latin typeface="Poppins"/>
              </a:rPr>
              <a:t> para uma vida </a:t>
            </a:r>
            <a:r>
              <a:rPr lang="en-US" sz="9496">
                <a:solidFill>
                  <a:srgbClr val="FFFFFF"/>
                </a:solidFill>
                <a:latin typeface="Poppins Bold"/>
              </a:rPr>
              <a:t>melhor</a:t>
            </a:r>
            <a:r>
              <a:rPr lang="en-US" sz="9496">
                <a:solidFill>
                  <a:srgbClr val="FFFFFF"/>
                </a:solidFill>
                <a:latin typeface="Poppins"/>
              </a:rPr>
              <a:t>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15075" y="8620906"/>
            <a:ext cx="1819600" cy="75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>
                <a:solidFill>
                  <a:srgbClr val="FFFFFF"/>
                </a:solidFill>
                <a:latin typeface="Poppins Medium"/>
              </a:rPr>
              <a:t>VICFIT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1032" y="4068576"/>
            <a:ext cx="13685937" cy="2092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5"/>
              </a:lnSpc>
            </a:pPr>
            <a:r>
              <a:rPr lang="en-US" sz="13382">
                <a:solidFill>
                  <a:srgbClr val="FFFFFF"/>
                </a:solidFill>
                <a:latin typeface="Poppins"/>
              </a:rPr>
              <a:t>Por quê </a:t>
            </a:r>
            <a:r>
              <a:rPr lang="en-US" sz="13382">
                <a:solidFill>
                  <a:srgbClr val="FFFFFF"/>
                </a:solidFill>
                <a:latin typeface="Poppins Bold"/>
              </a:rPr>
              <a:t>fitness</a:t>
            </a:r>
            <a:r>
              <a:rPr lang="en-US" sz="13382">
                <a:solidFill>
                  <a:srgbClr val="FFFFFF"/>
                </a:solidFill>
                <a:latin typeface="Poppins"/>
              </a:rPr>
              <a:t>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78918" y="9134628"/>
            <a:ext cx="891914" cy="66001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6115075" y="8620906"/>
            <a:ext cx="1819600" cy="75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>
                <a:solidFill>
                  <a:srgbClr val="FFFFFF"/>
                </a:solidFill>
                <a:latin typeface="Poppins Medium"/>
              </a:rPr>
              <a:t>VICFIT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81323" y="6104416"/>
            <a:ext cx="2525353" cy="223608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556424" y="1777388"/>
            <a:ext cx="7175153" cy="402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5"/>
              </a:lnSpc>
            </a:pPr>
            <a:r>
              <a:rPr lang="en-US" sz="13382">
                <a:solidFill>
                  <a:srgbClr val="FFFFFF"/>
                </a:solidFill>
                <a:latin typeface="Poppins"/>
              </a:rPr>
              <a:t>Meu</a:t>
            </a:r>
          </a:p>
          <a:p>
            <a:pPr algn="ctr">
              <a:lnSpc>
                <a:spcPts val="15255"/>
              </a:lnSpc>
            </a:pPr>
            <a:r>
              <a:rPr lang="en-US" sz="13382">
                <a:solidFill>
                  <a:srgbClr val="FFFFFF"/>
                </a:solidFill>
                <a:latin typeface="Poppins Bold"/>
              </a:rPr>
              <a:t>Website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78918" y="9134628"/>
            <a:ext cx="891914" cy="66001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6115075" y="8620906"/>
            <a:ext cx="1819600" cy="75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>
                <a:solidFill>
                  <a:srgbClr val="FFFFFF"/>
                </a:solidFill>
                <a:latin typeface="Poppins Medium"/>
              </a:rPr>
              <a:t>VICFIT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033510" y="2710345"/>
            <a:ext cx="12220979" cy="66689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161883" y="734675"/>
            <a:ext cx="9964235" cy="169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2"/>
              </a:lnSpc>
            </a:pPr>
            <a:r>
              <a:rPr lang="en-US" sz="10817">
                <a:solidFill>
                  <a:srgbClr val="FFFFFF"/>
                </a:solidFill>
                <a:latin typeface="Poppins Bold"/>
              </a:rPr>
              <a:t>Planejamento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78918" y="9134628"/>
            <a:ext cx="891914" cy="66001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6115075" y="8620906"/>
            <a:ext cx="1819600" cy="75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>
                <a:solidFill>
                  <a:srgbClr val="FFFFFF"/>
                </a:solidFill>
                <a:latin typeface="Poppins Medium"/>
              </a:rPr>
              <a:t>VICFIT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62468" y="5143500"/>
            <a:ext cx="3163064" cy="434921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379690" y="971550"/>
            <a:ext cx="7528620" cy="402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5"/>
              </a:lnSpc>
            </a:pPr>
            <a:r>
              <a:rPr lang="en-US" sz="13382">
                <a:solidFill>
                  <a:srgbClr val="FFFFFF"/>
                </a:solidFill>
                <a:latin typeface="Poppins"/>
              </a:rPr>
              <a:t>Meus</a:t>
            </a:r>
          </a:p>
          <a:p>
            <a:pPr algn="ctr">
              <a:lnSpc>
                <a:spcPts val="15255"/>
              </a:lnSpc>
            </a:pPr>
            <a:r>
              <a:rPr lang="en-US" sz="13382">
                <a:solidFill>
                  <a:srgbClr val="FFFFFF"/>
                </a:solidFill>
                <a:latin typeface="Poppins Bold"/>
              </a:rPr>
              <a:t>Desafios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78918" y="9134628"/>
            <a:ext cx="891914" cy="66001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6115075" y="8620906"/>
            <a:ext cx="1819600" cy="75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>
                <a:solidFill>
                  <a:srgbClr val="FFFFFF"/>
                </a:solidFill>
                <a:latin typeface="Poppins Medium"/>
              </a:rPr>
              <a:t>VICFIT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7869" y="4068576"/>
            <a:ext cx="15692261" cy="2092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5"/>
              </a:lnSpc>
            </a:pPr>
            <a:r>
              <a:rPr lang="en-US" sz="13382">
                <a:solidFill>
                  <a:srgbClr val="FFFFFF"/>
                </a:solidFill>
                <a:latin typeface="Poppins Bold"/>
              </a:rPr>
              <a:t>Agradecimentos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46687" y="6161274"/>
            <a:ext cx="8794625" cy="155105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78918" y="9134628"/>
            <a:ext cx="891914" cy="66001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6115075" y="8620906"/>
            <a:ext cx="1819600" cy="75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>
                <a:solidFill>
                  <a:srgbClr val="FFFFFF"/>
                </a:solidFill>
                <a:latin typeface="Poppins Medium"/>
              </a:rPr>
              <a:t>VICFIT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7487" y="2171630"/>
            <a:ext cx="14013026" cy="590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21"/>
              </a:lnSpc>
            </a:pPr>
            <a:r>
              <a:rPr lang="en-US" sz="10018">
                <a:solidFill>
                  <a:srgbClr val="FFFFFF"/>
                </a:solidFill>
                <a:latin typeface="Poppins"/>
              </a:rPr>
              <a:t>Após todo o </a:t>
            </a:r>
            <a:r>
              <a:rPr lang="en-US" sz="10018">
                <a:solidFill>
                  <a:srgbClr val="FFFFFF"/>
                </a:solidFill>
                <a:latin typeface="Poppins Bold"/>
              </a:rPr>
              <a:t>processo</a:t>
            </a:r>
            <a:r>
              <a:rPr lang="en-US" sz="10018">
                <a:solidFill>
                  <a:srgbClr val="FFFFFF"/>
                </a:solidFill>
                <a:latin typeface="Poppins"/>
              </a:rPr>
              <a:t> para a elaboração do meu </a:t>
            </a:r>
            <a:r>
              <a:rPr lang="en-US" sz="10018">
                <a:solidFill>
                  <a:srgbClr val="FFFFFF"/>
                </a:solidFill>
                <a:latin typeface="Poppins Bold"/>
              </a:rPr>
              <a:t>website</a:t>
            </a:r>
            <a:r>
              <a:rPr lang="en-US" sz="10018">
                <a:solidFill>
                  <a:srgbClr val="FFFFFF"/>
                </a:solidFill>
                <a:latin typeface="Poppins"/>
              </a:rPr>
              <a:t> concluí que...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78918" y="9134628"/>
            <a:ext cx="891914" cy="66001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6115075" y="8620906"/>
            <a:ext cx="1819600" cy="75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>
                <a:solidFill>
                  <a:srgbClr val="FFFFFF"/>
                </a:solidFill>
                <a:latin typeface="Poppins Medium"/>
              </a:rPr>
              <a:t>VICFIT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DAFDMMPtyJ0</dc:identifier>
  <dcterms:modified xsi:type="dcterms:W3CDTF">2011-08-01T06:04:30Z</dcterms:modified>
  <cp:revision>1</cp:revision>
  <dc:title>VicFit (apresentação)</dc:title>
</cp:coreProperties>
</file>