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87" d="100"/>
          <a:sy n="87" d="100"/>
        </p:scale>
        <p:origin x="20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8749-AD88-9D4D-901D-A5A77F11D6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Relocation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6FFAE-E9E2-2147-82B7-D399658E0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Project 2</a:t>
            </a:r>
          </a:p>
          <a:p>
            <a:r>
              <a:rPr lang="en-US" dirty="0"/>
              <a:t>Alivia </a:t>
            </a:r>
            <a:r>
              <a:rPr lang="en-US" dirty="0" err="1"/>
              <a:t>varvel</a:t>
            </a:r>
            <a:endParaRPr lang="en-US" dirty="0"/>
          </a:p>
          <a:p>
            <a:r>
              <a:rPr lang="en-US" dirty="0"/>
              <a:t>Hema </a:t>
            </a:r>
            <a:r>
              <a:rPr lang="en-US" dirty="0" err="1"/>
              <a:t>vyas</a:t>
            </a:r>
            <a:endParaRPr lang="en-US" dirty="0"/>
          </a:p>
          <a:p>
            <a:r>
              <a:rPr lang="en-US" dirty="0"/>
              <a:t>Sydni pierce</a:t>
            </a:r>
          </a:p>
        </p:txBody>
      </p:sp>
    </p:spTree>
    <p:extLst>
      <p:ext uri="{BB962C8B-B14F-4D97-AF65-F5344CB8AC3E}">
        <p14:creationId xmlns:p14="http://schemas.microsoft.com/office/powerpoint/2010/main" val="1154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DDDE-F0B0-024F-9BB5-C42904A1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3984C-2AD3-0747-B471-45C0CC517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CF82988C-1AAF-4D4B-90E7-2FC51AB4CDC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774" y="1804137"/>
            <a:ext cx="4422913" cy="3987063"/>
          </a:xfrm>
          <a:prstGeom prst="rect">
            <a:avLst/>
          </a:prstGeom>
        </p:spPr>
      </p:pic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78D98157-7021-4544-8608-7857EE983A9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914" y="2901396"/>
            <a:ext cx="3996912" cy="380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2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0150-798E-4643-B5E7-F45417E7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D964D-E3EF-5C4C-8DF8-7B9949A4E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B84A92A-BD61-3B47-9DBD-A983EF1D28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03" y="1699590"/>
            <a:ext cx="6014831" cy="4750905"/>
          </a:xfrm>
          <a:prstGeom prst="rect">
            <a:avLst/>
          </a:prstGeom>
        </p:spPr>
      </p:pic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0258F1CE-EF6E-EE47-AF14-235C0949BEB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632" y="4457147"/>
            <a:ext cx="4355824" cy="19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0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810B-B3BA-FC47-9A5D-820FBC94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D2D30-5DCA-4E42-9C30-4270149C8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D0657BD-0563-DC4D-A4D0-3221DA9464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62" y="1762262"/>
            <a:ext cx="4762363" cy="4708111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112DB4E-ACB4-904C-A581-6818A1C850B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441" y="3429000"/>
            <a:ext cx="58039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3D522-FA1E-D448-9A4F-4D44F51A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Logic.js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E9B8A-5D02-924C-9086-B4EFE2D0A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F9856545-406A-ED44-886C-DF67A00691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93" y="1703180"/>
            <a:ext cx="3385238" cy="3623918"/>
          </a:xfrm>
          <a:prstGeom prst="rect">
            <a:avLst/>
          </a:prstGeom>
        </p:spPr>
      </p:pic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C1903A2F-C39A-9144-A2A0-6221E0DBC5D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703180"/>
            <a:ext cx="3217309" cy="3623918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BE078C1-82D4-BE42-A3B9-203ACC1C693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778" y="3966633"/>
            <a:ext cx="3789779" cy="136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3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D8ED-0A2C-CA49-8DEB-C80A9CE0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Style.css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3A921-EABA-E34A-9099-1FDFE88ED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87906675-79FA-A947-8EFF-A855012279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142067"/>
            <a:ext cx="3210338" cy="2831640"/>
          </a:xfrm>
          <a:prstGeom prst="rect">
            <a:avLst/>
          </a:prstGeom>
        </p:spPr>
      </p:pic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AA94D0AD-4C12-0344-B936-C1EA5340656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809" y="3966633"/>
            <a:ext cx="965200" cy="17399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CFF9D01-3315-E84B-AB8B-EB7B155E819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762" y="2142067"/>
            <a:ext cx="3335475" cy="1994084"/>
          </a:xfrm>
          <a:prstGeom prst="rect">
            <a:avLst/>
          </a:prstGeom>
        </p:spPr>
      </p:pic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154B681-C5DD-3645-A578-AB847339AF7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632" y="3862180"/>
            <a:ext cx="2080594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18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54</TotalTime>
  <Words>23</Words>
  <Application>Microsoft Macintosh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Relocation</vt:lpstr>
      <vt:lpstr>Data- 2019</vt:lpstr>
      <vt:lpstr>App.py</vt:lpstr>
      <vt:lpstr>Index.html</vt:lpstr>
      <vt:lpstr>Logic.js</vt:lpstr>
      <vt:lpstr>Style.css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Relocation</dc:title>
  <dc:creator>Kunal Vyas</dc:creator>
  <cp:lastModifiedBy>Kunal Vyas</cp:lastModifiedBy>
  <cp:revision>3</cp:revision>
  <dcterms:created xsi:type="dcterms:W3CDTF">2021-07-24T13:51:16Z</dcterms:created>
  <dcterms:modified xsi:type="dcterms:W3CDTF">2021-07-24T14:45:32Z</dcterms:modified>
</cp:coreProperties>
</file>