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eiper" userId="b020d1e40aea9da5" providerId="LiveId" clId="{D516F538-483B-42BC-8279-19188593BD20}"/>
    <pc:docChg chg="custSel addSld modSld">
      <pc:chgData name="Matthew Weiper" userId="b020d1e40aea9da5" providerId="LiveId" clId="{D516F538-483B-42BC-8279-19188593BD20}" dt="2021-04-28T18:35:30.187" v="1638" actId="20577"/>
      <pc:docMkLst>
        <pc:docMk/>
      </pc:docMkLst>
      <pc:sldChg chg="addSp delSp modSp mod">
        <pc:chgData name="Matthew Weiper" userId="b020d1e40aea9da5" providerId="LiveId" clId="{D516F538-483B-42BC-8279-19188593BD20}" dt="2021-04-28T18:34:06.268" v="1592" actId="1076"/>
        <pc:sldMkLst>
          <pc:docMk/>
          <pc:sldMk cId="881576497" sldId="256"/>
        </pc:sldMkLst>
        <pc:spChg chg="del mod">
          <ac:chgData name="Matthew Weiper" userId="b020d1e40aea9da5" providerId="LiveId" clId="{D516F538-483B-42BC-8279-19188593BD20}" dt="2021-04-28T15:12:13.344" v="53" actId="478"/>
          <ac:spMkLst>
            <pc:docMk/>
            <pc:sldMk cId="881576497" sldId="256"/>
            <ac:spMk id="2" creationId="{4DB1A547-AE7F-4752-BE43-42F46D41DCFB}"/>
          </ac:spMkLst>
        </pc:spChg>
        <pc:spChg chg="del mod">
          <ac:chgData name="Matthew Weiper" userId="b020d1e40aea9da5" providerId="LiveId" clId="{D516F538-483B-42BC-8279-19188593BD20}" dt="2021-04-28T15:11:13.622" v="49" actId="478"/>
          <ac:spMkLst>
            <pc:docMk/>
            <pc:sldMk cId="881576497" sldId="256"/>
            <ac:spMk id="3" creationId="{6EBE3D13-DD67-4361-A2D8-12AC302B6CEF}"/>
          </ac:spMkLst>
        </pc:spChg>
        <pc:spChg chg="add mod">
          <ac:chgData name="Matthew Weiper" userId="b020d1e40aea9da5" providerId="LiveId" clId="{D516F538-483B-42BC-8279-19188593BD20}" dt="2021-04-28T15:14:13.077" v="69" actId="1076"/>
          <ac:spMkLst>
            <pc:docMk/>
            <pc:sldMk cId="881576497" sldId="256"/>
            <ac:spMk id="6" creationId="{EF6FAC67-CAA8-4D4D-8906-F19E5630C55E}"/>
          </ac:spMkLst>
        </pc:spChg>
        <pc:spChg chg="add del mod">
          <ac:chgData name="Matthew Weiper" userId="b020d1e40aea9da5" providerId="LiveId" clId="{D516F538-483B-42BC-8279-19188593BD20}" dt="2021-04-28T15:12:16.399" v="55" actId="478"/>
          <ac:spMkLst>
            <pc:docMk/>
            <pc:sldMk cId="881576497" sldId="256"/>
            <ac:spMk id="8" creationId="{0264EA6A-DB2B-4699-A5BF-0132B8D984DD}"/>
          </ac:spMkLst>
        </pc:spChg>
        <pc:spChg chg="add mod">
          <ac:chgData name="Matthew Weiper" userId="b020d1e40aea9da5" providerId="LiveId" clId="{D516F538-483B-42BC-8279-19188593BD20}" dt="2021-04-28T18:34:06.268" v="1592" actId="1076"/>
          <ac:spMkLst>
            <pc:docMk/>
            <pc:sldMk cId="881576497" sldId="256"/>
            <ac:spMk id="9" creationId="{6B138A0D-FE39-4CCD-95FB-0E004F480546}"/>
          </ac:spMkLst>
        </pc:spChg>
        <pc:picChg chg="add mod ord">
          <ac:chgData name="Matthew Weiper" userId="b020d1e40aea9da5" providerId="LiveId" clId="{D516F538-483B-42BC-8279-19188593BD20}" dt="2021-04-28T15:12:27.661" v="58" actId="1076"/>
          <ac:picMkLst>
            <pc:docMk/>
            <pc:sldMk cId="881576497" sldId="256"/>
            <ac:picMk id="5" creationId="{434E6BCB-3AAC-4301-AEE5-E5DAA6EF991F}"/>
          </ac:picMkLst>
        </pc:picChg>
      </pc:sldChg>
      <pc:sldChg chg="addSp delSp modSp new mod">
        <pc:chgData name="Matthew Weiper" userId="b020d1e40aea9da5" providerId="LiveId" clId="{D516F538-483B-42BC-8279-19188593BD20}" dt="2021-04-28T18:35:30.187" v="1638" actId="20577"/>
        <pc:sldMkLst>
          <pc:docMk/>
          <pc:sldMk cId="2312060326" sldId="257"/>
        </pc:sldMkLst>
        <pc:spChg chg="del">
          <ac:chgData name="Matthew Weiper" userId="b020d1e40aea9da5" providerId="LiveId" clId="{D516F538-483B-42BC-8279-19188593BD20}" dt="2021-04-28T15:15:47.781" v="101" actId="478"/>
          <ac:spMkLst>
            <pc:docMk/>
            <pc:sldMk cId="2312060326" sldId="257"/>
            <ac:spMk id="2" creationId="{3495C068-614F-45E1-B3FB-1B8BE7BEDB18}"/>
          </ac:spMkLst>
        </pc:spChg>
        <pc:spChg chg="mod">
          <ac:chgData name="Matthew Weiper" userId="b020d1e40aea9da5" providerId="LiveId" clId="{D516F538-483B-42BC-8279-19188593BD20}" dt="2021-04-28T18:35:30.187" v="1638" actId="20577"/>
          <ac:spMkLst>
            <pc:docMk/>
            <pc:sldMk cId="2312060326" sldId="257"/>
            <ac:spMk id="3" creationId="{406658E8-7CD9-4645-9A5E-74250FF6C197}"/>
          </ac:spMkLst>
        </pc:spChg>
        <pc:picChg chg="add del mod">
          <ac:chgData name="Matthew Weiper" userId="b020d1e40aea9da5" providerId="LiveId" clId="{D516F538-483B-42BC-8279-19188593BD20}" dt="2021-04-28T18:22:13.802" v="1328" actId="478"/>
          <ac:picMkLst>
            <pc:docMk/>
            <pc:sldMk cId="2312060326" sldId="257"/>
            <ac:picMk id="5" creationId="{419A3819-2951-41C4-B3CC-D37E15926F49}"/>
          </ac:picMkLst>
        </pc:picChg>
        <pc:picChg chg="add mod">
          <ac:chgData name="Matthew Weiper" userId="b020d1e40aea9da5" providerId="LiveId" clId="{D516F538-483B-42BC-8279-19188593BD20}" dt="2021-04-28T18:30:45.329" v="1586" actId="1076"/>
          <ac:picMkLst>
            <pc:docMk/>
            <pc:sldMk cId="2312060326" sldId="257"/>
            <ac:picMk id="7" creationId="{44FCD25A-DF1A-4592-9C29-C3390264B877}"/>
          </ac:picMkLst>
        </pc:picChg>
      </pc:sldChg>
      <pc:sldChg chg="modSp new">
        <pc:chgData name="Matthew Weiper" userId="b020d1e40aea9da5" providerId="LiveId" clId="{D516F538-483B-42BC-8279-19188593BD20}" dt="2021-04-28T18:18:23.585" v="1242"/>
        <pc:sldMkLst>
          <pc:docMk/>
          <pc:sldMk cId="288262142" sldId="258"/>
        </pc:sldMkLst>
        <pc:spChg chg="mod">
          <ac:chgData name="Matthew Weiper" userId="b020d1e40aea9da5" providerId="LiveId" clId="{D516F538-483B-42BC-8279-19188593BD20}" dt="2021-04-28T18:18:23.585" v="1242"/>
          <ac:spMkLst>
            <pc:docMk/>
            <pc:sldMk cId="288262142" sldId="258"/>
            <ac:spMk id="2" creationId="{2FA24A23-7053-4E46-A0CC-67135685EF51}"/>
          </ac:spMkLst>
        </pc:spChg>
        <pc:spChg chg="mod">
          <ac:chgData name="Matthew Weiper" userId="b020d1e40aea9da5" providerId="LiveId" clId="{D516F538-483B-42BC-8279-19188593BD20}" dt="2021-04-28T18:18:23.585" v="1242"/>
          <ac:spMkLst>
            <pc:docMk/>
            <pc:sldMk cId="288262142" sldId="258"/>
            <ac:spMk id="3" creationId="{2DA28649-603B-463B-8D7D-1ABCD4CBD8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9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30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0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0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00C1BD-8E4F-4625-B116-799FC9C171F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E6BCB-3AAC-4301-AEE5-E5DAA6EF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6FAC67-CAA8-4D4D-8906-F19E5630C55E}"/>
              </a:ext>
            </a:extLst>
          </p:cNvPr>
          <p:cNvSpPr/>
          <p:nvPr/>
        </p:nvSpPr>
        <p:spPr>
          <a:xfrm>
            <a:off x="451519" y="290810"/>
            <a:ext cx="111365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</a:rPr>
              <a:t>What will be the next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</a:rPr>
              <a:t> Disney Blockbuster?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38A0D-FE39-4CCD-95FB-0E004F480546}"/>
              </a:ext>
            </a:extLst>
          </p:cNvPr>
          <p:cNvSpPr txBox="1"/>
          <p:nvPr/>
        </p:nvSpPr>
        <p:spPr>
          <a:xfrm>
            <a:off x="9117495" y="6382524"/>
            <a:ext cx="336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Hema Vyas / Matt Weiper</a:t>
            </a:r>
          </a:p>
        </p:txBody>
      </p:sp>
    </p:spTree>
    <p:extLst>
      <p:ext uri="{BB962C8B-B14F-4D97-AF65-F5344CB8AC3E}">
        <p14:creationId xmlns:p14="http://schemas.microsoft.com/office/powerpoint/2010/main" val="8815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58E8-7CD9-4645-9A5E-74250FF6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313531"/>
            <a:ext cx="8241058" cy="6312556"/>
          </a:xfrm>
        </p:spPr>
        <p:txBody>
          <a:bodyPr>
            <a:normAutofit/>
          </a:bodyPr>
          <a:lstStyle/>
          <a:p>
            <a:r>
              <a:rPr lang="en-US" sz="3200" b="1" dirty="0"/>
              <a:t>What we want to Accomplish</a:t>
            </a:r>
          </a:p>
          <a:p>
            <a:pPr marL="342900" indent="-342900">
              <a:buFontTx/>
              <a:buChar char="-"/>
            </a:pPr>
            <a:r>
              <a:rPr lang="en-US" dirty="0"/>
              <a:t>Looking into data, which factors contribute to making a Disney movie better than the rest. Using our findings, can we predict which kind of Disney movies are going to be highly successful moving forward? </a:t>
            </a:r>
            <a:r>
              <a:rPr lang="en-US" sz="1400" dirty="0"/>
              <a:t>(*Note – dataset is through 2016)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sz="3200" b="1" dirty="0"/>
              <a:t>Questions we asked Ourselves</a:t>
            </a:r>
            <a:endParaRPr lang="en-US" b="1" dirty="0"/>
          </a:p>
          <a:p>
            <a:pPr marL="342900" indent="-342900">
              <a:buFontTx/>
              <a:buChar char="-"/>
            </a:pPr>
            <a:r>
              <a:rPr lang="en-US" dirty="0"/>
              <a:t>Does genre and rating factor into how the movies perform?</a:t>
            </a:r>
          </a:p>
          <a:p>
            <a:pPr marL="342900" indent="-342900">
              <a:buFontTx/>
              <a:buChar char="-"/>
            </a:pPr>
            <a:r>
              <a:rPr lang="en-US" dirty="0"/>
              <a:t>Does the month in which movie was released matter in terms of how much it grosses?</a:t>
            </a:r>
          </a:p>
          <a:p>
            <a:pPr marL="342900" indent="-342900">
              <a:buFontTx/>
              <a:buChar char="-"/>
            </a:pPr>
            <a:r>
              <a:rPr lang="en-US" dirty="0"/>
              <a:t>How have things changed over the years? Is this data meaningful?</a:t>
            </a:r>
          </a:p>
          <a:p>
            <a:pPr marL="342900" indent="-342900">
              <a:buFontTx/>
              <a:buChar char="-"/>
            </a:pPr>
            <a:r>
              <a:rPr lang="en-US" dirty="0"/>
              <a:t>Drilling down data to last 10 years, does it represent the same answer we got for entire dataset?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FCD25A-DF1A-4592-9C29-C3390264B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7" y="3810001"/>
            <a:ext cx="5764018" cy="32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4A23-7053-4E46-A0CC-67135685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8649-603B-463B-8D7D-1ABCD4CBD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1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1029</TotalTime>
  <Words>130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Curlz MT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Weiper</dc:creator>
  <cp:lastModifiedBy>Matthew Weiper</cp:lastModifiedBy>
  <cp:revision>5</cp:revision>
  <dcterms:created xsi:type="dcterms:W3CDTF">2021-04-28T01:25:44Z</dcterms:created>
  <dcterms:modified xsi:type="dcterms:W3CDTF">2021-04-28T18:35:35Z</dcterms:modified>
</cp:coreProperties>
</file>