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622" y="2162849"/>
            <a:ext cx="86556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KAP026" pitchFamily="2" charset="0"/>
              </a:rPr>
              <a:t>~5LIF</a:t>
            </a:r>
            <a:endParaRPr lang="en-IN" sz="8000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KAP026" pitchFamily="2" charset="0"/>
            </a:endParaRPr>
          </a:p>
          <a:p>
            <a:pPr algn="ctr"/>
            <a:endParaRPr lang="en-US" sz="8000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KAP026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5246" y="627763"/>
            <a:ext cx="5542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KAP026" pitchFamily="2" charset="0"/>
              </a:rPr>
              <a:t>VF56L SC[JTF[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951111" y="1862667"/>
            <a:ext cx="4967111" cy="36933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FB.COM/GUJARATIPROVERB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84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224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KAP026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iLab</dc:creator>
  <cp:lastModifiedBy>iLab</cp:lastModifiedBy>
  <cp:revision>41</cp:revision>
  <dcterms:created xsi:type="dcterms:W3CDTF">2013-11-08T03:58:02Z</dcterms:created>
  <dcterms:modified xsi:type="dcterms:W3CDTF">2013-11-17T10:45:35Z</dcterms:modified>
</cp:coreProperties>
</file>