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3" r:id="rId16"/>
    <p:sldId id="275" r:id="rId17"/>
    <p:sldId id="276" r:id="rId18"/>
    <p:sldId id="280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>
        <p:scale>
          <a:sx n="92" d="100"/>
          <a:sy n="92" d="100"/>
        </p:scale>
        <p:origin x="13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04A4-0BB7-524A-9868-40BE47382E3B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0B5A6-A364-4544-A344-8532BCE66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0B5A6-A364-4544-A344-8532BCE66FA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0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27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2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5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39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80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1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0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8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23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2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27FF-7B61-424A-A22D-E5B51AFA1C47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D72E-E49D-EA47-8ECC-4991246C4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35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-mmlab/mmdetection/blob/master/docs/INSTALL.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ytensor/prepare_detection_dataset/blob/master/csv2coco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mmdetection</a:t>
            </a:r>
            <a:r>
              <a:rPr kumimoji="1" lang="zh-CN" altLang="en-US" dirty="0" smtClean="0"/>
              <a:t>动手实现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r>
              <a:rPr kumimoji="1" lang="zh-CN" altLang="en-US" smtClean="0"/>
              <a:t>人脸检测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编写自己的数据集类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${MMDET}/</a:t>
            </a:r>
            <a:r>
              <a:rPr kumimoji="1" lang="en-US" altLang="zh-CN" dirty="0" err="1" smtClean="0"/>
              <a:t>mmdet</a:t>
            </a:r>
            <a:r>
              <a:rPr kumimoji="1" lang="en-US" altLang="zh-CN" dirty="0" smtClean="0"/>
              <a:t>/datasets/__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__.</a:t>
            </a:r>
            <a:r>
              <a:rPr kumimoji="1" lang="en-US" altLang="zh-CN" dirty="0" err="1" smtClean="0"/>
              <a:t>py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把刚才新写的数据集添加进去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完成！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2377831"/>
            <a:ext cx="8242300" cy="41656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766646" y="4677508"/>
            <a:ext cx="3130062" cy="30480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043989" y="5214938"/>
            <a:ext cx="1757362" cy="40005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9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配置自己的检测器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mmdetection</a:t>
            </a:r>
            <a:r>
              <a:rPr kumimoji="1" lang="zh-CN" altLang="en-US" dirty="0" smtClean="0"/>
              <a:t>，配置检测器无需写一行代码，只需要修改配置文件即可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首先，创建实验目录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mkdir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mask_face_det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mask_face_det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然后我们创建一个目录存放配置文件：</a:t>
            </a:r>
            <a:endParaRPr kumimoji="1" lang="en-US" altLang="zh-CN" dirty="0" smtClean="0"/>
          </a:p>
          <a:p>
            <a:pPr lvl="2"/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kdir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我们在一个现成的配置文件上做修改：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首先拷贝过来：</a:t>
            </a:r>
            <a:r>
              <a:rPr kumimoji="1" lang="en-US" altLang="zh-CN" dirty="0" err="1" smtClean="0"/>
              <a:t>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${MMDET}/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/faster_rcnn_r50_fpn_1x.py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./</a:t>
            </a:r>
            <a:r>
              <a:rPr kumimoji="1" lang="en-US" altLang="zh-CN" dirty="0" err="1" smtClean="0"/>
              <a:t>config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然后我们分析一下这个配置文件：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1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配置文件：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字段：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和模型有关的一切设置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包括各种网络结构的定义</a:t>
            </a:r>
            <a:endParaRPr kumimoji="1" lang="en-US" altLang="zh-CN" dirty="0" smtClean="0"/>
          </a:p>
          <a:p>
            <a:r>
              <a:rPr kumimoji="1" lang="en-US" altLang="zh-CN" dirty="0" smtClean="0"/>
              <a:t>anchor</a:t>
            </a:r>
            <a:r>
              <a:rPr kumimoji="1" lang="zh-CN" altLang="en-US" dirty="0" smtClean="0"/>
              <a:t>的定义。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这一字段可以暂且不改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8809" b="60343"/>
          <a:stretch/>
        </p:blipFill>
        <p:spPr>
          <a:xfrm>
            <a:off x="5346730" y="1825625"/>
            <a:ext cx="6640484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配置文件：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Train_cfg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Test_cfg</a:t>
            </a:r>
            <a:endParaRPr kumimoji="1" lang="en-US" altLang="zh-CN" dirty="0" smtClean="0"/>
          </a:p>
          <a:p>
            <a:r>
              <a:rPr kumimoji="1" lang="zh-CN" altLang="en-US" dirty="0" smtClean="0"/>
              <a:t>训练测试的一些超参数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可以暂且不改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63" y="588963"/>
            <a:ext cx="4140200" cy="290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62" y="4001294"/>
            <a:ext cx="4205303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配置文件：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数据集相关：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需要改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57083" b="78356"/>
          <a:stretch/>
        </p:blipFill>
        <p:spPr>
          <a:xfrm>
            <a:off x="4769089" y="1690688"/>
            <a:ext cx="5822711" cy="1258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18" y="4281054"/>
            <a:ext cx="7644940" cy="1288473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7495309" y="3449782"/>
            <a:ext cx="370379" cy="551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配置文件：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数据集相关：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标注路径改一下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4217"/>
            <a:ext cx="6014108" cy="361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4217"/>
            <a:ext cx="6058486" cy="36195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 rot="16200000">
            <a:off x="5869865" y="4428210"/>
            <a:ext cx="370379" cy="551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793373" y="4001294"/>
            <a:ext cx="1888482" cy="30747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793373" y="5066278"/>
            <a:ext cx="1888482" cy="30747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793373" y="6004430"/>
            <a:ext cx="1888482" cy="30747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配置文件：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最后加上这样一行指定你的</a:t>
            </a:r>
            <a:r>
              <a:rPr kumimoji="1" lang="en-US" altLang="zh-CN" dirty="0" smtClean="0"/>
              <a:t>GPU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3049155"/>
            <a:ext cx="5118100" cy="231140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536949" y="5070763"/>
            <a:ext cx="1436833" cy="289791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开始训练！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037619" cy="4575175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kumimoji="1" lang="zh-CN" altLang="en-US" sz="2800" dirty="0" smtClean="0"/>
              <a:t>训练脚本是</a:t>
            </a:r>
            <a:r>
              <a:rPr kumimoji="1" lang="en-US" altLang="zh-CN" sz="2800" dirty="0" smtClean="0"/>
              <a:t>${MMDET}/tools/</a:t>
            </a:r>
            <a:r>
              <a:rPr kumimoji="1" lang="en-US" altLang="zh-CN" sz="2800" dirty="0" err="1" smtClean="0"/>
              <a:t>train.py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marL="685800" lvl="3">
              <a:spcBef>
                <a:spcPts val="1000"/>
              </a:spcBef>
            </a:pPr>
            <a:r>
              <a:rPr kumimoji="1" lang="zh-CN" altLang="en-US" sz="2600" dirty="0" smtClean="0"/>
              <a:t>可以拷贝到实验目录</a:t>
            </a:r>
            <a:r>
              <a:rPr kumimoji="1" lang="zh-CN" altLang="en-US" sz="2600" dirty="0" smtClean="0"/>
              <a:t>下</a:t>
            </a:r>
            <a:r>
              <a:rPr kumimoji="1" lang="en-US" altLang="zh-CN" sz="2600" dirty="0" smtClean="0"/>
              <a:t>:</a:t>
            </a:r>
            <a:r>
              <a:rPr kumimoji="1" lang="zh-CN" altLang="en-US" sz="2600" dirty="0" smtClean="0"/>
              <a:t> </a:t>
            </a:r>
            <a:r>
              <a:rPr kumimoji="1" lang="en-US" altLang="zh-CN" sz="2000" dirty="0" err="1" smtClean="0"/>
              <a:t>cp</a:t>
            </a:r>
            <a:r>
              <a:rPr kumimoji="1" lang="zh-CN" altLang="en-US" sz="2000" dirty="0" smtClean="0"/>
              <a:t> </a:t>
            </a:r>
            <a:r>
              <a:rPr kumimoji="1" lang="en-US" altLang="zh-CN" dirty="0" smtClean="0"/>
              <a:t>${MMDET}/tools/</a:t>
            </a:r>
            <a:r>
              <a:rPr kumimoji="1" lang="en-US" altLang="zh-CN" dirty="0" err="1" smtClean="0"/>
              <a:t>train.py</a:t>
            </a:r>
            <a:r>
              <a:rPr kumimoji="1" lang="zh-CN" altLang="en-US" dirty="0" smtClean="0"/>
              <a:t> </a:t>
            </a:r>
            <a:r>
              <a:rPr kumimoji="1" lang="en-US" altLang="zh-CN" sz="2400" dirty="0" smtClean="0"/>
              <a:t>.</a:t>
            </a:r>
          </a:p>
          <a:p>
            <a:pPr marL="228600" lvl="2">
              <a:spcBef>
                <a:spcPts val="1000"/>
              </a:spcBef>
            </a:pPr>
            <a:endParaRPr kumimoji="1" lang="en-US" altLang="zh-CN" sz="2800" dirty="0" smtClean="0"/>
          </a:p>
          <a:p>
            <a:r>
              <a:rPr kumimoji="1" lang="zh-CN" altLang="en-US" dirty="0" smtClean="0"/>
              <a:t>开始训练：</a:t>
            </a:r>
            <a:endParaRPr kumimoji="1" lang="en-US" altLang="zh-CN" dirty="0" smtClean="0"/>
          </a:p>
          <a:p>
            <a:pPr lvl="1"/>
            <a:r>
              <a:rPr kumimoji="1" lang="en-US" altLang="zh-CN" sz="1800" dirty="0" smtClean="0"/>
              <a:t>Python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train.py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./</a:t>
            </a:r>
            <a:r>
              <a:rPr kumimoji="1" lang="en-US" altLang="zh-CN" sz="1800" dirty="0" err="1" smtClean="0"/>
              <a:t>config</a:t>
            </a:r>
            <a:r>
              <a:rPr kumimoji="1" lang="en-US" altLang="zh-CN" sz="1800" dirty="0" smtClean="0"/>
              <a:t>/faster_rcnn_r50_fpn_1x.py</a:t>
            </a:r>
          </a:p>
          <a:p>
            <a:pPr lvl="1"/>
            <a:r>
              <a:rPr kumimoji="1" lang="zh-CN" altLang="en-US" sz="1800" dirty="0" smtClean="0"/>
              <a:t> </a:t>
            </a:r>
            <a:r>
              <a:rPr kumimoji="1" lang="zh-CN" altLang="en-US" dirty="0" smtClean="0"/>
              <a:t>只需一</a:t>
            </a:r>
            <a:r>
              <a:rPr kumimoji="1" lang="zh-CN" altLang="en-US" dirty="0" smtClean="0"/>
              <a:t>个参数，也就是刚才修改好的配置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测试：</a:t>
            </a:r>
            <a:endParaRPr kumimoji="1" lang="en-US" altLang="zh-CN" dirty="0" smtClean="0"/>
          </a:p>
          <a:p>
            <a:pPr lvl="1"/>
            <a:r>
              <a:rPr kumimoji="1" lang="en-US" altLang="zh-CN" sz="1600" dirty="0" smtClean="0"/>
              <a:t>Python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test.py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./</a:t>
            </a:r>
            <a:r>
              <a:rPr kumimoji="1" lang="en-US" altLang="zh-CN" sz="1600" dirty="0" err="1" smtClean="0"/>
              <a:t>config</a:t>
            </a:r>
            <a:r>
              <a:rPr kumimoji="1" lang="en-US" altLang="zh-CN" sz="1600" dirty="0" smtClean="0"/>
              <a:t>/faster_rcnn_r50_fpn_1x.py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./</a:t>
            </a:r>
            <a:r>
              <a:rPr kumimoji="1" lang="en-US" altLang="zh-CN" sz="1600" dirty="0" err="1" smtClean="0"/>
              <a:t>work_dirs</a:t>
            </a:r>
            <a:r>
              <a:rPr kumimoji="1" lang="en-US" altLang="zh-CN" sz="1600" dirty="0" smtClean="0"/>
              <a:t>/faster_rcnn_r50_fpn_1x/</a:t>
            </a:r>
            <a:r>
              <a:rPr kumimoji="1" lang="en-US" altLang="zh-CN" sz="1600" dirty="0" err="1" smtClean="0"/>
              <a:t>latest.pth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-</a:t>
            </a:r>
            <a:r>
              <a:rPr kumimoji="1" lang="en-US" altLang="zh-CN" sz="1600" dirty="0"/>
              <a:t>-</a:t>
            </a:r>
            <a:r>
              <a:rPr kumimoji="1" lang="en-US" altLang="zh-CN" sz="1600" dirty="0" err="1" smtClean="0"/>
              <a:t>eval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bbox</a:t>
            </a:r>
            <a:endParaRPr kumimoji="1" lang="en-US" altLang="zh-CN" sz="1600" dirty="0" smtClean="0"/>
          </a:p>
          <a:p>
            <a:pPr lvl="1"/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：配置文件，参数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：模型权重 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</a:t>
            </a:r>
            <a:r>
              <a:rPr kumimoji="1" lang="en-US" altLang="zh-CN" dirty="0" err="1" smtClean="0"/>
              <a:t>eval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bbox</a:t>
            </a:r>
            <a:r>
              <a:rPr kumimoji="1" lang="zh-CN" altLang="en-US" dirty="0" smtClean="0"/>
              <a:t> 指测试</a:t>
            </a:r>
            <a:r>
              <a:rPr kumimoji="1" lang="en-US" altLang="zh-CN" dirty="0" err="1" smtClean="0"/>
              <a:t>bouding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mAP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504" y="2133600"/>
            <a:ext cx="10362992" cy="35567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45527" y="2687782"/>
            <a:ext cx="7231969" cy="34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8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结果可视化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836" cy="4351338"/>
          </a:xfrm>
        </p:spPr>
        <p:txBody>
          <a:bodyPr/>
          <a:lstStyle/>
          <a:p>
            <a:r>
              <a:rPr kumimoji="1" lang="en-US" altLang="zh-CN" dirty="0" err="1" smtClean="0"/>
              <a:t>mmdetection</a:t>
            </a:r>
            <a:r>
              <a:rPr kumimoji="1" lang="zh-CN" altLang="en-US" dirty="0" smtClean="0"/>
              <a:t>有方便的接口可以调用，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导入训练好的模型，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输入一张图片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网络输出检测结果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甚至连可视化接口都给好了（）（</a:t>
            </a:r>
            <a:r>
              <a:rPr kumimoji="1" lang="en-US" altLang="zh-CN" dirty="0" err="1" smtClean="0"/>
              <a:t>show_results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8832"/>
          <a:stretch/>
        </p:blipFill>
        <p:spPr>
          <a:xfrm>
            <a:off x="5458595" y="2245807"/>
            <a:ext cx="6996642" cy="32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内容纲要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手把手教你如何训练自己的检测器！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即使不会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也没关系。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前置任务：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熟悉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的几个基本指令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安装好了</a:t>
            </a:r>
            <a:r>
              <a:rPr kumimoji="1" lang="en-US" altLang="zh-CN" dirty="0" smtClean="0"/>
              <a:t>anaconda/</a:t>
            </a:r>
            <a:r>
              <a:rPr kumimoji="1" lang="en-US" altLang="zh-CN" dirty="0" err="1" smtClean="0"/>
              <a:t>miniconda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内容主要分以下两方面：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的目标检测原理简介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mmdetection</a:t>
            </a:r>
            <a:r>
              <a:rPr kumimoji="1" lang="zh-CN" altLang="en-US" dirty="0" smtClean="0"/>
              <a:t>训练自己的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来检测戴口罩人脸（重点）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90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79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/data/imgproc01/</a:t>
            </a:r>
            <a:r>
              <a:rPr kumimoji="1" lang="en-US" altLang="zh-CN" dirty="0" err="1" smtClean="0"/>
              <a:t>mask_face_det</a:t>
            </a:r>
            <a:endParaRPr kumimoji="1" lang="en-US" altLang="zh-CN" dirty="0" smtClean="0"/>
          </a:p>
          <a:p>
            <a:r>
              <a:rPr kumimoji="1" lang="zh-CN" altLang="en-US" dirty="0" smtClean="0"/>
              <a:t>天津院服务器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/home/tsing66/</a:t>
            </a:r>
            <a:r>
              <a:rPr kumimoji="1" lang="en-US" altLang="zh-CN" dirty="0" err="1" smtClean="0"/>
              <a:t>mask_face_det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建议修改的超参数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图片的尺寸：太大会占显存太多</a:t>
            </a:r>
            <a:endParaRPr kumimoji="1" lang="en-US" altLang="zh-CN" dirty="0" smtClean="0"/>
          </a:p>
          <a:p>
            <a:r>
              <a:rPr kumimoji="1" lang="en-US" altLang="zh-CN" dirty="0" smtClean="0"/>
              <a:t>anchor</a:t>
            </a:r>
            <a:r>
              <a:rPr kumimoji="1" lang="zh-CN" altLang="en-US" dirty="0" smtClean="0"/>
              <a:t>的尺寸和数量：人脸的长宽比相对固定，无需太多形状不同的</a:t>
            </a:r>
            <a:r>
              <a:rPr kumimoji="1" lang="en-US" altLang="zh-CN" dirty="0" smtClean="0"/>
              <a:t>anchor</a:t>
            </a:r>
          </a:p>
          <a:p>
            <a:r>
              <a:rPr kumimoji="1" lang="en-US" altLang="zh-CN" dirty="0" err="1" smtClean="0"/>
              <a:t>Batch_size</a:t>
            </a:r>
            <a:r>
              <a:rPr kumimoji="1" lang="zh-CN" altLang="en-US" dirty="0" smtClean="0"/>
              <a:t>：大一点训练快，效果也会好一点（一定程度）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目标检测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24241" cy="4351338"/>
          </a:xfrm>
        </p:spPr>
        <p:txBody>
          <a:bodyPr/>
          <a:lstStyle/>
          <a:p>
            <a:r>
              <a:rPr kumimoji="1" lang="zh-CN" altLang="en-US" dirty="0" smtClean="0"/>
              <a:t>两阶段检测器：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第一阶段：</a:t>
            </a:r>
            <a:r>
              <a:rPr kumimoji="1" lang="en-US" altLang="zh-CN" dirty="0" smtClean="0"/>
              <a:t>RPN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Proposal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在图像上预先定义一系列固定尺寸和大小的框，称为</a:t>
            </a:r>
            <a:r>
              <a:rPr kumimoji="1" lang="en-US" altLang="zh-CN" b="1" dirty="0" smtClean="0"/>
              <a:t>Anchor</a:t>
            </a:r>
            <a:r>
              <a:rPr kumimoji="1" lang="zh-CN" altLang="en-US" b="1" dirty="0" smtClean="0"/>
              <a:t>。</a:t>
            </a:r>
            <a:r>
              <a:rPr kumimoji="1" lang="en-US" altLang="zh-CN" dirty="0" smtClean="0"/>
              <a:t>RPN</a:t>
            </a:r>
            <a:r>
              <a:rPr kumimoji="1" lang="zh-CN" altLang="en-US" dirty="0" smtClean="0"/>
              <a:t>的目的是对</a:t>
            </a:r>
            <a:r>
              <a:rPr kumimoji="1" lang="en-US" altLang="zh-CN" dirty="0" smtClean="0"/>
              <a:t>Anchor</a:t>
            </a:r>
            <a:r>
              <a:rPr kumimoji="1" lang="zh-CN" altLang="en-US" dirty="0" smtClean="0"/>
              <a:t>进行前景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背景分类以及框的位置修正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第二阶段：</a:t>
            </a:r>
            <a:r>
              <a:rPr kumimoji="1" lang="en-US" altLang="zh-CN" dirty="0" smtClean="0"/>
              <a:t>Fast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</a:p>
          <a:p>
            <a:pPr lvl="2"/>
            <a:r>
              <a:rPr kumimoji="1" lang="zh-CN" altLang="en-US" dirty="0" smtClean="0"/>
              <a:t>提取出</a:t>
            </a:r>
            <a:r>
              <a:rPr kumimoji="1" lang="en-US" altLang="zh-CN" dirty="0" smtClean="0"/>
              <a:t>RPN</a:t>
            </a:r>
            <a:r>
              <a:rPr kumimoji="1" lang="zh-CN" altLang="en-US" dirty="0" smtClean="0"/>
              <a:t>预测的最有可能是前景的一部分框（称为 </a:t>
            </a:r>
            <a:r>
              <a:rPr kumimoji="1" lang="en-US" altLang="zh-CN" dirty="0" smtClean="0"/>
              <a:t>Proposal</a:t>
            </a:r>
            <a:r>
              <a:rPr kumimoji="1" lang="zh-CN" altLang="en-US" dirty="0" smtClean="0"/>
              <a:t>），进行更精细的背景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类别分类，以及更精准的位置修正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训练方法：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分类损失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框修正的回归损失结合，反向传播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1" y="1690688"/>
            <a:ext cx="4124446" cy="41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目标检测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25" y="1499324"/>
            <a:ext cx="8045370" cy="51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mmdet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口罩人脸检测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hlinkClick r:id="rId2"/>
              </a:rPr>
              <a:t>安装</a:t>
            </a:r>
            <a:r>
              <a:rPr kumimoji="1" lang="en-US" altLang="zh-CN" dirty="0" err="1" smtClean="0">
                <a:hlinkClick r:id="rId2"/>
              </a:rPr>
              <a:t>mmdetection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首先建立一个新的</a:t>
            </a:r>
            <a:r>
              <a:rPr kumimoji="1" lang="en-US" altLang="zh-CN" dirty="0" err="1" smtClean="0"/>
              <a:t>conda</a:t>
            </a:r>
            <a:r>
              <a:rPr kumimoji="1" lang="zh-CN" altLang="en-US" dirty="0" smtClean="0"/>
              <a:t>环境：</a:t>
            </a:r>
            <a:endParaRPr kumimoji="1" lang="en-US" altLang="zh-CN" dirty="0" smtClean="0"/>
          </a:p>
          <a:p>
            <a:pPr lvl="2"/>
            <a:r>
              <a:rPr lang="en-US" altLang="zh-CN" dirty="0" err="1" smtClean="0"/>
              <a:t>conda</a:t>
            </a:r>
            <a:r>
              <a:rPr lang="en-US" altLang="zh-CN" dirty="0" smtClean="0"/>
              <a:t> create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n open-</a:t>
            </a:r>
            <a:r>
              <a:rPr lang="en-US" altLang="zh-CN" dirty="0" err="1" smtClean="0"/>
              <a:t>mmlab</a:t>
            </a:r>
            <a:r>
              <a:rPr lang="en-US" altLang="zh-CN" dirty="0" smtClean="0"/>
              <a:t> python=3.7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y </a:t>
            </a:r>
          </a:p>
          <a:p>
            <a:pPr lvl="2"/>
            <a:r>
              <a:rPr lang="en-US" altLang="zh-CN" dirty="0" err="1" smtClean="0"/>
              <a:t>Conda</a:t>
            </a:r>
            <a:r>
              <a:rPr lang="en-US" altLang="zh-CN" dirty="0" smtClean="0"/>
              <a:t> activate open-</a:t>
            </a:r>
            <a:r>
              <a:rPr lang="en-US" altLang="zh-CN" dirty="0" err="1" smtClean="0"/>
              <a:t>mmlab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Conda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pillow=5.1</a:t>
            </a:r>
          </a:p>
          <a:p>
            <a:pPr lvl="1"/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pytorch</a:t>
            </a:r>
            <a:endParaRPr kumimoji="1" lang="en-US" altLang="zh-CN" dirty="0" smtClean="0"/>
          </a:p>
          <a:p>
            <a:pPr lvl="2"/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pytorch</a:t>
            </a:r>
            <a:r>
              <a:rPr lang="en-US" altLang="zh-CN" b="1" dirty="0" smtClean="0">
                <a:solidFill>
                  <a:srgbClr val="FF0000"/>
                </a:solidFill>
              </a:rPr>
              <a:t>=1.1.0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torchvision</a:t>
            </a:r>
            <a:r>
              <a:rPr lang="en-US" altLang="zh-CN" b="1" dirty="0" smtClean="0">
                <a:solidFill>
                  <a:srgbClr val="FF0000"/>
                </a:solidFill>
              </a:rPr>
              <a:t>=0.3.0</a:t>
            </a:r>
            <a:r>
              <a:rPr lang="en-US" altLang="zh-CN" dirty="0" smtClean="0"/>
              <a:t> -c </a:t>
            </a:r>
            <a:r>
              <a:rPr lang="en-US" altLang="zh-CN" dirty="0" err="1" smtClean="0"/>
              <a:t>pytorch</a:t>
            </a:r>
            <a:endParaRPr lang="en-US" altLang="zh-CN" dirty="0" smtClean="0"/>
          </a:p>
          <a:p>
            <a:pPr lvl="1"/>
            <a:r>
              <a:rPr lang="en-US" altLang="zh-CN" dirty="0"/>
              <a:t>Clone </a:t>
            </a:r>
            <a:r>
              <a:rPr lang="en-US" altLang="zh-CN" dirty="0" err="1" smtClean="0"/>
              <a:t>mmdetection</a:t>
            </a:r>
            <a:r>
              <a:rPr lang="en-US" altLang="zh-CN" dirty="0" smtClean="0"/>
              <a:t> repo: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clone 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/open-</a:t>
            </a:r>
            <a:r>
              <a:rPr lang="en-US" altLang="zh-CN" dirty="0" err="1" smtClean="0"/>
              <a:t>mmlab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mmdetection.git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cd </a:t>
            </a:r>
            <a:r>
              <a:rPr lang="en-US" altLang="zh-CN" dirty="0" err="1" smtClean="0"/>
              <a:t>mmdetection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编译一些依赖库：</a:t>
            </a:r>
            <a:endParaRPr kumimoji="1" lang="en-US" altLang="zh-CN" dirty="0" smtClean="0"/>
          </a:p>
          <a:p>
            <a:pPr lvl="2"/>
            <a:r>
              <a:rPr lang="en-US" altLang="zh-CN" dirty="0" smtClean="0"/>
              <a:t>pip install -r requirements/</a:t>
            </a:r>
            <a:r>
              <a:rPr lang="en-US" altLang="zh-CN" dirty="0" err="1" smtClean="0"/>
              <a:t>build.txt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pip install </a:t>
            </a:r>
            <a:r>
              <a:rPr lang="en-US" altLang="zh-CN" dirty="0"/>
              <a:t>"</a:t>
            </a:r>
            <a:r>
              <a:rPr lang="en-US" altLang="zh-CN" dirty="0" err="1"/>
              <a:t>git+https</a:t>
            </a:r>
            <a:r>
              <a:rPr lang="en-US" altLang="zh-CN" dirty="0"/>
              <a:t>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cocodataset</a:t>
            </a:r>
            <a:r>
              <a:rPr lang="en-US" altLang="zh-CN" dirty="0"/>
              <a:t>/</a:t>
            </a:r>
            <a:r>
              <a:rPr lang="en-US" altLang="zh-CN" dirty="0" err="1"/>
              <a:t>cocoapi.git#subdirectory</a:t>
            </a:r>
            <a:r>
              <a:rPr lang="en-US" altLang="zh-CN" dirty="0"/>
              <a:t>=</a:t>
            </a:r>
            <a:r>
              <a:rPr lang="en-US" altLang="zh-CN" dirty="0" err="1"/>
              <a:t>PythonAPI</a:t>
            </a:r>
            <a:r>
              <a:rPr lang="en-US" altLang="zh-CN" dirty="0"/>
              <a:t>"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pip install -v -e </a:t>
            </a:r>
            <a:r>
              <a:rPr lang="en-US" altLang="zh-CN" b="1" dirty="0"/>
              <a:t>.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（注意要带这个点） </a:t>
            </a:r>
            <a:r>
              <a:rPr lang="en-US" altLang="zh-CN" dirty="0" smtClean="0"/>
              <a:t># </a:t>
            </a:r>
            <a:r>
              <a:rPr lang="en-US" altLang="zh-CN" dirty="0"/>
              <a:t>or "python </a:t>
            </a:r>
            <a:r>
              <a:rPr lang="en-US" altLang="zh-CN" dirty="0" err="1"/>
              <a:t>setup.py</a:t>
            </a:r>
            <a:r>
              <a:rPr lang="en-US" altLang="zh-CN" dirty="0"/>
              <a:t> develop"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29687" y="2500313"/>
            <a:ext cx="300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*请注意红字的库版本！尽量按红字版本来，新版本的库可能跑不通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mmdet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口罩人脸检测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准备数据：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方式一：将数据标注转化为和</a:t>
            </a:r>
            <a:r>
              <a:rPr kumimoji="1" lang="en-US" altLang="zh-CN" dirty="0" smtClean="0"/>
              <a:t>COCO</a:t>
            </a:r>
            <a:r>
              <a:rPr kumimoji="1" lang="zh-CN" altLang="en-US" dirty="0" smtClean="0"/>
              <a:t>一样的标注格式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可以利用一些现成的转化工具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例：将</a:t>
            </a:r>
            <a:r>
              <a:rPr kumimoji="1" lang="en-US" altLang="zh-CN" dirty="0" smtClean="0"/>
              <a:t>.mat</a:t>
            </a:r>
            <a:r>
              <a:rPr kumimoji="1" lang="zh-CN" altLang="en-US" dirty="0" smtClean="0"/>
              <a:t>标注转化为</a:t>
            </a:r>
            <a:r>
              <a:rPr kumimoji="1" lang="en-US" altLang="zh-CN" dirty="0" smtClean="0"/>
              <a:t>csv</a:t>
            </a:r>
            <a:r>
              <a:rPr kumimoji="1" lang="zh-CN" altLang="en-US" dirty="0" smtClean="0"/>
              <a:t>文件，然后利用</a:t>
            </a:r>
            <a:r>
              <a:rPr kumimoji="1" lang="zh-CN" altLang="en-US" dirty="0" smtClean="0">
                <a:hlinkClick r:id="rId2"/>
              </a:rPr>
              <a:t>此工具</a:t>
            </a:r>
            <a:r>
              <a:rPr kumimoji="1" lang="zh-CN" altLang="en-US" dirty="0" smtClean="0"/>
              <a:t>转化成</a:t>
            </a:r>
            <a:r>
              <a:rPr kumimoji="1" lang="en-US" altLang="zh-CN" dirty="0" smtClean="0"/>
              <a:t>COCO</a:t>
            </a:r>
            <a:r>
              <a:rPr kumimoji="1" lang="zh-CN" altLang="en-US" dirty="0" smtClean="0"/>
              <a:t>格式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方式二：自定义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类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继承</a:t>
            </a:r>
            <a:r>
              <a:rPr lang="en-US" altLang="zh-CN" dirty="0" err="1" smtClean="0"/>
              <a:t>CustomDataset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实现</a:t>
            </a:r>
            <a:r>
              <a:rPr lang="en-US" altLang="zh-CN" dirty="0" err="1" smtClean="0"/>
              <a:t>load_annotations</a:t>
            </a:r>
            <a:r>
              <a:rPr lang="en-US" altLang="zh-CN" dirty="0" smtClean="0"/>
              <a:t>(self, </a:t>
            </a:r>
            <a:r>
              <a:rPr lang="en-US" altLang="zh-CN" dirty="0" err="1" smtClean="0"/>
              <a:t>ann_file</a:t>
            </a:r>
            <a:r>
              <a:rPr lang="en-US" altLang="zh-CN" dirty="0" smtClean="0"/>
              <a:t>)</a:t>
            </a:r>
            <a:r>
              <a:rPr lang="en-US" altLang="zh-CN" dirty="0"/>
              <a:t> </a:t>
            </a:r>
            <a:r>
              <a:rPr lang="zh-CN" altLang="en-US" dirty="0" smtClean="0"/>
              <a:t>和</a:t>
            </a:r>
            <a:r>
              <a:rPr lang="en-US" altLang="zh-CN" dirty="0"/>
              <a:t> </a:t>
            </a:r>
            <a:r>
              <a:rPr lang="en-US" altLang="zh-CN" dirty="0" err="1" smtClean="0"/>
              <a:t>get_ann_info</a:t>
            </a:r>
            <a:r>
              <a:rPr lang="en-US" altLang="zh-CN" dirty="0" smtClean="0"/>
              <a:t>(self, </a:t>
            </a:r>
            <a:r>
              <a:rPr lang="en-US" altLang="zh-CN" dirty="0" err="1" smtClean="0"/>
              <a:t>idx</a:t>
            </a:r>
            <a:r>
              <a:rPr lang="en-US" altLang="zh-CN" dirty="0" smtClean="0"/>
              <a:t>)</a:t>
            </a:r>
            <a:r>
              <a:rPr lang="zh-CN" altLang="en-US" dirty="0" smtClean="0"/>
              <a:t> 两个方法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4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mmdet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口罩人脸检测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准备数据：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原标准格式：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训练数据标注：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源图片名（无用），图片名，</a:t>
            </a:r>
            <a:r>
              <a:rPr kumimoji="1" lang="en-US" altLang="zh-CN" dirty="0"/>
              <a:t>[</a:t>
            </a:r>
            <a:r>
              <a:rPr kumimoji="1" lang="en-US" altLang="zh-CN" dirty="0" err="1" smtClean="0"/>
              <a:t>x,y,w,h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]]</a:t>
            </a:r>
          </a:p>
          <a:p>
            <a:pPr lvl="2"/>
            <a:r>
              <a:rPr kumimoji="1" lang="zh-CN" altLang="en-US" dirty="0" smtClean="0"/>
              <a:t>测试数据标注：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图片名，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x,y,w,h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type]]</a:t>
            </a:r>
          </a:p>
          <a:p>
            <a:pPr lvl="2"/>
            <a:r>
              <a:rPr kumimoji="1" lang="en-US" altLang="zh-CN" dirty="0" err="1" smtClean="0"/>
              <a:t>x,y,w,h</a:t>
            </a:r>
            <a:r>
              <a:rPr kumimoji="1" lang="zh-CN" altLang="en-US" dirty="0" smtClean="0"/>
              <a:t>是人脸框左上角坐标和长宽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有三种取值：</a:t>
            </a:r>
            <a:r>
              <a:rPr kumimoji="1" lang="en-US" altLang="zh-CN" dirty="0" smtClean="0"/>
              <a:t>1=</a:t>
            </a:r>
            <a:r>
              <a:rPr kumimoji="1" lang="zh-CN" altLang="en-US" dirty="0" smtClean="0"/>
              <a:t>戴口罩人脸，</a:t>
            </a:r>
            <a:r>
              <a:rPr kumimoji="1" lang="en-US" altLang="zh-CN" dirty="0" smtClean="0"/>
              <a:t>2=</a:t>
            </a:r>
            <a:r>
              <a:rPr kumimoji="1" lang="zh-CN" altLang="en-US" dirty="0" smtClean="0"/>
              <a:t>未带口罩人脸，</a:t>
            </a:r>
            <a:r>
              <a:rPr kumimoji="1" lang="en-US" altLang="zh-CN" dirty="0" smtClean="0"/>
              <a:t>3=</a:t>
            </a:r>
            <a:r>
              <a:rPr kumimoji="1" lang="zh-CN" altLang="en-US" dirty="0" smtClean="0"/>
              <a:t>错误人脸</a:t>
            </a:r>
            <a:endParaRPr kumimoji="1" lang="en-US" altLang="zh-CN" dirty="0" smtClean="0"/>
          </a:p>
          <a:p>
            <a:pPr lvl="2"/>
            <a:r>
              <a:rPr kumimoji="1" lang="zh-CN" altLang="en-US" b="1" dirty="0" smtClean="0">
                <a:solidFill>
                  <a:srgbClr val="FF0000"/>
                </a:solidFill>
              </a:rPr>
              <a:t>我们在训练和测试时只考虑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type=1,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type=2,3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的数据可以忽略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 smtClean="0"/>
              <a:t>COCO</a:t>
            </a:r>
            <a:r>
              <a:rPr kumimoji="1" lang="zh-CN" altLang="en-US" dirty="0" smtClean="0"/>
              <a:t> 格式：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只有一个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文件，包含了所有图片的元信息和标注框的信息。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Instances_train2017.json</a:t>
            </a:r>
            <a:r>
              <a:rPr kumimoji="1" lang="zh-CN" altLang="en-US" dirty="0" smtClean="0"/>
              <a:t> （训练集）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Instances_val2017.json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测试集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数据集整理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</a:t>
            </a:r>
            <a:r>
              <a:rPr kumimoji="1" lang="zh-CN" altLang="en-US" dirty="0" smtClean="0"/>
              <a:t>整理相关脚本，以及</a:t>
            </a:r>
            <a:r>
              <a:rPr kumimoji="1" lang="zh-CN" altLang="en-US" dirty="0" smtClean="0">
                <a:solidFill>
                  <a:schemeClr val="tx2"/>
                </a:solidFill>
              </a:rPr>
              <a:t>整理好的</a:t>
            </a:r>
            <a:r>
              <a:rPr kumimoji="1" lang="en-US" altLang="zh-CN" dirty="0" smtClean="0">
                <a:solidFill>
                  <a:schemeClr val="tx2"/>
                </a:solidFill>
              </a:rPr>
              <a:t>COCO</a:t>
            </a:r>
            <a:r>
              <a:rPr kumimoji="1" lang="zh-CN" altLang="en-US" dirty="0" smtClean="0">
                <a:solidFill>
                  <a:schemeClr val="tx2"/>
                </a:solidFill>
              </a:rPr>
              <a:t>格式数据集</a:t>
            </a:r>
            <a:r>
              <a:rPr kumimoji="1" lang="zh-CN" altLang="en-US" dirty="0" smtClean="0"/>
              <a:t>在：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79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/data/imgproc01/</a:t>
            </a:r>
            <a:r>
              <a:rPr kumimoji="1" lang="en-US" altLang="zh-CN" dirty="0" err="1" smtClean="0"/>
              <a:t>MaskFace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/data/imgproc01/</a:t>
            </a:r>
            <a:r>
              <a:rPr kumimoji="1" lang="en-US" altLang="zh-CN" dirty="0" err="1" smtClean="0"/>
              <a:t>MaskFace</a:t>
            </a:r>
            <a:r>
              <a:rPr kumimoji="1" lang="en-US" altLang="zh-CN" dirty="0" smtClean="0"/>
              <a:t>/coco</a:t>
            </a:r>
          </a:p>
          <a:p>
            <a:pPr lvl="1"/>
            <a:r>
              <a:rPr kumimoji="1" lang="zh-CN" altLang="en-US" dirty="0" smtClean="0"/>
              <a:t>天津院服务器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/home/tsing66/</a:t>
            </a:r>
            <a:r>
              <a:rPr kumimoji="1" lang="en-US" altLang="zh-CN" dirty="0" err="1" smtClean="0"/>
              <a:t>MaskFace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/home/tsing66/</a:t>
            </a:r>
            <a:r>
              <a:rPr kumimoji="1" lang="en-US" altLang="zh-CN" dirty="0" err="1" smtClean="0"/>
              <a:t>MaskFace</a:t>
            </a:r>
            <a:r>
              <a:rPr kumimoji="1" lang="en-US" altLang="zh-CN" dirty="0" smtClean="0"/>
              <a:t>/coco</a:t>
            </a:r>
          </a:p>
          <a:p>
            <a:pPr lvl="2"/>
            <a:endParaRPr kumimoji="1" lang="en-US" altLang="zh-CN" dirty="0"/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同学们直接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取用整理好的数据集即可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！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编写自己的数据集类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假设你的</a:t>
            </a:r>
            <a:r>
              <a:rPr kumimoji="1" lang="en-US" altLang="zh-CN" dirty="0" err="1" smtClean="0"/>
              <a:t>mmdetection</a:t>
            </a:r>
            <a:r>
              <a:rPr kumimoji="1" lang="zh-CN" altLang="en-US" dirty="0" smtClean="0"/>
              <a:t>目录为 </a:t>
            </a:r>
            <a:r>
              <a:rPr kumimoji="1" lang="en-US" altLang="zh-CN" dirty="0" smtClean="0"/>
              <a:t>${MMDET}</a:t>
            </a:r>
          </a:p>
          <a:p>
            <a:r>
              <a:rPr kumimoji="1" lang="zh-CN" altLang="en-US" dirty="0" smtClean="0"/>
              <a:t>首先创建文件</a:t>
            </a:r>
            <a:r>
              <a:rPr kumimoji="1" lang="en-US" altLang="zh-CN" dirty="0" smtClean="0"/>
              <a:t>${MMDET}/</a:t>
            </a:r>
            <a:r>
              <a:rPr kumimoji="1" lang="en-US" altLang="zh-CN" dirty="0" err="1" smtClean="0"/>
              <a:t>mmdet</a:t>
            </a:r>
            <a:r>
              <a:rPr kumimoji="1" lang="en-US" altLang="zh-CN" dirty="0" smtClean="0"/>
              <a:t>/datasets/</a:t>
            </a:r>
            <a:r>
              <a:rPr kumimoji="1" lang="en-US" altLang="zh-CN" dirty="0" err="1" smtClean="0"/>
              <a:t>mamf.py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写入如下句子，继承</a:t>
            </a:r>
            <a:r>
              <a:rPr kumimoji="1" lang="en-US" altLang="zh-CN" dirty="0" err="1" smtClean="0"/>
              <a:t>COCODataset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89" y="3479077"/>
            <a:ext cx="4660901" cy="29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925</Words>
  <Application>Microsoft Macintosh PowerPoint</Application>
  <PresentationFormat>宽屏</PresentationFormat>
  <Paragraphs>135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DengXian</vt:lpstr>
      <vt:lpstr>DengXian Light</vt:lpstr>
      <vt:lpstr>Mangal</vt:lpstr>
      <vt:lpstr>Arial</vt:lpstr>
      <vt:lpstr>Office 主题</vt:lpstr>
      <vt:lpstr>用mmdetection动手实现 人脸检测</vt:lpstr>
      <vt:lpstr>内容纲要</vt:lpstr>
      <vt:lpstr>Faster RCNN目标检测</vt:lpstr>
      <vt:lpstr>Faster RCNN目标检测</vt:lpstr>
      <vt:lpstr>用mmdet实现Faster RCNN口罩人脸检测</vt:lpstr>
      <vt:lpstr>用mmdet实现Faster RCNN口罩人脸检测</vt:lpstr>
      <vt:lpstr>用mmdet实现Faster RCNN口罩人脸检测</vt:lpstr>
      <vt:lpstr>数据集整理</vt:lpstr>
      <vt:lpstr>编写自己的数据集类</vt:lpstr>
      <vt:lpstr>编写自己的数据集类</vt:lpstr>
      <vt:lpstr>配置自己的检测器</vt:lpstr>
      <vt:lpstr>配置文件：</vt:lpstr>
      <vt:lpstr>配置文件：</vt:lpstr>
      <vt:lpstr>配置文件：</vt:lpstr>
      <vt:lpstr>配置文件：</vt:lpstr>
      <vt:lpstr>配置文件：</vt:lpstr>
      <vt:lpstr>开始训练！</vt:lpstr>
      <vt:lpstr>测试结果</vt:lpstr>
      <vt:lpstr>结果可视化</vt:lpstr>
      <vt:lpstr>示例代码</vt:lpstr>
      <vt:lpstr>建议修改的超参数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数字图像处理大作业指南</dc:title>
  <dc:creator>Microsoft Office 用户</dc:creator>
  <cp:lastModifiedBy>Microsoft Office 用户</cp:lastModifiedBy>
  <cp:revision>17</cp:revision>
  <dcterms:created xsi:type="dcterms:W3CDTF">2020-04-12T04:02:51Z</dcterms:created>
  <dcterms:modified xsi:type="dcterms:W3CDTF">2020-04-15T04:15:45Z</dcterms:modified>
</cp:coreProperties>
</file>