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8"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931C-9776-4E7D-B79E-6B8A074229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17844E1-39C2-4AA0-B23D-EFD9A9D2E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80B369A-94C9-402B-8111-73C32666AFDA}"/>
              </a:ext>
            </a:extLst>
          </p:cNvPr>
          <p:cNvSpPr>
            <a:spLocks noGrp="1"/>
          </p:cNvSpPr>
          <p:nvPr>
            <p:ph type="dt" sz="half" idx="10"/>
          </p:nvPr>
        </p:nvSpPr>
        <p:spPr/>
        <p:txBody>
          <a:bodyPr/>
          <a:lstStyle/>
          <a:p>
            <a:fld id="{88BC8200-4947-4DEC-AF64-DCC8B15C949D}" type="datetimeFigureOut">
              <a:rPr lang="en-GB" smtClean="0"/>
              <a:t>30/01/2021</a:t>
            </a:fld>
            <a:endParaRPr lang="en-GB"/>
          </a:p>
        </p:txBody>
      </p:sp>
      <p:sp>
        <p:nvSpPr>
          <p:cNvPr id="5" name="Footer Placeholder 4">
            <a:extLst>
              <a:ext uri="{FF2B5EF4-FFF2-40B4-BE49-F238E27FC236}">
                <a16:creationId xmlns:a16="http://schemas.microsoft.com/office/drawing/2014/main" id="{6E7F1302-7400-465D-ABF0-CA03985B7B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4377C0-2FA1-4228-81F8-245166FC0916}"/>
              </a:ext>
            </a:extLst>
          </p:cNvPr>
          <p:cNvSpPr>
            <a:spLocks noGrp="1"/>
          </p:cNvSpPr>
          <p:nvPr>
            <p:ph type="sldNum" sz="quarter" idx="12"/>
          </p:nvPr>
        </p:nvSpPr>
        <p:spPr/>
        <p:txBody>
          <a:bodyPr/>
          <a:lstStyle/>
          <a:p>
            <a:fld id="{44D4410B-22B2-4312-87FF-0FD63801AAC5}" type="slidenum">
              <a:rPr lang="en-GB" smtClean="0"/>
              <a:t>‹#›</a:t>
            </a:fld>
            <a:endParaRPr lang="en-GB"/>
          </a:p>
        </p:txBody>
      </p:sp>
    </p:spTree>
    <p:extLst>
      <p:ext uri="{BB962C8B-B14F-4D97-AF65-F5344CB8AC3E}">
        <p14:creationId xmlns:p14="http://schemas.microsoft.com/office/powerpoint/2010/main" val="683984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FBB4-A0C7-4C98-BA07-5A74FF74DFF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985D57-7F41-4981-B8AD-12149ADEEE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AEA3B8-A6FB-45C7-84C1-A059D88890CA}"/>
              </a:ext>
            </a:extLst>
          </p:cNvPr>
          <p:cNvSpPr>
            <a:spLocks noGrp="1"/>
          </p:cNvSpPr>
          <p:nvPr>
            <p:ph type="dt" sz="half" idx="10"/>
          </p:nvPr>
        </p:nvSpPr>
        <p:spPr/>
        <p:txBody>
          <a:bodyPr/>
          <a:lstStyle/>
          <a:p>
            <a:fld id="{88BC8200-4947-4DEC-AF64-DCC8B15C949D}" type="datetimeFigureOut">
              <a:rPr lang="en-GB" smtClean="0"/>
              <a:t>30/01/2021</a:t>
            </a:fld>
            <a:endParaRPr lang="en-GB"/>
          </a:p>
        </p:txBody>
      </p:sp>
      <p:sp>
        <p:nvSpPr>
          <p:cNvPr id="5" name="Footer Placeholder 4">
            <a:extLst>
              <a:ext uri="{FF2B5EF4-FFF2-40B4-BE49-F238E27FC236}">
                <a16:creationId xmlns:a16="http://schemas.microsoft.com/office/drawing/2014/main" id="{23EEC615-24C4-4311-98D1-BD667933EE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BF8CEB-FDCF-4B82-B53B-F0BBFFAD1C95}"/>
              </a:ext>
            </a:extLst>
          </p:cNvPr>
          <p:cNvSpPr>
            <a:spLocks noGrp="1"/>
          </p:cNvSpPr>
          <p:nvPr>
            <p:ph type="sldNum" sz="quarter" idx="12"/>
          </p:nvPr>
        </p:nvSpPr>
        <p:spPr/>
        <p:txBody>
          <a:bodyPr/>
          <a:lstStyle/>
          <a:p>
            <a:fld id="{44D4410B-22B2-4312-87FF-0FD63801AAC5}" type="slidenum">
              <a:rPr lang="en-GB" smtClean="0"/>
              <a:t>‹#›</a:t>
            </a:fld>
            <a:endParaRPr lang="en-GB"/>
          </a:p>
        </p:txBody>
      </p:sp>
    </p:spTree>
    <p:extLst>
      <p:ext uri="{BB962C8B-B14F-4D97-AF65-F5344CB8AC3E}">
        <p14:creationId xmlns:p14="http://schemas.microsoft.com/office/powerpoint/2010/main" val="241429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ABED60-2F66-47A9-AEDE-F0ADC96545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373565-F40B-4AB1-861F-3ABF5DE83C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C96E77-84E1-45C3-93FE-34A1A4DE3E11}"/>
              </a:ext>
            </a:extLst>
          </p:cNvPr>
          <p:cNvSpPr>
            <a:spLocks noGrp="1"/>
          </p:cNvSpPr>
          <p:nvPr>
            <p:ph type="dt" sz="half" idx="10"/>
          </p:nvPr>
        </p:nvSpPr>
        <p:spPr/>
        <p:txBody>
          <a:bodyPr/>
          <a:lstStyle/>
          <a:p>
            <a:fld id="{88BC8200-4947-4DEC-AF64-DCC8B15C949D}" type="datetimeFigureOut">
              <a:rPr lang="en-GB" smtClean="0"/>
              <a:t>30/01/2021</a:t>
            </a:fld>
            <a:endParaRPr lang="en-GB"/>
          </a:p>
        </p:txBody>
      </p:sp>
      <p:sp>
        <p:nvSpPr>
          <p:cNvPr id="5" name="Footer Placeholder 4">
            <a:extLst>
              <a:ext uri="{FF2B5EF4-FFF2-40B4-BE49-F238E27FC236}">
                <a16:creationId xmlns:a16="http://schemas.microsoft.com/office/drawing/2014/main" id="{39E75D59-D087-4144-9592-57837BBBC8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D8EB80-13D2-4CD4-93DA-B8E8832FA94F}"/>
              </a:ext>
            </a:extLst>
          </p:cNvPr>
          <p:cNvSpPr>
            <a:spLocks noGrp="1"/>
          </p:cNvSpPr>
          <p:nvPr>
            <p:ph type="sldNum" sz="quarter" idx="12"/>
          </p:nvPr>
        </p:nvSpPr>
        <p:spPr/>
        <p:txBody>
          <a:bodyPr/>
          <a:lstStyle/>
          <a:p>
            <a:fld id="{44D4410B-22B2-4312-87FF-0FD63801AAC5}" type="slidenum">
              <a:rPr lang="en-GB" smtClean="0"/>
              <a:t>‹#›</a:t>
            </a:fld>
            <a:endParaRPr lang="en-GB"/>
          </a:p>
        </p:txBody>
      </p:sp>
    </p:spTree>
    <p:extLst>
      <p:ext uri="{BB962C8B-B14F-4D97-AF65-F5344CB8AC3E}">
        <p14:creationId xmlns:p14="http://schemas.microsoft.com/office/powerpoint/2010/main" val="2411708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4E2F3-3EEB-4C70-8204-B4890C012BD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76440B-E474-4ACC-A86A-7920E47A31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84BC95-64B5-452D-A637-431EC27C80DE}"/>
              </a:ext>
            </a:extLst>
          </p:cNvPr>
          <p:cNvSpPr>
            <a:spLocks noGrp="1"/>
          </p:cNvSpPr>
          <p:nvPr>
            <p:ph type="dt" sz="half" idx="10"/>
          </p:nvPr>
        </p:nvSpPr>
        <p:spPr/>
        <p:txBody>
          <a:bodyPr/>
          <a:lstStyle/>
          <a:p>
            <a:fld id="{88BC8200-4947-4DEC-AF64-DCC8B15C949D}" type="datetimeFigureOut">
              <a:rPr lang="en-GB" smtClean="0"/>
              <a:t>30/01/2021</a:t>
            </a:fld>
            <a:endParaRPr lang="en-GB"/>
          </a:p>
        </p:txBody>
      </p:sp>
      <p:sp>
        <p:nvSpPr>
          <p:cNvPr id="5" name="Footer Placeholder 4">
            <a:extLst>
              <a:ext uri="{FF2B5EF4-FFF2-40B4-BE49-F238E27FC236}">
                <a16:creationId xmlns:a16="http://schemas.microsoft.com/office/drawing/2014/main" id="{056690D3-A351-4EE8-9361-53E910A7A5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A16736-AB7C-4C9A-9C01-79A062C7598C}"/>
              </a:ext>
            </a:extLst>
          </p:cNvPr>
          <p:cNvSpPr>
            <a:spLocks noGrp="1"/>
          </p:cNvSpPr>
          <p:nvPr>
            <p:ph type="sldNum" sz="quarter" idx="12"/>
          </p:nvPr>
        </p:nvSpPr>
        <p:spPr/>
        <p:txBody>
          <a:bodyPr/>
          <a:lstStyle/>
          <a:p>
            <a:fld id="{44D4410B-22B2-4312-87FF-0FD63801AAC5}" type="slidenum">
              <a:rPr lang="en-GB" smtClean="0"/>
              <a:t>‹#›</a:t>
            </a:fld>
            <a:endParaRPr lang="en-GB"/>
          </a:p>
        </p:txBody>
      </p:sp>
    </p:spTree>
    <p:extLst>
      <p:ext uri="{BB962C8B-B14F-4D97-AF65-F5344CB8AC3E}">
        <p14:creationId xmlns:p14="http://schemas.microsoft.com/office/powerpoint/2010/main" val="3527707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16DAE-B285-4090-837F-8205CE51F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74F7D96-7631-48C3-968C-32AD120149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576D23-CAEB-4233-B929-8BB6FAB9036E}"/>
              </a:ext>
            </a:extLst>
          </p:cNvPr>
          <p:cNvSpPr>
            <a:spLocks noGrp="1"/>
          </p:cNvSpPr>
          <p:nvPr>
            <p:ph type="dt" sz="half" idx="10"/>
          </p:nvPr>
        </p:nvSpPr>
        <p:spPr/>
        <p:txBody>
          <a:bodyPr/>
          <a:lstStyle/>
          <a:p>
            <a:fld id="{88BC8200-4947-4DEC-AF64-DCC8B15C949D}" type="datetimeFigureOut">
              <a:rPr lang="en-GB" smtClean="0"/>
              <a:t>30/01/2021</a:t>
            </a:fld>
            <a:endParaRPr lang="en-GB"/>
          </a:p>
        </p:txBody>
      </p:sp>
      <p:sp>
        <p:nvSpPr>
          <p:cNvPr id="5" name="Footer Placeholder 4">
            <a:extLst>
              <a:ext uri="{FF2B5EF4-FFF2-40B4-BE49-F238E27FC236}">
                <a16:creationId xmlns:a16="http://schemas.microsoft.com/office/drawing/2014/main" id="{ACB25059-557D-403F-B610-15F8E7FF89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9DEAED-6CBA-4757-8A38-5BDD36CE3ED1}"/>
              </a:ext>
            </a:extLst>
          </p:cNvPr>
          <p:cNvSpPr>
            <a:spLocks noGrp="1"/>
          </p:cNvSpPr>
          <p:nvPr>
            <p:ph type="sldNum" sz="quarter" idx="12"/>
          </p:nvPr>
        </p:nvSpPr>
        <p:spPr/>
        <p:txBody>
          <a:bodyPr/>
          <a:lstStyle/>
          <a:p>
            <a:fld id="{44D4410B-22B2-4312-87FF-0FD63801AAC5}" type="slidenum">
              <a:rPr lang="en-GB" smtClean="0"/>
              <a:t>‹#›</a:t>
            </a:fld>
            <a:endParaRPr lang="en-GB"/>
          </a:p>
        </p:txBody>
      </p:sp>
    </p:spTree>
    <p:extLst>
      <p:ext uri="{BB962C8B-B14F-4D97-AF65-F5344CB8AC3E}">
        <p14:creationId xmlns:p14="http://schemas.microsoft.com/office/powerpoint/2010/main" val="1668582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EE2C5-C265-4563-B017-0F016BB590C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FE22241-3ED6-4E1D-88A5-704C13B8C0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7D38F30-3601-42F9-9D79-E27E9166A7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E100DFB-0C1D-4F15-9347-E0858E7D1A81}"/>
              </a:ext>
            </a:extLst>
          </p:cNvPr>
          <p:cNvSpPr>
            <a:spLocks noGrp="1"/>
          </p:cNvSpPr>
          <p:nvPr>
            <p:ph type="dt" sz="half" idx="10"/>
          </p:nvPr>
        </p:nvSpPr>
        <p:spPr/>
        <p:txBody>
          <a:bodyPr/>
          <a:lstStyle/>
          <a:p>
            <a:fld id="{88BC8200-4947-4DEC-AF64-DCC8B15C949D}" type="datetimeFigureOut">
              <a:rPr lang="en-GB" smtClean="0"/>
              <a:t>30/01/2021</a:t>
            </a:fld>
            <a:endParaRPr lang="en-GB"/>
          </a:p>
        </p:txBody>
      </p:sp>
      <p:sp>
        <p:nvSpPr>
          <p:cNvPr id="6" name="Footer Placeholder 5">
            <a:extLst>
              <a:ext uri="{FF2B5EF4-FFF2-40B4-BE49-F238E27FC236}">
                <a16:creationId xmlns:a16="http://schemas.microsoft.com/office/drawing/2014/main" id="{D5905648-C2C3-4DAD-A9CF-5CBAEB552C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A8E8BA-BFFD-4620-95D6-71C1E2038D5B}"/>
              </a:ext>
            </a:extLst>
          </p:cNvPr>
          <p:cNvSpPr>
            <a:spLocks noGrp="1"/>
          </p:cNvSpPr>
          <p:nvPr>
            <p:ph type="sldNum" sz="quarter" idx="12"/>
          </p:nvPr>
        </p:nvSpPr>
        <p:spPr/>
        <p:txBody>
          <a:bodyPr/>
          <a:lstStyle/>
          <a:p>
            <a:fld id="{44D4410B-22B2-4312-87FF-0FD63801AAC5}" type="slidenum">
              <a:rPr lang="en-GB" smtClean="0"/>
              <a:t>‹#›</a:t>
            </a:fld>
            <a:endParaRPr lang="en-GB"/>
          </a:p>
        </p:txBody>
      </p:sp>
    </p:spTree>
    <p:extLst>
      <p:ext uri="{BB962C8B-B14F-4D97-AF65-F5344CB8AC3E}">
        <p14:creationId xmlns:p14="http://schemas.microsoft.com/office/powerpoint/2010/main" val="2811575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D9F8-46A1-47A4-8E45-535E65BF7D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716A6A6-E461-4F5C-A10D-F631C9C9CB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8CED81-F0FB-4F1D-91FB-334BA55CD0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76F1899-7617-4FB3-BD72-EA6F09BFD7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FA7B3C-F5D9-4327-9009-64EC5BD7FB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2362845-F9D6-41C7-A503-5DCAF9B4DFF3}"/>
              </a:ext>
            </a:extLst>
          </p:cNvPr>
          <p:cNvSpPr>
            <a:spLocks noGrp="1"/>
          </p:cNvSpPr>
          <p:nvPr>
            <p:ph type="dt" sz="half" idx="10"/>
          </p:nvPr>
        </p:nvSpPr>
        <p:spPr/>
        <p:txBody>
          <a:bodyPr/>
          <a:lstStyle/>
          <a:p>
            <a:fld id="{88BC8200-4947-4DEC-AF64-DCC8B15C949D}" type="datetimeFigureOut">
              <a:rPr lang="en-GB" smtClean="0"/>
              <a:t>30/01/2021</a:t>
            </a:fld>
            <a:endParaRPr lang="en-GB"/>
          </a:p>
        </p:txBody>
      </p:sp>
      <p:sp>
        <p:nvSpPr>
          <p:cNvPr id="8" name="Footer Placeholder 7">
            <a:extLst>
              <a:ext uri="{FF2B5EF4-FFF2-40B4-BE49-F238E27FC236}">
                <a16:creationId xmlns:a16="http://schemas.microsoft.com/office/drawing/2014/main" id="{2D06A2BB-6DF9-401A-B02C-46096493F82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25C9253-C6B1-46DA-A359-DDF924C3BCD3}"/>
              </a:ext>
            </a:extLst>
          </p:cNvPr>
          <p:cNvSpPr>
            <a:spLocks noGrp="1"/>
          </p:cNvSpPr>
          <p:nvPr>
            <p:ph type="sldNum" sz="quarter" idx="12"/>
          </p:nvPr>
        </p:nvSpPr>
        <p:spPr/>
        <p:txBody>
          <a:bodyPr/>
          <a:lstStyle/>
          <a:p>
            <a:fld id="{44D4410B-22B2-4312-87FF-0FD63801AAC5}" type="slidenum">
              <a:rPr lang="en-GB" smtClean="0"/>
              <a:t>‹#›</a:t>
            </a:fld>
            <a:endParaRPr lang="en-GB"/>
          </a:p>
        </p:txBody>
      </p:sp>
    </p:spTree>
    <p:extLst>
      <p:ext uri="{BB962C8B-B14F-4D97-AF65-F5344CB8AC3E}">
        <p14:creationId xmlns:p14="http://schemas.microsoft.com/office/powerpoint/2010/main" val="3533540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18AD-A831-427A-AE14-ECAF3B185F0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19ADDDB-F232-419A-81B0-1F9EF183B2B6}"/>
              </a:ext>
            </a:extLst>
          </p:cNvPr>
          <p:cNvSpPr>
            <a:spLocks noGrp="1"/>
          </p:cNvSpPr>
          <p:nvPr>
            <p:ph type="dt" sz="half" idx="10"/>
          </p:nvPr>
        </p:nvSpPr>
        <p:spPr/>
        <p:txBody>
          <a:bodyPr/>
          <a:lstStyle/>
          <a:p>
            <a:fld id="{88BC8200-4947-4DEC-AF64-DCC8B15C949D}" type="datetimeFigureOut">
              <a:rPr lang="en-GB" smtClean="0"/>
              <a:t>30/01/2021</a:t>
            </a:fld>
            <a:endParaRPr lang="en-GB"/>
          </a:p>
        </p:txBody>
      </p:sp>
      <p:sp>
        <p:nvSpPr>
          <p:cNvPr id="4" name="Footer Placeholder 3">
            <a:extLst>
              <a:ext uri="{FF2B5EF4-FFF2-40B4-BE49-F238E27FC236}">
                <a16:creationId xmlns:a16="http://schemas.microsoft.com/office/drawing/2014/main" id="{D5AF0F31-7F31-48F1-85E2-B1FCC434EC2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9D84244-0AD0-46A8-879E-093BA9237675}"/>
              </a:ext>
            </a:extLst>
          </p:cNvPr>
          <p:cNvSpPr>
            <a:spLocks noGrp="1"/>
          </p:cNvSpPr>
          <p:nvPr>
            <p:ph type="sldNum" sz="quarter" idx="12"/>
          </p:nvPr>
        </p:nvSpPr>
        <p:spPr/>
        <p:txBody>
          <a:bodyPr/>
          <a:lstStyle/>
          <a:p>
            <a:fld id="{44D4410B-22B2-4312-87FF-0FD63801AAC5}" type="slidenum">
              <a:rPr lang="en-GB" smtClean="0"/>
              <a:t>‹#›</a:t>
            </a:fld>
            <a:endParaRPr lang="en-GB"/>
          </a:p>
        </p:txBody>
      </p:sp>
    </p:spTree>
    <p:extLst>
      <p:ext uri="{BB962C8B-B14F-4D97-AF65-F5344CB8AC3E}">
        <p14:creationId xmlns:p14="http://schemas.microsoft.com/office/powerpoint/2010/main" val="1784833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6CB157-D767-4C3B-87C1-DDA3167D0042}"/>
              </a:ext>
            </a:extLst>
          </p:cNvPr>
          <p:cNvSpPr>
            <a:spLocks noGrp="1"/>
          </p:cNvSpPr>
          <p:nvPr>
            <p:ph type="dt" sz="half" idx="10"/>
          </p:nvPr>
        </p:nvSpPr>
        <p:spPr/>
        <p:txBody>
          <a:bodyPr/>
          <a:lstStyle/>
          <a:p>
            <a:fld id="{88BC8200-4947-4DEC-AF64-DCC8B15C949D}" type="datetimeFigureOut">
              <a:rPr lang="en-GB" smtClean="0"/>
              <a:t>30/01/2021</a:t>
            </a:fld>
            <a:endParaRPr lang="en-GB"/>
          </a:p>
        </p:txBody>
      </p:sp>
      <p:sp>
        <p:nvSpPr>
          <p:cNvPr id="3" name="Footer Placeholder 2">
            <a:extLst>
              <a:ext uri="{FF2B5EF4-FFF2-40B4-BE49-F238E27FC236}">
                <a16:creationId xmlns:a16="http://schemas.microsoft.com/office/drawing/2014/main" id="{4198C61C-125D-4168-9775-ABEAB544227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E0019B8-F8AF-4270-9B85-428B54F954E5}"/>
              </a:ext>
            </a:extLst>
          </p:cNvPr>
          <p:cNvSpPr>
            <a:spLocks noGrp="1"/>
          </p:cNvSpPr>
          <p:nvPr>
            <p:ph type="sldNum" sz="quarter" idx="12"/>
          </p:nvPr>
        </p:nvSpPr>
        <p:spPr/>
        <p:txBody>
          <a:bodyPr/>
          <a:lstStyle/>
          <a:p>
            <a:fld id="{44D4410B-22B2-4312-87FF-0FD63801AAC5}" type="slidenum">
              <a:rPr lang="en-GB" smtClean="0"/>
              <a:t>‹#›</a:t>
            </a:fld>
            <a:endParaRPr lang="en-GB"/>
          </a:p>
        </p:txBody>
      </p:sp>
    </p:spTree>
    <p:extLst>
      <p:ext uri="{BB962C8B-B14F-4D97-AF65-F5344CB8AC3E}">
        <p14:creationId xmlns:p14="http://schemas.microsoft.com/office/powerpoint/2010/main" val="3606229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B5E6-20A0-4968-8E49-6D7DE218E1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2197EE3-8100-48ED-9034-685BDB38A0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155223A-C454-4F1E-937C-D70EF4804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004CD-3155-43FD-9E00-FCC7F090A850}"/>
              </a:ext>
            </a:extLst>
          </p:cNvPr>
          <p:cNvSpPr>
            <a:spLocks noGrp="1"/>
          </p:cNvSpPr>
          <p:nvPr>
            <p:ph type="dt" sz="half" idx="10"/>
          </p:nvPr>
        </p:nvSpPr>
        <p:spPr/>
        <p:txBody>
          <a:bodyPr/>
          <a:lstStyle/>
          <a:p>
            <a:fld id="{88BC8200-4947-4DEC-AF64-DCC8B15C949D}" type="datetimeFigureOut">
              <a:rPr lang="en-GB" smtClean="0"/>
              <a:t>30/01/2021</a:t>
            </a:fld>
            <a:endParaRPr lang="en-GB"/>
          </a:p>
        </p:txBody>
      </p:sp>
      <p:sp>
        <p:nvSpPr>
          <p:cNvPr id="6" name="Footer Placeholder 5">
            <a:extLst>
              <a:ext uri="{FF2B5EF4-FFF2-40B4-BE49-F238E27FC236}">
                <a16:creationId xmlns:a16="http://schemas.microsoft.com/office/drawing/2014/main" id="{648E12C9-5476-4168-9D7E-DB054EB18D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3047A9-AE48-4D16-ABBF-83CF5F1FF613}"/>
              </a:ext>
            </a:extLst>
          </p:cNvPr>
          <p:cNvSpPr>
            <a:spLocks noGrp="1"/>
          </p:cNvSpPr>
          <p:nvPr>
            <p:ph type="sldNum" sz="quarter" idx="12"/>
          </p:nvPr>
        </p:nvSpPr>
        <p:spPr/>
        <p:txBody>
          <a:bodyPr/>
          <a:lstStyle/>
          <a:p>
            <a:fld id="{44D4410B-22B2-4312-87FF-0FD63801AAC5}" type="slidenum">
              <a:rPr lang="en-GB" smtClean="0"/>
              <a:t>‹#›</a:t>
            </a:fld>
            <a:endParaRPr lang="en-GB"/>
          </a:p>
        </p:txBody>
      </p:sp>
    </p:spTree>
    <p:extLst>
      <p:ext uri="{BB962C8B-B14F-4D97-AF65-F5344CB8AC3E}">
        <p14:creationId xmlns:p14="http://schemas.microsoft.com/office/powerpoint/2010/main" val="1670300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5C98-E97D-4CFB-9FE6-E35C04DDAE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125E656-4594-4027-9CE7-74B571A409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B654CEB-C935-49F7-8B71-D622DDF84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B611E5-5C27-4B2B-ADDE-344F9CC230AF}"/>
              </a:ext>
            </a:extLst>
          </p:cNvPr>
          <p:cNvSpPr>
            <a:spLocks noGrp="1"/>
          </p:cNvSpPr>
          <p:nvPr>
            <p:ph type="dt" sz="half" idx="10"/>
          </p:nvPr>
        </p:nvSpPr>
        <p:spPr/>
        <p:txBody>
          <a:bodyPr/>
          <a:lstStyle/>
          <a:p>
            <a:fld id="{88BC8200-4947-4DEC-AF64-DCC8B15C949D}" type="datetimeFigureOut">
              <a:rPr lang="en-GB" smtClean="0"/>
              <a:t>30/01/2021</a:t>
            </a:fld>
            <a:endParaRPr lang="en-GB"/>
          </a:p>
        </p:txBody>
      </p:sp>
      <p:sp>
        <p:nvSpPr>
          <p:cNvPr id="6" name="Footer Placeholder 5">
            <a:extLst>
              <a:ext uri="{FF2B5EF4-FFF2-40B4-BE49-F238E27FC236}">
                <a16:creationId xmlns:a16="http://schemas.microsoft.com/office/drawing/2014/main" id="{26AE4865-2245-4185-A965-138700388E1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8B198E1-B216-4A3B-A8C1-E19F940C42C5}"/>
              </a:ext>
            </a:extLst>
          </p:cNvPr>
          <p:cNvSpPr>
            <a:spLocks noGrp="1"/>
          </p:cNvSpPr>
          <p:nvPr>
            <p:ph type="sldNum" sz="quarter" idx="12"/>
          </p:nvPr>
        </p:nvSpPr>
        <p:spPr/>
        <p:txBody>
          <a:bodyPr/>
          <a:lstStyle/>
          <a:p>
            <a:fld id="{44D4410B-22B2-4312-87FF-0FD63801AAC5}" type="slidenum">
              <a:rPr lang="en-GB" smtClean="0"/>
              <a:t>‹#›</a:t>
            </a:fld>
            <a:endParaRPr lang="en-GB"/>
          </a:p>
        </p:txBody>
      </p:sp>
    </p:spTree>
    <p:extLst>
      <p:ext uri="{BB962C8B-B14F-4D97-AF65-F5344CB8AC3E}">
        <p14:creationId xmlns:p14="http://schemas.microsoft.com/office/powerpoint/2010/main" val="4121083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447AA9-2BC4-4D7E-86D9-290D07A815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17E450B-A72C-48AA-878E-5E9F936E93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17056E-93B6-4706-BDCC-71616EE5D9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BC8200-4947-4DEC-AF64-DCC8B15C949D}" type="datetimeFigureOut">
              <a:rPr lang="en-GB" smtClean="0"/>
              <a:t>30/01/2021</a:t>
            </a:fld>
            <a:endParaRPr lang="en-GB"/>
          </a:p>
        </p:txBody>
      </p:sp>
      <p:sp>
        <p:nvSpPr>
          <p:cNvPr id="5" name="Footer Placeholder 4">
            <a:extLst>
              <a:ext uri="{FF2B5EF4-FFF2-40B4-BE49-F238E27FC236}">
                <a16:creationId xmlns:a16="http://schemas.microsoft.com/office/drawing/2014/main" id="{9016C542-B422-4F05-A285-CDA03D4C5D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B104638-4C57-4B46-8664-66C7F3C19D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4410B-22B2-4312-87FF-0FD63801AAC5}" type="slidenum">
              <a:rPr lang="en-GB" smtClean="0"/>
              <a:t>‹#›</a:t>
            </a:fld>
            <a:endParaRPr lang="en-GB"/>
          </a:p>
        </p:txBody>
      </p:sp>
    </p:spTree>
    <p:extLst>
      <p:ext uri="{BB962C8B-B14F-4D97-AF65-F5344CB8AC3E}">
        <p14:creationId xmlns:p14="http://schemas.microsoft.com/office/powerpoint/2010/main" val="2247568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5"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665F679F-2D69-40A4-A865-B18190C34032}"/>
              </a:ext>
            </a:extLst>
          </p:cNvPr>
          <p:cNvSpPr>
            <a:spLocks noGrp="1"/>
          </p:cNvSpPr>
          <p:nvPr>
            <p:ph type="subTitle" idx="1"/>
          </p:nvPr>
        </p:nvSpPr>
        <p:spPr>
          <a:xfrm>
            <a:off x="4439633" y="4518923"/>
            <a:ext cx="3312734" cy="1141851"/>
          </a:xfrm>
          <a:noFill/>
        </p:spPr>
        <p:txBody>
          <a:bodyPr>
            <a:normAutofit/>
          </a:bodyPr>
          <a:lstStyle/>
          <a:p>
            <a:r>
              <a:rPr lang="en-GB" sz="2000" dirty="0">
                <a:solidFill>
                  <a:srgbClr val="080808"/>
                </a:solidFill>
              </a:rPr>
              <a:t>By Grace U.</a:t>
            </a:r>
          </a:p>
        </p:txBody>
      </p:sp>
      <p:sp>
        <p:nvSpPr>
          <p:cNvPr id="2" name="Title 1">
            <a:extLst>
              <a:ext uri="{FF2B5EF4-FFF2-40B4-BE49-F238E27FC236}">
                <a16:creationId xmlns:a16="http://schemas.microsoft.com/office/drawing/2014/main" id="{FFC56696-618E-4117-9068-3E29F5DAD3E0}"/>
              </a:ext>
            </a:extLst>
          </p:cNvPr>
          <p:cNvSpPr>
            <a:spLocks noGrp="1"/>
          </p:cNvSpPr>
          <p:nvPr>
            <p:ph type="ctrTitle"/>
          </p:nvPr>
        </p:nvSpPr>
        <p:spPr>
          <a:xfrm>
            <a:off x="3204642" y="2353641"/>
            <a:ext cx="5782716" cy="2150719"/>
          </a:xfrm>
          <a:noFill/>
        </p:spPr>
        <p:txBody>
          <a:bodyPr anchor="ctr">
            <a:normAutofit/>
          </a:bodyPr>
          <a:lstStyle/>
          <a:p>
            <a:r>
              <a:rPr lang="en-GB" sz="3600">
                <a:solidFill>
                  <a:srgbClr val="080808"/>
                </a:solidFill>
              </a:rPr>
              <a:t>Holiday Destination Performance Result 2020</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8316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1D8A-E38C-472C-BA7B-1EEF7F9243D8}"/>
              </a:ext>
            </a:extLst>
          </p:cNvPr>
          <p:cNvSpPr>
            <a:spLocks noGrp="1"/>
          </p:cNvSpPr>
          <p:nvPr>
            <p:ph type="title"/>
          </p:nvPr>
        </p:nvSpPr>
        <p:spPr>
          <a:xfrm>
            <a:off x="838200" y="365125"/>
            <a:ext cx="10515600" cy="930275"/>
          </a:xfrm>
        </p:spPr>
        <p:txBody>
          <a:bodyPr>
            <a:normAutofit fontScale="90000"/>
          </a:bodyPr>
          <a:lstStyle/>
          <a:p>
            <a:r>
              <a:rPr lang="en-GB" dirty="0"/>
              <a:t>Correlation all Inclusive hotels and feedback score</a:t>
            </a:r>
          </a:p>
        </p:txBody>
      </p:sp>
      <p:sp>
        <p:nvSpPr>
          <p:cNvPr id="3" name="Content Placeholder 2">
            <a:extLst>
              <a:ext uri="{FF2B5EF4-FFF2-40B4-BE49-F238E27FC236}">
                <a16:creationId xmlns:a16="http://schemas.microsoft.com/office/drawing/2014/main" id="{4B4614C7-10A1-48BC-BBC3-93214CE72D1D}"/>
              </a:ext>
            </a:extLst>
          </p:cNvPr>
          <p:cNvSpPr>
            <a:spLocks noGrp="1"/>
          </p:cNvSpPr>
          <p:nvPr>
            <p:ph idx="1"/>
          </p:nvPr>
        </p:nvSpPr>
        <p:spPr>
          <a:xfrm>
            <a:off x="838200" y="1425317"/>
            <a:ext cx="10515600" cy="5299075"/>
          </a:xfrm>
        </p:spPr>
        <p:txBody>
          <a:bodyPr/>
          <a:lstStyle/>
          <a:p>
            <a:r>
              <a:rPr lang="en-GB" dirty="0"/>
              <a:t>There is a moderate correlation between all inclusive hotels and Feedback scores</a:t>
            </a:r>
          </a:p>
          <a:p>
            <a:endParaRPr lang="en-GB" dirty="0"/>
          </a:p>
        </p:txBody>
      </p:sp>
      <p:pic>
        <p:nvPicPr>
          <p:cNvPr id="6" name="Picture 5">
            <a:extLst>
              <a:ext uri="{FF2B5EF4-FFF2-40B4-BE49-F238E27FC236}">
                <a16:creationId xmlns:a16="http://schemas.microsoft.com/office/drawing/2014/main" id="{A6948FA1-540C-4AEF-A56E-C0887F5AAC4A}"/>
              </a:ext>
            </a:extLst>
          </p:cNvPr>
          <p:cNvPicPr>
            <a:picLocks noChangeAspect="1"/>
          </p:cNvPicPr>
          <p:nvPr/>
        </p:nvPicPr>
        <p:blipFill>
          <a:blip r:embed="rId2"/>
          <a:stretch>
            <a:fillRect/>
          </a:stretch>
        </p:blipFill>
        <p:spPr>
          <a:xfrm>
            <a:off x="838200" y="2308763"/>
            <a:ext cx="3939881" cy="1120237"/>
          </a:xfrm>
          <a:prstGeom prst="rect">
            <a:avLst/>
          </a:prstGeom>
        </p:spPr>
      </p:pic>
      <p:pic>
        <p:nvPicPr>
          <p:cNvPr id="8" name="Picture 7">
            <a:extLst>
              <a:ext uri="{FF2B5EF4-FFF2-40B4-BE49-F238E27FC236}">
                <a16:creationId xmlns:a16="http://schemas.microsoft.com/office/drawing/2014/main" id="{858F7E4F-2FD2-4154-AF8B-D24D032E2CFA}"/>
              </a:ext>
            </a:extLst>
          </p:cNvPr>
          <p:cNvPicPr>
            <a:picLocks noChangeAspect="1"/>
          </p:cNvPicPr>
          <p:nvPr/>
        </p:nvPicPr>
        <p:blipFill>
          <a:blip r:embed="rId3"/>
          <a:stretch>
            <a:fillRect/>
          </a:stretch>
        </p:blipFill>
        <p:spPr>
          <a:xfrm>
            <a:off x="4968142" y="2003937"/>
            <a:ext cx="6195597" cy="1425063"/>
          </a:xfrm>
          <a:prstGeom prst="rect">
            <a:avLst/>
          </a:prstGeom>
        </p:spPr>
      </p:pic>
      <p:pic>
        <p:nvPicPr>
          <p:cNvPr id="10" name="Picture 9">
            <a:extLst>
              <a:ext uri="{FF2B5EF4-FFF2-40B4-BE49-F238E27FC236}">
                <a16:creationId xmlns:a16="http://schemas.microsoft.com/office/drawing/2014/main" id="{534DF5D8-7472-4A32-A7AC-81C0C9A1AFEC}"/>
              </a:ext>
            </a:extLst>
          </p:cNvPr>
          <p:cNvPicPr>
            <a:picLocks noChangeAspect="1"/>
          </p:cNvPicPr>
          <p:nvPr/>
        </p:nvPicPr>
        <p:blipFill>
          <a:blip r:embed="rId4"/>
          <a:stretch>
            <a:fillRect/>
          </a:stretch>
        </p:blipFill>
        <p:spPr>
          <a:xfrm>
            <a:off x="133040" y="3388176"/>
            <a:ext cx="5639550" cy="3322608"/>
          </a:xfrm>
          <a:prstGeom prst="rect">
            <a:avLst/>
          </a:prstGeom>
        </p:spPr>
      </p:pic>
      <p:pic>
        <p:nvPicPr>
          <p:cNvPr id="12" name="Picture 11">
            <a:extLst>
              <a:ext uri="{FF2B5EF4-FFF2-40B4-BE49-F238E27FC236}">
                <a16:creationId xmlns:a16="http://schemas.microsoft.com/office/drawing/2014/main" id="{BBCD4E52-7B49-46C3-81CD-416BCA24CD08}"/>
              </a:ext>
            </a:extLst>
          </p:cNvPr>
          <p:cNvPicPr>
            <a:picLocks noChangeAspect="1"/>
          </p:cNvPicPr>
          <p:nvPr/>
        </p:nvPicPr>
        <p:blipFill>
          <a:blip r:embed="rId5"/>
          <a:stretch>
            <a:fillRect/>
          </a:stretch>
        </p:blipFill>
        <p:spPr>
          <a:xfrm>
            <a:off x="5962650" y="3372934"/>
            <a:ext cx="5581211" cy="3353091"/>
          </a:xfrm>
          <a:prstGeom prst="rect">
            <a:avLst/>
          </a:prstGeom>
        </p:spPr>
      </p:pic>
    </p:spTree>
    <p:extLst>
      <p:ext uri="{BB962C8B-B14F-4D97-AF65-F5344CB8AC3E}">
        <p14:creationId xmlns:p14="http://schemas.microsoft.com/office/powerpoint/2010/main" val="2167663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9FA2-63DD-46B9-9EC6-266C75207478}"/>
              </a:ext>
            </a:extLst>
          </p:cNvPr>
          <p:cNvSpPr>
            <a:spLocks noGrp="1"/>
          </p:cNvSpPr>
          <p:nvPr>
            <p:ph type="title"/>
          </p:nvPr>
        </p:nvSpPr>
        <p:spPr/>
        <p:txBody>
          <a:bodyPr/>
          <a:lstStyle/>
          <a:p>
            <a:r>
              <a:rPr lang="en-GB" dirty="0"/>
              <a:t>Data Visualization diagram showing destination and highest scores</a:t>
            </a:r>
          </a:p>
        </p:txBody>
      </p:sp>
      <p:pic>
        <p:nvPicPr>
          <p:cNvPr id="5" name="Content Placeholder 4">
            <a:extLst>
              <a:ext uri="{FF2B5EF4-FFF2-40B4-BE49-F238E27FC236}">
                <a16:creationId xmlns:a16="http://schemas.microsoft.com/office/drawing/2014/main" id="{D9CD6A63-9BCE-454E-998D-9FDEAD01B97D}"/>
              </a:ext>
            </a:extLst>
          </p:cNvPr>
          <p:cNvPicPr>
            <a:picLocks noGrp="1" noChangeAspect="1"/>
          </p:cNvPicPr>
          <p:nvPr>
            <p:ph idx="1"/>
          </p:nvPr>
        </p:nvPicPr>
        <p:blipFill>
          <a:blip r:embed="rId2"/>
          <a:stretch>
            <a:fillRect/>
          </a:stretch>
        </p:blipFill>
        <p:spPr>
          <a:xfrm>
            <a:off x="1619250" y="1825625"/>
            <a:ext cx="9334500" cy="4667250"/>
          </a:xfrm>
        </p:spPr>
      </p:pic>
    </p:spTree>
    <p:extLst>
      <p:ext uri="{BB962C8B-B14F-4D97-AF65-F5344CB8AC3E}">
        <p14:creationId xmlns:p14="http://schemas.microsoft.com/office/powerpoint/2010/main" val="4138143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854A8-A105-49FD-A7E5-1ED8C020AECB}"/>
              </a:ext>
            </a:extLst>
          </p:cNvPr>
          <p:cNvSpPr>
            <a:spLocks noGrp="1"/>
          </p:cNvSpPr>
          <p:nvPr>
            <p:ph type="title"/>
          </p:nvPr>
        </p:nvSpPr>
        <p:spPr/>
        <p:txBody>
          <a:bodyPr/>
          <a:lstStyle/>
          <a:p>
            <a:pPr algn="ctr"/>
            <a:r>
              <a:rPr lang="en-GB" dirty="0"/>
              <a:t>Recommendation</a:t>
            </a:r>
          </a:p>
        </p:txBody>
      </p:sp>
      <p:sp>
        <p:nvSpPr>
          <p:cNvPr id="3" name="Content Placeholder 2">
            <a:extLst>
              <a:ext uri="{FF2B5EF4-FFF2-40B4-BE49-F238E27FC236}">
                <a16:creationId xmlns:a16="http://schemas.microsoft.com/office/drawing/2014/main" id="{536AD041-CDB2-46E8-8B63-39068524AC4D}"/>
              </a:ext>
            </a:extLst>
          </p:cNvPr>
          <p:cNvSpPr>
            <a:spLocks noGrp="1"/>
          </p:cNvSpPr>
          <p:nvPr>
            <p:ph idx="1"/>
          </p:nvPr>
        </p:nvSpPr>
        <p:spPr/>
        <p:txBody>
          <a:bodyPr>
            <a:normAutofit fontScale="92500" lnSpcReduction="10000"/>
          </a:bodyPr>
          <a:lstStyle/>
          <a:p>
            <a:r>
              <a:rPr lang="en-GB" dirty="0"/>
              <a:t>From our dataset , Barbados, Mauritius, England, Spain and Singapore have got the highest feedback score and average star rating which shows the customers are happy travelling to those destinations.</a:t>
            </a:r>
          </a:p>
          <a:p>
            <a:r>
              <a:rPr lang="en-GB" dirty="0"/>
              <a:t>Jamaica has a high feedback score but rating is quite low, it may be that some of the hotels within the all inclusive are not up to standard and would need to be reviewed.</a:t>
            </a:r>
          </a:p>
          <a:p>
            <a:r>
              <a:rPr lang="en-GB" dirty="0"/>
              <a:t>Brazil has a low feedback and a good star rating, I would advise we reach out to the customers to understand why their feedback was low, before making any decisions to remove them from our destination list.</a:t>
            </a:r>
          </a:p>
          <a:p>
            <a:r>
              <a:rPr lang="en-GB" dirty="0"/>
              <a:t>Finally Mexico seems to be struggling in all 10 inclusive hotels. We could look to remove them from our destination list and review other hotels around Mexico city that has a higher ratings.</a:t>
            </a:r>
          </a:p>
          <a:p>
            <a:endParaRPr lang="en-GB" dirty="0"/>
          </a:p>
        </p:txBody>
      </p:sp>
    </p:spTree>
    <p:extLst>
      <p:ext uri="{BB962C8B-B14F-4D97-AF65-F5344CB8AC3E}">
        <p14:creationId xmlns:p14="http://schemas.microsoft.com/office/powerpoint/2010/main" val="2107755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AFFD-9A83-4F61-A960-9D9DE9E0DE1D}"/>
              </a:ext>
            </a:extLst>
          </p:cNvPr>
          <p:cNvSpPr>
            <a:spLocks noGrp="1"/>
          </p:cNvSpPr>
          <p:nvPr>
            <p:ph type="title"/>
          </p:nvPr>
        </p:nvSpPr>
        <p:spPr>
          <a:xfrm>
            <a:off x="838200" y="176150"/>
            <a:ext cx="10515600" cy="504887"/>
          </a:xfrm>
        </p:spPr>
        <p:txBody>
          <a:bodyPr>
            <a:normAutofit fontScale="90000"/>
          </a:bodyPr>
          <a:lstStyle/>
          <a:p>
            <a:r>
              <a:rPr lang="en-GB" dirty="0"/>
              <a:t>Numbers of rows and columns</a:t>
            </a:r>
          </a:p>
        </p:txBody>
      </p:sp>
      <p:pic>
        <p:nvPicPr>
          <p:cNvPr id="5" name="Content Placeholder 4">
            <a:extLst>
              <a:ext uri="{FF2B5EF4-FFF2-40B4-BE49-F238E27FC236}">
                <a16:creationId xmlns:a16="http://schemas.microsoft.com/office/drawing/2014/main" id="{3370EE01-AE35-4A16-9235-4B1BD99DB0D7}"/>
              </a:ext>
            </a:extLst>
          </p:cNvPr>
          <p:cNvPicPr>
            <a:picLocks noGrp="1" noChangeAspect="1"/>
          </p:cNvPicPr>
          <p:nvPr>
            <p:ph idx="1"/>
          </p:nvPr>
        </p:nvPicPr>
        <p:blipFill>
          <a:blip r:embed="rId2"/>
          <a:stretch>
            <a:fillRect/>
          </a:stretch>
        </p:blipFill>
        <p:spPr>
          <a:xfrm>
            <a:off x="2228144" y="1825625"/>
            <a:ext cx="7735712" cy="4351338"/>
          </a:xfrm>
        </p:spPr>
      </p:pic>
      <p:pic>
        <p:nvPicPr>
          <p:cNvPr id="7" name="Picture 6">
            <a:extLst>
              <a:ext uri="{FF2B5EF4-FFF2-40B4-BE49-F238E27FC236}">
                <a16:creationId xmlns:a16="http://schemas.microsoft.com/office/drawing/2014/main" id="{07396879-2599-4420-8259-EB6DB350F143}"/>
              </a:ext>
            </a:extLst>
          </p:cNvPr>
          <p:cNvPicPr>
            <a:picLocks noChangeAspect="1"/>
          </p:cNvPicPr>
          <p:nvPr/>
        </p:nvPicPr>
        <p:blipFill>
          <a:blip r:embed="rId3"/>
          <a:stretch>
            <a:fillRect/>
          </a:stretch>
        </p:blipFill>
        <p:spPr>
          <a:xfrm>
            <a:off x="0" y="763480"/>
            <a:ext cx="12192000" cy="6094519"/>
          </a:xfrm>
          <a:prstGeom prst="rect">
            <a:avLst/>
          </a:prstGeom>
        </p:spPr>
      </p:pic>
    </p:spTree>
    <p:extLst>
      <p:ext uri="{BB962C8B-B14F-4D97-AF65-F5344CB8AC3E}">
        <p14:creationId xmlns:p14="http://schemas.microsoft.com/office/powerpoint/2010/main" val="428266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B86F-8B12-45BD-B916-404BB36C1BC6}"/>
              </a:ext>
            </a:extLst>
          </p:cNvPr>
          <p:cNvSpPr>
            <a:spLocks noGrp="1"/>
          </p:cNvSpPr>
          <p:nvPr>
            <p:ph type="title"/>
          </p:nvPr>
        </p:nvSpPr>
        <p:spPr>
          <a:xfrm>
            <a:off x="838200" y="62145"/>
            <a:ext cx="10515600" cy="618892"/>
          </a:xfrm>
        </p:spPr>
        <p:txBody>
          <a:bodyPr>
            <a:normAutofit fontScale="90000"/>
          </a:bodyPr>
          <a:lstStyle/>
          <a:p>
            <a:r>
              <a:rPr lang="en-GB" dirty="0"/>
              <a:t>Print row 3-8 (using iloc/loc)</a:t>
            </a:r>
          </a:p>
        </p:txBody>
      </p:sp>
      <p:pic>
        <p:nvPicPr>
          <p:cNvPr id="5" name="Content Placeholder 4">
            <a:extLst>
              <a:ext uri="{FF2B5EF4-FFF2-40B4-BE49-F238E27FC236}">
                <a16:creationId xmlns:a16="http://schemas.microsoft.com/office/drawing/2014/main" id="{28307FCC-A9C9-4A2D-81AB-BBA19D145842}"/>
              </a:ext>
            </a:extLst>
          </p:cNvPr>
          <p:cNvPicPr>
            <a:picLocks noGrp="1" noChangeAspect="1"/>
          </p:cNvPicPr>
          <p:nvPr>
            <p:ph idx="1"/>
          </p:nvPr>
        </p:nvPicPr>
        <p:blipFill>
          <a:blip r:embed="rId2"/>
          <a:stretch>
            <a:fillRect/>
          </a:stretch>
        </p:blipFill>
        <p:spPr>
          <a:xfrm>
            <a:off x="2228144" y="1825625"/>
            <a:ext cx="7735712" cy="4351338"/>
          </a:xfrm>
        </p:spPr>
      </p:pic>
      <p:pic>
        <p:nvPicPr>
          <p:cNvPr id="7" name="Picture 6">
            <a:extLst>
              <a:ext uri="{FF2B5EF4-FFF2-40B4-BE49-F238E27FC236}">
                <a16:creationId xmlns:a16="http://schemas.microsoft.com/office/drawing/2014/main" id="{E00FD8B2-FC8A-4EF7-AF47-7DCB3A8E1131}"/>
              </a:ext>
            </a:extLst>
          </p:cNvPr>
          <p:cNvPicPr>
            <a:picLocks noChangeAspect="1"/>
          </p:cNvPicPr>
          <p:nvPr/>
        </p:nvPicPr>
        <p:blipFill>
          <a:blip r:embed="rId3"/>
          <a:stretch>
            <a:fillRect/>
          </a:stretch>
        </p:blipFill>
        <p:spPr>
          <a:xfrm>
            <a:off x="0" y="825623"/>
            <a:ext cx="12192000" cy="6032376"/>
          </a:xfrm>
          <a:prstGeom prst="rect">
            <a:avLst/>
          </a:prstGeom>
        </p:spPr>
      </p:pic>
    </p:spTree>
    <p:extLst>
      <p:ext uri="{BB962C8B-B14F-4D97-AF65-F5344CB8AC3E}">
        <p14:creationId xmlns:p14="http://schemas.microsoft.com/office/powerpoint/2010/main" val="12780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B1D22-8BBC-4C91-9D38-6E0293FD1DAF}"/>
              </a:ext>
            </a:extLst>
          </p:cNvPr>
          <p:cNvSpPr>
            <a:spLocks noGrp="1"/>
          </p:cNvSpPr>
          <p:nvPr>
            <p:ph type="title"/>
          </p:nvPr>
        </p:nvSpPr>
        <p:spPr/>
        <p:txBody>
          <a:bodyPr/>
          <a:lstStyle/>
          <a:p>
            <a:r>
              <a:rPr lang="en-GB" dirty="0"/>
              <a:t>Find the mean number off all inclusive hotels across all destination</a:t>
            </a:r>
          </a:p>
        </p:txBody>
      </p:sp>
      <p:pic>
        <p:nvPicPr>
          <p:cNvPr id="5" name="Content Placeholder 4">
            <a:extLst>
              <a:ext uri="{FF2B5EF4-FFF2-40B4-BE49-F238E27FC236}">
                <a16:creationId xmlns:a16="http://schemas.microsoft.com/office/drawing/2014/main" id="{00BA8261-F133-4E45-905F-C0D67A10E799}"/>
              </a:ext>
            </a:extLst>
          </p:cNvPr>
          <p:cNvPicPr>
            <a:picLocks noGrp="1" noChangeAspect="1"/>
          </p:cNvPicPr>
          <p:nvPr>
            <p:ph idx="1"/>
          </p:nvPr>
        </p:nvPicPr>
        <p:blipFill>
          <a:blip r:embed="rId2"/>
          <a:stretch>
            <a:fillRect/>
          </a:stretch>
        </p:blipFill>
        <p:spPr>
          <a:xfrm>
            <a:off x="1592190" y="2381251"/>
            <a:ext cx="8590498" cy="3038474"/>
          </a:xfrm>
        </p:spPr>
      </p:pic>
    </p:spTree>
    <p:extLst>
      <p:ext uri="{BB962C8B-B14F-4D97-AF65-F5344CB8AC3E}">
        <p14:creationId xmlns:p14="http://schemas.microsoft.com/office/powerpoint/2010/main" val="556059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FDE56-C929-4F63-B1B2-AEBD2014D7E3}"/>
              </a:ext>
            </a:extLst>
          </p:cNvPr>
          <p:cNvSpPr>
            <a:spLocks noGrp="1"/>
          </p:cNvSpPr>
          <p:nvPr>
            <p:ph type="title"/>
          </p:nvPr>
        </p:nvSpPr>
        <p:spPr/>
        <p:txBody>
          <a:bodyPr/>
          <a:lstStyle/>
          <a:p>
            <a:r>
              <a:rPr lang="en-GB" dirty="0"/>
              <a:t>The lowest scoring destination</a:t>
            </a:r>
          </a:p>
        </p:txBody>
      </p:sp>
      <p:pic>
        <p:nvPicPr>
          <p:cNvPr id="5" name="Content Placeholder 4">
            <a:extLst>
              <a:ext uri="{FF2B5EF4-FFF2-40B4-BE49-F238E27FC236}">
                <a16:creationId xmlns:a16="http://schemas.microsoft.com/office/drawing/2014/main" id="{4E135D6F-8ED0-403A-866E-E1E7AC2B2F1B}"/>
              </a:ext>
            </a:extLst>
          </p:cNvPr>
          <p:cNvPicPr>
            <a:picLocks noGrp="1" noChangeAspect="1"/>
          </p:cNvPicPr>
          <p:nvPr>
            <p:ph idx="1"/>
          </p:nvPr>
        </p:nvPicPr>
        <p:blipFill>
          <a:blip r:embed="rId2"/>
          <a:stretch>
            <a:fillRect/>
          </a:stretch>
        </p:blipFill>
        <p:spPr>
          <a:xfrm>
            <a:off x="685800" y="1825624"/>
            <a:ext cx="10782300" cy="4860925"/>
          </a:xfrm>
        </p:spPr>
      </p:pic>
    </p:spTree>
    <p:extLst>
      <p:ext uri="{BB962C8B-B14F-4D97-AF65-F5344CB8AC3E}">
        <p14:creationId xmlns:p14="http://schemas.microsoft.com/office/powerpoint/2010/main" val="380589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0AC7-48A5-4661-8AF6-EB797F530959}"/>
              </a:ext>
            </a:extLst>
          </p:cNvPr>
          <p:cNvSpPr>
            <a:spLocks noGrp="1"/>
          </p:cNvSpPr>
          <p:nvPr>
            <p:ph type="title"/>
          </p:nvPr>
        </p:nvSpPr>
        <p:spPr/>
        <p:txBody>
          <a:bodyPr/>
          <a:lstStyle/>
          <a:p>
            <a:r>
              <a:rPr lang="en-GB" dirty="0"/>
              <a:t>The Highest scoring destination</a:t>
            </a:r>
          </a:p>
        </p:txBody>
      </p:sp>
      <p:pic>
        <p:nvPicPr>
          <p:cNvPr id="4" name="Content Placeholder 4">
            <a:extLst>
              <a:ext uri="{FF2B5EF4-FFF2-40B4-BE49-F238E27FC236}">
                <a16:creationId xmlns:a16="http://schemas.microsoft.com/office/drawing/2014/main" id="{FAB9CACF-AE16-42B2-8D3C-DCCB53F3E4C2}"/>
              </a:ext>
            </a:extLst>
          </p:cNvPr>
          <p:cNvPicPr>
            <a:picLocks noGrp="1" noChangeAspect="1"/>
          </p:cNvPicPr>
          <p:nvPr>
            <p:ph idx="1"/>
          </p:nvPr>
        </p:nvPicPr>
        <p:blipFill>
          <a:blip r:embed="rId2"/>
          <a:stretch>
            <a:fillRect/>
          </a:stretch>
        </p:blipFill>
        <p:spPr>
          <a:xfrm>
            <a:off x="657225" y="1825625"/>
            <a:ext cx="10515600" cy="4667250"/>
          </a:xfrm>
        </p:spPr>
      </p:pic>
    </p:spTree>
    <p:extLst>
      <p:ext uri="{BB962C8B-B14F-4D97-AF65-F5344CB8AC3E}">
        <p14:creationId xmlns:p14="http://schemas.microsoft.com/office/powerpoint/2010/main" val="173719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86CA-6502-440A-8B87-B432F8DC893C}"/>
              </a:ext>
            </a:extLst>
          </p:cNvPr>
          <p:cNvSpPr>
            <a:spLocks noGrp="1"/>
          </p:cNvSpPr>
          <p:nvPr>
            <p:ph type="title"/>
          </p:nvPr>
        </p:nvSpPr>
        <p:spPr/>
        <p:txBody>
          <a:bodyPr/>
          <a:lstStyle/>
          <a:p>
            <a:r>
              <a:rPr lang="en-GB" dirty="0"/>
              <a:t>All destinations with more than 9 all inclusive hotels</a:t>
            </a:r>
          </a:p>
        </p:txBody>
      </p:sp>
      <p:pic>
        <p:nvPicPr>
          <p:cNvPr id="5" name="Content Placeholder 4">
            <a:extLst>
              <a:ext uri="{FF2B5EF4-FFF2-40B4-BE49-F238E27FC236}">
                <a16:creationId xmlns:a16="http://schemas.microsoft.com/office/drawing/2014/main" id="{4B6C236F-195E-43CD-A424-585CBF7318D2}"/>
              </a:ext>
            </a:extLst>
          </p:cNvPr>
          <p:cNvPicPr>
            <a:picLocks noGrp="1" noChangeAspect="1"/>
          </p:cNvPicPr>
          <p:nvPr>
            <p:ph idx="1"/>
          </p:nvPr>
        </p:nvPicPr>
        <p:blipFill>
          <a:blip r:embed="rId2"/>
          <a:stretch>
            <a:fillRect/>
          </a:stretch>
        </p:blipFill>
        <p:spPr>
          <a:xfrm>
            <a:off x="838199" y="1809750"/>
            <a:ext cx="11229975" cy="4457699"/>
          </a:xfrm>
        </p:spPr>
      </p:pic>
    </p:spTree>
    <p:extLst>
      <p:ext uri="{BB962C8B-B14F-4D97-AF65-F5344CB8AC3E}">
        <p14:creationId xmlns:p14="http://schemas.microsoft.com/office/powerpoint/2010/main" val="2467970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CF11-C7EC-47F0-8E8C-89756EE0C8E2}"/>
              </a:ext>
            </a:extLst>
          </p:cNvPr>
          <p:cNvSpPr>
            <a:spLocks noGrp="1"/>
          </p:cNvSpPr>
          <p:nvPr>
            <p:ph type="title"/>
          </p:nvPr>
        </p:nvSpPr>
        <p:spPr/>
        <p:txBody>
          <a:bodyPr/>
          <a:lstStyle/>
          <a:p>
            <a:r>
              <a:rPr lang="en-GB" dirty="0"/>
              <a:t>Destination with Feedback score of above 8</a:t>
            </a:r>
          </a:p>
        </p:txBody>
      </p:sp>
      <p:pic>
        <p:nvPicPr>
          <p:cNvPr id="5" name="Content Placeholder 4">
            <a:extLst>
              <a:ext uri="{FF2B5EF4-FFF2-40B4-BE49-F238E27FC236}">
                <a16:creationId xmlns:a16="http://schemas.microsoft.com/office/drawing/2014/main" id="{00D9C087-240F-4DC9-B3FD-F7214703BF76}"/>
              </a:ext>
            </a:extLst>
          </p:cNvPr>
          <p:cNvPicPr>
            <a:picLocks noGrp="1" noChangeAspect="1"/>
          </p:cNvPicPr>
          <p:nvPr>
            <p:ph idx="1"/>
          </p:nvPr>
        </p:nvPicPr>
        <p:blipFill>
          <a:blip r:embed="rId2"/>
          <a:stretch>
            <a:fillRect/>
          </a:stretch>
        </p:blipFill>
        <p:spPr>
          <a:xfrm>
            <a:off x="400050" y="2305050"/>
            <a:ext cx="10953750" cy="3371850"/>
          </a:xfrm>
        </p:spPr>
      </p:pic>
    </p:spTree>
    <p:extLst>
      <p:ext uri="{BB962C8B-B14F-4D97-AF65-F5344CB8AC3E}">
        <p14:creationId xmlns:p14="http://schemas.microsoft.com/office/powerpoint/2010/main" val="412856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A1CDD-EE55-4F88-9412-110E8B330E14}"/>
              </a:ext>
            </a:extLst>
          </p:cNvPr>
          <p:cNvSpPr>
            <a:spLocks noGrp="1"/>
          </p:cNvSpPr>
          <p:nvPr>
            <p:ph type="title"/>
          </p:nvPr>
        </p:nvSpPr>
        <p:spPr/>
        <p:txBody>
          <a:bodyPr/>
          <a:lstStyle/>
          <a:p>
            <a:r>
              <a:rPr lang="en-GB" dirty="0"/>
              <a:t>Destination with Feedback score of less than 2</a:t>
            </a:r>
          </a:p>
        </p:txBody>
      </p:sp>
      <p:pic>
        <p:nvPicPr>
          <p:cNvPr id="5" name="Content Placeholder 4">
            <a:extLst>
              <a:ext uri="{FF2B5EF4-FFF2-40B4-BE49-F238E27FC236}">
                <a16:creationId xmlns:a16="http://schemas.microsoft.com/office/drawing/2014/main" id="{A6CA5E42-AE61-4529-A716-FA8B220ACE74}"/>
              </a:ext>
            </a:extLst>
          </p:cNvPr>
          <p:cNvPicPr>
            <a:picLocks noGrp="1" noChangeAspect="1"/>
          </p:cNvPicPr>
          <p:nvPr>
            <p:ph idx="1"/>
          </p:nvPr>
        </p:nvPicPr>
        <p:blipFill>
          <a:blip r:embed="rId2"/>
          <a:stretch>
            <a:fillRect/>
          </a:stretch>
        </p:blipFill>
        <p:spPr>
          <a:xfrm>
            <a:off x="838201" y="2423604"/>
            <a:ext cx="9971178" cy="3373513"/>
          </a:xfrm>
        </p:spPr>
      </p:pic>
    </p:spTree>
    <p:extLst>
      <p:ext uri="{BB962C8B-B14F-4D97-AF65-F5344CB8AC3E}">
        <p14:creationId xmlns:p14="http://schemas.microsoft.com/office/powerpoint/2010/main" val="475083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239</Words>
  <Application>Microsoft Office PowerPoint</Application>
  <PresentationFormat>Widescreen</PresentationFormat>
  <Paragraphs>18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Holiday Destination Performance Result 2020</vt:lpstr>
      <vt:lpstr>Numbers of rows and columns</vt:lpstr>
      <vt:lpstr>Print row 3-8 (using iloc/loc)</vt:lpstr>
      <vt:lpstr>Find the mean number off all inclusive hotels across all destination</vt:lpstr>
      <vt:lpstr>The lowest scoring destination</vt:lpstr>
      <vt:lpstr>The Highest scoring destination</vt:lpstr>
      <vt:lpstr>All destinations with more than 9 all inclusive hotels</vt:lpstr>
      <vt:lpstr>Destination with Feedback score of above 8</vt:lpstr>
      <vt:lpstr>Destination with Feedback score of less than 2</vt:lpstr>
      <vt:lpstr>Correlation all Inclusive hotels and feedback score</vt:lpstr>
      <vt:lpstr>Data Visualization diagram showing destination and highest scores</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Holiday Destination Performance Result 2020</dc:title>
  <dc:creator>Grace Ukaegbu</dc:creator>
  <cp:lastModifiedBy>Grace Ukaegbu</cp:lastModifiedBy>
  <cp:revision>3</cp:revision>
  <dcterms:created xsi:type="dcterms:W3CDTF">2021-01-30T17:23:57Z</dcterms:created>
  <dcterms:modified xsi:type="dcterms:W3CDTF">2021-01-30T20:48:49Z</dcterms:modified>
</cp:coreProperties>
</file>