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66" r:id="rId4"/>
    <p:sldId id="258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>
        <p:scale>
          <a:sx n="89" d="100"/>
          <a:sy n="89" d="100"/>
        </p:scale>
        <p:origin x="14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C82E4-14AC-400F-A715-920EDC41E89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E77517-1B22-435B-A557-85DC2C9D8989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Image Restoration </a:t>
          </a:r>
        </a:p>
      </dgm:t>
    </dgm:pt>
    <dgm:pt modelId="{35511AE5-A566-46BF-89DD-D8CEBCE74C1A}" type="parTrans" cxnId="{9454F0E5-A100-49B2-98A9-5B5D79BF060A}">
      <dgm:prSet/>
      <dgm:spPr/>
      <dgm:t>
        <a:bodyPr/>
        <a:lstStyle/>
        <a:p>
          <a:endParaRPr lang="en-US"/>
        </a:p>
      </dgm:t>
    </dgm:pt>
    <dgm:pt modelId="{0FB25503-35A7-4995-AAB5-24CA2D8D6D97}" type="sibTrans" cxnId="{9454F0E5-A100-49B2-98A9-5B5D79BF060A}">
      <dgm:prSet/>
      <dgm:spPr/>
      <dgm:t>
        <a:bodyPr/>
        <a:lstStyle/>
        <a:p>
          <a:endParaRPr lang="en-US"/>
        </a:p>
      </dgm:t>
    </dgm:pt>
    <dgm:pt modelId="{B13C0D02-605E-4CB4-B9F3-F82A0DDE5733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Style Transfer </a:t>
          </a:r>
        </a:p>
      </dgm:t>
    </dgm:pt>
    <dgm:pt modelId="{EC8AA846-C6D0-4DC8-BF1B-B7B96BC17D1F}" type="parTrans" cxnId="{55A61F8B-9004-4162-8DAD-00044007D29E}">
      <dgm:prSet/>
      <dgm:spPr/>
      <dgm:t>
        <a:bodyPr/>
        <a:lstStyle/>
        <a:p>
          <a:endParaRPr lang="en-US"/>
        </a:p>
      </dgm:t>
    </dgm:pt>
    <dgm:pt modelId="{27E126F0-904A-4815-8FF7-2CA6540D5F0F}" type="sibTrans" cxnId="{55A61F8B-9004-4162-8DAD-00044007D29E}">
      <dgm:prSet/>
      <dgm:spPr/>
      <dgm:t>
        <a:bodyPr/>
        <a:lstStyle/>
        <a:p>
          <a:endParaRPr lang="en-US"/>
        </a:p>
      </dgm:t>
    </dgm:pt>
    <dgm:pt modelId="{C224BCC7-EA08-487B-A5BA-56383537BE4D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Black and white to a colored image </a:t>
          </a:r>
        </a:p>
      </dgm:t>
    </dgm:pt>
    <dgm:pt modelId="{54A8534A-31AB-4E1A-9F08-F3BC045B29FC}" type="parTrans" cxnId="{5A073CE0-4757-4B24-B896-CEB2C703F4B5}">
      <dgm:prSet/>
      <dgm:spPr/>
      <dgm:t>
        <a:bodyPr/>
        <a:lstStyle/>
        <a:p>
          <a:endParaRPr lang="en-US"/>
        </a:p>
      </dgm:t>
    </dgm:pt>
    <dgm:pt modelId="{00F3FFA2-AB8C-48BA-A91A-AB3EF8BA956A}" type="sibTrans" cxnId="{5A073CE0-4757-4B24-B896-CEB2C703F4B5}">
      <dgm:prSet/>
      <dgm:spPr/>
      <dgm:t>
        <a:bodyPr/>
        <a:lstStyle/>
        <a:p>
          <a:endParaRPr lang="en-US"/>
        </a:p>
      </dgm:t>
    </dgm:pt>
    <dgm:pt modelId="{261E6718-6F9C-4C87-B62B-97BBB8E33EC5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Storage </a:t>
          </a:r>
        </a:p>
      </dgm:t>
    </dgm:pt>
    <dgm:pt modelId="{F210D8BE-46FE-4CBA-9C58-A09E92FFCA0D}" type="parTrans" cxnId="{37D092A2-8ABB-4E08-9747-02E0CEC1A648}">
      <dgm:prSet/>
      <dgm:spPr/>
      <dgm:t>
        <a:bodyPr/>
        <a:lstStyle/>
        <a:p>
          <a:endParaRPr lang="en-US"/>
        </a:p>
      </dgm:t>
    </dgm:pt>
    <dgm:pt modelId="{20943699-C0A0-41A9-8458-B6AFA546B17B}" type="sibTrans" cxnId="{37D092A2-8ABB-4E08-9747-02E0CEC1A648}">
      <dgm:prSet/>
      <dgm:spPr/>
      <dgm:t>
        <a:bodyPr/>
        <a:lstStyle/>
        <a:p>
          <a:endParaRPr lang="en-US"/>
        </a:p>
      </dgm:t>
    </dgm:pt>
    <dgm:pt modelId="{1559EE25-F8DA-48E4-8EC5-79C2234363CB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Authentication (Privacy)</a:t>
          </a:r>
        </a:p>
      </dgm:t>
    </dgm:pt>
    <dgm:pt modelId="{ACA99703-5915-450F-B7F4-36D6B9432AC0}" type="parTrans" cxnId="{19AF5034-7FD2-43AB-992B-E9CB018A1A26}">
      <dgm:prSet/>
      <dgm:spPr/>
      <dgm:t>
        <a:bodyPr/>
        <a:lstStyle/>
        <a:p>
          <a:endParaRPr lang="en-US"/>
        </a:p>
      </dgm:t>
    </dgm:pt>
    <dgm:pt modelId="{9B77C466-F9B1-4AB0-9267-B877B5580694}" type="sibTrans" cxnId="{19AF5034-7FD2-43AB-992B-E9CB018A1A26}">
      <dgm:prSet/>
      <dgm:spPr/>
      <dgm:t>
        <a:bodyPr/>
        <a:lstStyle/>
        <a:p>
          <a:endParaRPr lang="en-US"/>
        </a:p>
      </dgm:t>
    </dgm:pt>
    <dgm:pt modelId="{A16CF414-AA30-44A2-A0CE-FD377B2DE0E9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Dashboard </a:t>
          </a:r>
        </a:p>
      </dgm:t>
    </dgm:pt>
    <dgm:pt modelId="{19996287-3E47-4B26-BD63-771E0CD9C334}" type="parTrans" cxnId="{FB614D2B-5953-4D48-AB06-A7E8DC09284C}">
      <dgm:prSet/>
      <dgm:spPr/>
      <dgm:t>
        <a:bodyPr/>
        <a:lstStyle/>
        <a:p>
          <a:endParaRPr lang="en-US"/>
        </a:p>
      </dgm:t>
    </dgm:pt>
    <dgm:pt modelId="{DAF82FE0-CE7F-4EB3-B29F-B860D961AE96}" type="sibTrans" cxnId="{FB614D2B-5953-4D48-AB06-A7E8DC09284C}">
      <dgm:prSet/>
      <dgm:spPr/>
      <dgm:t>
        <a:bodyPr/>
        <a:lstStyle/>
        <a:p>
          <a:endParaRPr lang="en-US"/>
        </a:p>
      </dgm:t>
    </dgm:pt>
    <dgm:pt modelId="{0DE3DA4E-5B38-42C3-B5C7-5CFC37734EAE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Download images </a:t>
          </a:r>
        </a:p>
      </dgm:t>
    </dgm:pt>
    <dgm:pt modelId="{F10DBE13-CAB7-4A2D-8EA1-14174CC5A285}" type="parTrans" cxnId="{53FA9993-CAC7-4644-97A4-219D4CA0E9EE}">
      <dgm:prSet/>
      <dgm:spPr/>
      <dgm:t>
        <a:bodyPr/>
        <a:lstStyle/>
        <a:p>
          <a:endParaRPr lang="en-US"/>
        </a:p>
      </dgm:t>
    </dgm:pt>
    <dgm:pt modelId="{DBD058B4-F5C7-4069-B352-50D496CFBF46}" type="sibTrans" cxnId="{53FA9993-CAC7-4644-97A4-219D4CA0E9EE}">
      <dgm:prSet/>
      <dgm:spPr/>
      <dgm:t>
        <a:bodyPr/>
        <a:lstStyle/>
        <a:p>
          <a:endParaRPr lang="en-US"/>
        </a:p>
      </dgm:t>
    </dgm:pt>
    <dgm:pt modelId="{A27E7BEF-1606-E14D-985B-19DA169B1A25}" type="pres">
      <dgm:prSet presAssocID="{790C82E4-14AC-400F-A715-920EDC41E892}" presName="diagram" presStyleCnt="0">
        <dgm:presLayoutVars>
          <dgm:dir/>
          <dgm:resizeHandles val="exact"/>
        </dgm:presLayoutVars>
      </dgm:prSet>
      <dgm:spPr/>
    </dgm:pt>
    <dgm:pt modelId="{6694A8FB-9B1B-2C48-AE08-48604E737E42}" type="pres">
      <dgm:prSet presAssocID="{D6E77517-1B22-435B-A557-85DC2C9D8989}" presName="node" presStyleLbl="node1" presStyleIdx="0" presStyleCnt="7">
        <dgm:presLayoutVars>
          <dgm:bulletEnabled val="1"/>
        </dgm:presLayoutVars>
      </dgm:prSet>
      <dgm:spPr/>
    </dgm:pt>
    <dgm:pt modelId="{07FF8B13-227C-AB49-B26D-50A35CE7E83D}" type="pres">
      <dgm:prSet presAssocID="{0FB25503-35A7-4995-AAB5-24CA2D8D6D97}" presName="sibTrans" presStyleCnt="0"/>
      <dgm:spPr/>
    </dgm:pt>
    <dgm:pt modelId="{63CEFFA2-1223-4C42-9E58-3DB3F8F4B78A}" type="pres">
      <dgm:prSet presAssocID="{B13C0D02-605E-4CB4-B9F3-F82A0DDE5733}" presName="node" presStyleLbl="node1" presStyleIdx="1" presStyleCnt="7">
        <dgm:presLayoutVars>
          <dgm:bulletEnabled val="1"/>
        </dgm:presLayoutVars>
      </dgm:prSet>
      <dgm:spPr/>
    </dgm:pt>
    <dgm:pt modelId="{BAA59CB8-06F3-1C4E-8EB5-FD81F1354EEC}" type="pres">
      <dgm:prSet presAssocID="{27E126F0-904A-4815-8FF7-2CA6540D5F0F}" presName="sibTrans" presStyleCnt="0"/>
      <dgm:spPr/>
    </dgm:pt>
    <dgm:pt modelId="{0ABAE669-0BBE-5443-8DD1-D74BB6D88A7D}" type="pres">
      <dgm:prSet presAssocID="{C224BCC7-EA08-487B-A5BA-56383537BE4D}" presName="node" presStyleLbl="node1" presStyleIdx="2" presStyleCnt="7">
        <dgm:presLayoutVars>
          <dgm:bulletEnabled val="1"/>
        </dgm:presLayoutVars>
      </dgm:prSet>
      <dgm:spPr/>
    </dgm:pt>
    <dgm:pt modelId="{5FB32A71-84B3-5540-B0C0-F65145A912E6}" type="pres">
      <dgm:prSet presAssocID="{00F3FFA2-AB8C-48BA-A91A-AB3EF8BA956A}" presName="sibTrans" presStyleCnt="0"/>
      <dgm:spPr/>
    </dgm:pt>
    <dgm:pt modelId="{7DB4CC50-F0D4-A440-86B7-9F551730DEA2}" type="pres">
      <dgm:prSet presAssocID="{261E6718-6F9C-4C87-B62B-97BBB8E33EC5}" presName="node" presStyleLbl="node1" presStyleIdx="3" presStyleCnt="7">
        <dgm:presLayoutVars>
          <dgm:bulletEnabled val="1"/>
        </dgm:presLayoutVars>
      </dgm:prSet>
      <dgm:spPr/>
    </dgm:pt>
    <dgm:pt modelId="{86F4903D-6584-CD42-BE96-A867224C4D09}" type="pres">
      <dgm:prSet presAssocID="{20943699-C0A0-41A9-8458-B6AFA546B17B}" presName="sibTrans" presStyleCnt="0"/>
      <dgm:spPr/>
    </dgm:pt>
    <dgm:pt modelId="{49DC27E5-4442-0642-A4AB-917490FF3102}" type="pres">
      <dgm:prSet presAssocID="{1559EE25-F8DA-48E4-8EC5-79C2234363CB}" presName="node" presStyleLbl="node1" presStyleIdx="4" presStyleCnt="7">
        <dgm:presLayoutVars>
          <dgm:bulletEnabled val="1"/>
        </dgm:presLayoutVars>
      </dgm:prSet>
      <dgm:spPr/>
    </dgm:pt>
    <dgm:pt modelId="{9CD5619C-B16A-DC43-BBF3-9F7A67276124}" type="pres">
      <dgm:prSet presAssocID="{9B77C466-F9B1-4AB0-9267-B877B5580694}" presName="sibTrans" presStyleCnt="0"/>
      <dgm:spPr/>
    </dgm:pt>
    <dgm:pt modelId="{42F42F88-CB42-B14F-99D5-2A76CCC8A0D7}" type="pres">
      <dgm:prSet presAssocID="{A16CF414-AA30-44A2-A0CE-FD377B2DE0E9}" presName="node" presStyleLbl="node1" presStyleIdx="5" presStyleCnt="7">
        <dgm:presLayoutVars>
          <dgm:bulletEnabled val="1"/>
        </dgm:presLayoutVars>
      </dgm:prSet>
      <dgm:spPr/>
    </dgm:pt>
    <dgm:pt modelId="{E97B6E52-E5A4-9E42-9225-6EAE2E8E1C01}" type="pres">
      <dgm:prSet presAssocID="{DAF82FE0-CE7F-4EB3-B29F-B860D961AE96}" presName="sibTrans" presStyleCnt="0"/>
      <dgm:spPr/>
    </dgm:pt>
    <dgm:pt modelId="{7BF3CE34-2C43-9B4D-9902-C8988BC230F8}" type="pres">
      <dgm:prSet presAssocID="{0DE3DA4E-5B38-42C3-B5C7-5CFC37734EAE}" presName="node" presStyleLbl="node1" presStyleIdx="6" presStyleCnt="7">
        <dgm:presLayoutVars>
          <dgm:bulletEnabled val="1"/>
        </dgm:presLayoutVars>
      </dgm:prSet>
      <dgm:spPr/>
    </dgm:pt>
  </dgm:ptLst>
  <dgm:cxnLst>
    <dgm:cxn modelId="{AC533705-7F82-B846-BC49-3DD50798E6AA}" type="presOf" srcId="{B13C0D02-605E-4CB4-B9F3-F82A0DDE5733}" destId="{63CEFFA2-1223-4C42-9E58-3DB3F8F4B78A}" srcOrd="0" destOrd="0" presId="urn:microsoft.com/office/officeart/2005/8/layout/default"/>
    <dgm:cxn modelId="{5A642E1B-2634-054B-9FBF-89FC717D4759}" type="presOf" srcId="{A16CF414-AA30-44A2-A0CE-FD377B2DE0E9}" destId="{42F42F88-CB42-B14F-99D5-2A76CCC8A0D7}" srcOrd="0" destOrd="0" presId="urn:microsoft.com/office/officeart/2005/8/layout/default"/>
    <dgm:cxn modelId="{FB614D2B-5953-4D48-AB06-A7E8DC09284C}" srcId="{790C82E4-14AC-400F-A715-920EDC41E892}" destId="{A16CF414-AA30-44A2-A0CE-FD377B2DE0E9}" srcOrd="5" destOrd="0" parTransId="{19996287-3E47-4B26-BD63-771E0CD9C334}" sibTransId="{DAF82FE0-CE7F-4EB3-B29F-B860D961AE96}"/>
    <dgm:cxn modelId="{19AF5034-7FD2-43AB-992B-E9CB018A1A26}" srcId="{790C82E4-14AC-400F-A715-920EDC41E892}" destId="{1559EE25-F8DA-48E4-8EC5-79C2234363CB}" srcOrd="4" destOrd="0" parTransId="{ACA99703-5915-450F-B7F4-36D6B9432AC0}" sibTransId="{9B77C466-F9B1-4AB0-9267-B877B5580694}"/>
    <dgm:cxn modelId="{81F03F4A-3354-9040-8BFB-F5CC49C566CB}" type="presOf" srcId="{790C82E4-14AC-400F-A715-920EDC41E892}" destId="{A27E7BEF-1606-E14D-985B-19DA169B1A25}" srcOrd="0" destOrd="0" presId="urn:microsoft.com/office/officeart/2005/8/layout/default"/>
    <dgm:cxn modelId="{25DBFA5D-7998-0A4D-834A-F9DBEF029F84}" type="presOf" srcId="{261E6718-6F9C-4C87-B62B-97BBB8E33EC5}" destId="{7DB4CC50-F0D4-A440-86B7-9F551730DEA2}" srcOrd="0" destOrd="0" presId="urn:microsoft.com/office/officeart/2005/8/layout/default"/>
    <dgm:cxn modelId="{24835C62-E594-CD47-84FA-51D81EE26528}" type="presOf" srcId="{1559EE25-F8DA-48E4-8EC5-79C2234363CB}" destId="{49DC27E5-4442-0642-A4AB-917490FF3102}" srcOrd="0" destOrd="0" presId="urn:microsoft.com/office/officeart/2005/8/layout/default"/>
    <dgm:cxn modelId="{55A61F8B-9004-4162-8DAD-00044007D29E}" srcId="{790C82E4-14AC-400F-A715-920EDC41E892}" destId="{B13C0D02-605E-4CB4-B9F3-F82A0DDE5733}" srcOrd="1" destOrd="0" parTransId="{EC8AA846-C6D0-4DC8-BF1B-B7B96BC17D1F}" sibTransId="{27E126F0-904A-4815-8FF7-2CA6540D5F0F}"/>
    <dgm:cxn modelId="{53FA9993-CAC7-4644-97A4-219D4CA0E9EE}" srcId="{790C82E4-14AC-400F-A715-920EDC41E892}" destId="{0DE3DA4E-5B38-42C3-B5C7-5CFC37734EAE}" srcOrd="6" destOrd="0" parTransId="{F10DBE13-CAB7-4A2D-8EA1-14174CC5A285}" sibTransId="{DBD058B4-F5C7-4069-B352-50D496CFBF46}"/>
    <dgm:cxn modelId="{37D092A2-8ABB-4E08-9747-02E0CEC1A648}" srcId="{790C82E4-14AC-400F-A715-920EDC41E892}" destId="{261E6718-6F9C-4C87-B62B-97BBB8E33EC5}" srcOrd="3" destOrd="0" parTransId="{F210D8BE-46FE-4CBA-9C58-A09E92FFCA0D}" sibTransId="{20943699-C0A0-41A9-8458-B6AFA546B17B}"/>
    <dgm:cxn modelId="{6A27D2AB-D172-DC4F-9AA5-C91F61C93516}" type="presOf" srcId="{0DE3DA4E-5B38-42C3-B5C7-5CFC37734EAE}" destId="{7BF3CE34-2C43-9B4D-9902-C8988BC230F8}" srcOrd="0" destOrd="0" presId="urn:microsoft.com/office/officeart/2005/8/layout/default"/>
    <dgm:cxn modelId="{4F279EB3-2EF3-B946-AB00-A0CDB30B1CE5}" type="presOf" srcId="{C224BCC7-EA08-487B-A5BA-56383537BE4D}" destId="{0ABAE669-0BBE-5443-8DD1-D74BB6D88A7D}" srcOrd="0" destOrd="0" presId="urn:microsoft.com/office/officeart/2005/8/layout/default"/>
    <dgm:cxn modelId="{5A073CE0-4757-4B24-B896-CEB2C703F4B5}" srcId="{790C82E4-14AC-400F-A715-920EDC41E892}" destId="{C224BCC7-EA08-487B-A5BA-56383537BE4D}" srcOrd="2" destOrd="0" parTransId="{54A8534A-31AB-4E1A-9F08-F3BC045B29FC}" sibTransId="{00F3FFA2-AB8C-48BA-A91A-AB3EF8BA956A}"/>
    <dgm:cxn modelId="{9454F0E5-A100-49B2-98A9-5B5D79BF060A}" srcId="{790C82E4-14AC-400F-A715-920EDC41E892}" destId="{D6E77517-1B22-435B-A557-85DC2C9D8989}" srcOrd="0" destOrd="0" parTransId="{35511AE5-A566-46BF-89DD-D8CEBCE74C1A}" sibTransId="{0FB25503-35A7-4995-AAB5-24CA2D8D6D97}"/>
    <dgm:cxn modelId="{B99349EA-E14A-554E-9A94-B005BE78768E}" type="presOf" srcId="{D6E77517-1B22-435B-A557-85DC2C9D8989}" destId="{6694A8FB-9B1B-2C48-AE08-48604E737E42}" srcOrd="0" destOrd="0" presId="urn:microsoft.com/office/officeart/2005/8/layout/default"/>
    <dgm:cxn modelId="{E8CB4B62-8555-8E4F-A143-6E55ED3CD98E}" type="presParOf" srcId="{A27E7BEF-1606-E14D-985B-19DA169B1A25}" destId="{6694A8FB-9B1B-2C48-AE08-48604E737E42}" srcOrd="0" destOrd="0" presId="urn:microsoft.com/office/officeart/2005/8/layout/default"/>
    <dgm:cxn modelId="{23F9A615-4D50-894A-86C3-109CA8D0408B}" type="presParOf" srcId="{A27E7BEF-1606-E14D-985B-19DA169B1A25}" destId="{07FF8B13-227C-AB49-B26D-50A35CE7E83D}" srcOrd="1" destOrd="0" presId="urn:microsoft.com/office/officeart/2005/8/layout/default"/>
    <dgm:cxn modelId="{FCC06318-D727-934E-B21C-D3F02E7977F0}" type="presParOf" srcId="{A27E7BEF-1606-E14D-985B-19DA169B1A25}" destId="{63CEFFA2-1223-4C42-9E58-3DB3F8F4B78A}" srcOrd="2" destOrd="0" presId="urn:microsoft.com/office/officeart/2005/8/layout/default"/>
    <dgm:cxn modelId="{AED14558-34E7-3B48-B5C6-66A617AC1D69}" type="presParOf" srcId="{A27E7BEF-1606-E14D-985B-19DA169B1A25}" destId="{BAA59CB8-06F3-1C4E-8EB5-FD81F1354EEC}" srcOrd="3" destOrd="0" presId="urn:microsoft.com/office/officeart/2005/8/layout/default"/>
    <dgm:cxn modelId="{3C7D6C6C-915C-7647-889F-3E444C41B555}" type="presParOf" srcId="{A27E7BEF-1606-E14D-985B-19DA169B1A25}" destId="{0ABAE669-0BBE-5443-8DD1-D74BB6D88A7D}" srcOrd="4" destOrd="0" presId="urn:microsoft.com/office/officeart/2005/8/layout/default"/>
    <dgm:cxn modelId="{1A0AC756-E102-9641-8BCB-C38763A9FE65}" type="presParOf" srcId="{A27E7BEF-1606-E14D-985B-19DA169B1A25}" destId="{5FB32A71-84B3-5540-B0C0-F65145A912E6}" srcOrd="5" destOrd="0" presId="urn:microsoft.com/office/officeart/2005/8/layout/default"/>
    <dgm:cxn modelId="{F59910F8-B38B-3749-8458-C54685F84B0F}" type="presParOf" srcId="{A27E7BEF-1606-E14D-985B-19DA169B1A25}" destId="{7DB4CC50-F0D4-A440-86B7-9F551730DEA2}" srcOrd="6" destOrd="0" presId="urn:microsoft.com/office/officeart/2005/8/layout/default"/>
    <dgm:cxn modelId="{9F0790D6-33F2-7B45-8D2D-4CCF60A45740}" type="presParOf" srcId="{A27E7BEF-1606-E14D-985B-19DA169B1A25}" destId="{86F4903D-6584-CD42-BE96-A867224C4D09}" srcOrd="7" destOrd="0" presId="urn:microsoft.com/office/officeart/2005/8/layout/default"/>
    <dgm:cxn modelId="{DE11F91E-7C72-EF42-9A34-E79CCFB1C57F}" type="presParOf" srcId="{A27E7BEF-1606-E14D-985B-19DA169B1A25}" destId="{49DC27E5-4442-0642-A4AB-917490FF3102}" srcOrd="8" destOrd="0" presId="urn:microsoft.com/office/officeart/2005/8/layout/default"/>
    <dgm:cxn modelId="{83916117-62CF-BC4C-9E5D-D85442BBBBE3}" type="presParOf" srcId="{A27E7BEF-1606-E14D-985B-19DA169B1A25}" destId="{9CD5619C-B16A-DC43-BBF3-9F7A67276124}" srcOrd="9" destOrd="0" presId="urn:microsoft.com/office/officeart/2005/8/layout/default"/>
    <dgm:cxn modelId="{07D3F290-B546-6348-BFDE-8256172C7A91}" type="presParOf" srcId="{A27E7BEF-1606-E14D-985B-19DA169B1A25}" destId="{42F42F88-CB42-B14F-99D5-2A76CCC8A0D7}" srcOrd="10" destOrd="0" presId="urn:microsoft.com/office/officeart/2005/8/layout/default"/>
    <dgm:cxn modelId="{4D2DCF38-4F22-9C49-9FE5-E7A8801F4290}" type="presParOf" srcId="{A27E7BEF-1606-E14D-985B-19DA169B1A25}" destId="{E97B6E52-E5A4-9E42-9225-6EAE2E8E1C01}" srcOrd="11" destOrd="0" presId="urn:microsoft.com/office/officeart/2005/8/layout/default"/>
    <dgm:cxn modelId="{4CE5B4D6-4161-1C4D-91E2-3C0427B0B516}" type="presParOf" srcId="{A27E7BEF-1606-E14D-985B-19DA169B1A25}" destId="{7BF3CE34-2C43-9B4D-9902-C8988BC230F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4A8FB-9B1B-2C48-AE08-48604E737E42}">
      <dsp:nvSpPr>
        <dsp:cNvPr id="0" name=""/>
        <dsp:cNvSpPr/>
      </dsp:nvSpPr>
      <dsp:spPr>
        <a:xfrm>
          <a:off x="2917" y="692615"/>
          <a:ext cx="2314423" cy="138865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Image Restoration </a:t>
          </a:r>
        </a:p>
      </dsp:txBody>
      <dsp:txXfrm>
        <a:off x="2917" y="692615"/>
        <a:ext cx="2314423" cy="1388654"/>
      </dsp:txXfrm>
    </dsp:sp>
    <dsp:sp modelId="{63CEFFA2-1223-4C42-9E58-3DB3F8F4B78A}">
      <dsp:nvSpPr>
        <dsp:cNvPr id="0" name=""/>
        <dsp:cNvSpPr/>
      </dsp:nvSpPr>
      <dsp:spPr>
        <a:xfrm>
          <a:off x="2548783" y="692615"/>
          <a:ext cx="2314423" cy="138865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Style Transfer </a:t>
          </a:r>
        </a:p>
      </dsp:txBody>
      <dsp:txXfrm>
        <a:off x="2548783" y="692615"/>
        <a:ext cx="2314423" cy="1388654"/>
      </dsp:txXfrm>
    </dsp:sp>
    <dsp:sp modelId="{0ABAE669-0BBE-5443-8DD1-D74BB6D88A7D}">
      <dsp:nvSpPr>
        <dsp:cNvPr id="0" name=""/>
        <dsp:cNvSpPr/>
      </dsp:nvSpPr>
      <dsp:spPr>
        <a:xfrm>
          <a:off x="5094649" y="692615"/>
          <a:ext cx="2314423" cy="138865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Black and white to a colored image </a:t>
          </a:r>
        </a:p>
      </dsp:txBody>
      <dsp:txXfrm>
        <a:off x="5094649" y="692615"/>
        <a:ext cx="2314423" cy="1388654"/>
      </dsp:txXfrm>
    </dsp:sp>
    <dsp:sp modelId="{7DB4CC50-F0D4-A440-86B7-9F551730DEA2}">
      <dsp:nvSpPr>
        <dsp:cNvPr id="0" name=""/>
        <dsp:cNvSpPr/>
      </dsp:nvSpPr>
      <dsp:spPr>
        <a:xfrm>
          <a:off x="7640515" y="692615"/>
          <a:ext cx="2314423" cy="138865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Storage </a:t>
          </a:r>
        </a:p>
      </dsp:txBody>
      <dsp:txXfrm>
        <a:off x="7640515" y="692615"/>
        <a:ext cx="2314423" cy="1388654"/>
      </dsp:txXfrm>
    </dsp:sp>
    <dsp:sp modelId="{49DC27E5-4442-0642-A4AB-917490FF3102}">
      <dsp:nvSpPr>
        <dsp:cNvPr id="0" name=""/>
        <dsp:cNvSpPr/>
      </dsp:nvSpPr>
      <dsp:spPr>
        <a:xfrm>
          <a:off x="1275850" y="2312712"/>
          <a:ext cx="2314423" cy="138865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Authentication (Privacy)</a:t>
          </a:r>
        </a:p>
      </dsp:txBody>
      <dsp:txXfrm>
        <a:off x="1275850" y="2312712"/>
        <a:ext cx="2314423" cy="1388654"/>
      </dsp:txXfrm>
    </dsp:sp>
    <dsp:sp modelId="{42F42F88-CB42-B14F-99D5-2A76CCC8A0D7}">
      <dsp:nvSpPr>
        <dsp:cNvPr id="0" name=""/>
        <dsp:cNvSpPr/>
      </dsp:nvSpPr>
      <dsp:spPr>
        <a:xfrm>
          <a:off x="3821716" y="2312712"/>
          <a:ext cx="2314423" cy="138865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Dashboard </a:t>
          </a:r>
        </a:p>
      </dsp:txBody>
      <dsp:txXfrm>
        <a:off x="3821716" y="2312712"/>
        <a:ext cx="2314423" cy="1388654"/>
      </dsp:txXfrm>
    </dsp:sp>
    <dsp:sp modelId="{7BF3CE34-2C43-9B4D-9902-C8988BC230F8}">
      <dsp:nvSpPr>
        <dsp:cNvPr id="0" name=""/>
        <dsp:cNvSpPr/>
      </dsp:nvSpPr>
      <dsp:spPr>
        <a:xfrm>
          <a:off x="6367582" y="2312712"/>
          <a:ext cx="2314423" cy="138865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Download images </a:t>
          </a:r>
        </a:p>
      </dsp:txBody>
      <dsp:txXfrm>
        <a:off x="6367582" y="2312712"/>
        <a:ext cx="2314423" cy="1388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F857-5170-EC40-AD6B-468D04B97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2DC1A-66A5-2C48-AE24-3F01888B8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A867-FA65-3A41-B532-93642358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C07C-0DAD-1347-9FB0-FE286A461164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183C-4323-8B43-AFCA-CD1797BD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23B86-4900-7943-9D52-A6E35767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008-93E4-A943-87FB-C1A2A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73DF-E27D-744F-B842-6C3280B3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0884E-116B-9E4C-9F6D-29850C96F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E06B-DD52-7A40-B1CE-AA30942A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C07C-0DAD-1347-9FB0-FE286A461164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2E10-24FB-9C42-89A7-A4C337E1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E3F3-9856-834A-B353-D1D57A3C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008-93E4-A943-87FB-C1A2A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45457-A3A9-1A45-8D46-F209A4CE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BE0E5-CA5E-B949-971D-95C86D23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E62C-FE00-CA43-8978-257FC93C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C07C-0DAD-1347-9FB0-FE286A461164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7014-81DF-F84C-B8FA-7379A9E0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81BD-AB28-9B48-92D5-FCB416F4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008-93E4-A943-87FB-C1A2A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6E8D-48C5-E848-9ECB-92E06CE0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83A7-579B-EE49-89BF-FAE474DF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CC53B-9271-9641-B742-16083C15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C07C-0DAD-1347-9FB0-FE286A461164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E0C04-4F07-5C41-B35F-08FEA030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9EC5-3E23-C94B-A6B4-1A8D9C76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008-93E4-A943-87FB-C1A2A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3F90-3D9B-FA49-BA54-11130384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ED4C8-DEF2-324D-921B-F99DFBEF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0412-5B57-FC4B-B0E5-4FB78759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C07C-0DAD-1347-9FB0-FE286A461164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EE35-AA4A-DD40-AD80-53EF86CA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7A92-746B-EC40-8E70-19479323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008-93E4-A943-87FB-C1A2A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9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9E53-691D-EB41-B028-3185C2D4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0256-BBC3-E842-B52D-C9461E15C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755C-407E-4149-B1D5-68424FCD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CD806-F31A-C544-93D1-E300A2E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C07C-0DAD-1347-9FB0-FE286A461164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05355-C55D-6249-8D7E-9B90771C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83303-B3C2-0846-A461-0B2BEA06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008-93E4-A943-87FB-C1A2A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36DE-BCF2-A24B-BC73-428D397A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ED459-D322-9E46-97FA-29977D77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44321-ADFB-EB4F-89E7-222A3F028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39A46-CF99-0642-B313-941F84CF9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3C2C8-787E-A340-BB94-20287E68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CCF3A-69F4-8245-B008-57A31B67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C07C-0DAD-1347-9FB0-FE286A461164}" type="datetimeFigureOut">
              <a:rPr lang="en-US" smtClean="0"/>
              <a:t>3/12/22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D9412-DB6E-7446-96E2-CE951330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83D80-0F60-B04F-BEA4-BF0D4131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008-93E4-A943-87FB-C1A2A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FE91-B07B-F148-80E4-60FC35BA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3557A-C300-0145-81A4-1DF94232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C07C-0DAD-1347-9FB0-FE286A461164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C0DBF-BAC7-6145-9431-5C84BF88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C3569-D5C7-C644-8E19-2706E4E3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008-93E4-A943-87FB-C1A2A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21139-F870-2C4A-82FE-043C678E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C07C-0DAD-1347-9FB0-FE286A461164}" type="datetimeFigureOut">
              <a:rPr lang="en-US" smtClean="0"/>
              <a:t>3/12/22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6C79D-4874-5941-80DA-712635CF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85D84-FA35-9849-827C-F84F04F2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008-93E4-A943-87FB-C1A2A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3195-BFF5-A440-A4BC-48335ACD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A8DA-451A-7946-BA76-3D845A37F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8D205-E3F8-D84E-A40D-60B2A29C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D5D79-9A4C-7743-9BCA-1C768741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C07C-0DAD-1347-9FB0-FE286A461164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A2698-1C2D-9F4B-B979-27263C95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5B722-9E7F-284E-BCC8-5C036C19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008-93E4-A943-87FB-C1A2A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3CC7-4ABA-AD46-846C-E493AB16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1EA39-027C-B245-AD87-5CEC1C3EA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C28B2-BC26-1F49-8A0B-A7257B63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FBB6-138A-8244-B459-E75AE6ED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C07C-0DAD-1347-9FB0-FE286A461164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C163C-131F-A94E-8F33-B1BEA255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C201-4B8C-C347-B650-D9BE0D92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6008-93E4-A943-87FB-C1A2A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3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81011-223E-B846-9216-57C4601C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1F66B-6A9E-604F-9580-3B7A881C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F6424-BAC6-F947-9A2F-4C46F4AEA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C07C-0DAD-1347-9FB0-FE286A461164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9249-873F-D24A-92FC-6BABFFC21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5FA7-063C-3146-842B-80B2B66F6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86008-93E4-A943-87FB-C1A2A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528EAD4-5228-4749-B38E-FAC93672B751}"/>
              </a:ext>
            </a:extLst>
          </p:cNvPr>
          <p:cNvSpPr txBox="1">
            <a:spLocks/>
          </p:cNvSpPr>
          <p:nvPr/>
        </p:nvSpPr>
        <p:spPr>
          <a:xfrm>
            <a:off x="2066306" y="754228"/>
            <a:ext cx="8059387" cy="2306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Helvetica" pitchFamily="2" charset="0"/>
              </a:rPr>
              <a:t>Image Restoration Web-App </a:t>
            </a:r>
            <a:endParaRPr lang="en-US" sz="6000" dirty="0">
              <a:latin typeface="Helvetica" pitchFamily="2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B158EFC-48AC-2C4E-A7B7-36E21BC096A4}"/>
              </a:ext>
            </a:extLst>
          </p:cNvPr>
          <p:cNvSpPr txBox="1">
            <a:spLocks/>
          </p:cNvSpPr>
          <p:nvPr/>
        </p:nvSpPr>
        <p:spPr>
          <a:xfrm>
            <a:off x="1523999" y="41549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Helvetica" pitchFamily="2" charset="0"/>
              </a:rPr>
              <a:t>CS 295P, Lecture A, Professor Harris </a:t>
            </a:r>
          </a:p>
          <a:p>
            <a:pPr marL="0" indent="0" algn="ctr">
              <a:buNone/>
            </a:pPr>
            <a:r>
              <a:rPr lang="en-US" dirty="0">
                <a:latin typeface="Helvetica" pitchFamily="2" charset="0"/>
              </a:rPr>
              <a:t>Winter Quarter 2022</a:t>
            </a: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AAEE88C-1630-8B4A-9F73-970A7EFE09F2}"/>
              </a:ext>
            </a:extLst>
          </p:cNvPr>
          <p:cNvSpPr txBox="1">
            <a:spLocks/>
          </p:cNvSpPr>
          <p:nvPr/>
        </p:nvSpPr>
        <p:spPr>
          <a:xfrm>
            <a:off x="6471683" y="3376983"/>
            <a:ext cx="5298559" cy="96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Gurkanwal Singh Kang - 93887116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Helvetica" pitchFamily="2" charset="0"/>
              </a:rPr>
              <a:t>Neelendu</a:t>
            </a:r>
            <a:r>
              <a:rPr lang="en-US" sz="1800" dirty="0">
                <a:latin typeface="Helvetica" pitchFamily="2" charset="0"/>
              </a:rPr>
              <a:t> Wadhwa - 92966132 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0AE753B8-C7CE-BC40-A8A6-BBCD57BEBC58}"/>
              </a:ext>
            </a:extLst>
          </p:cNvPr>
          <p:cNvSpPr txBox="1">
            <a:spLocks/>
          </p:cNvSpPr>
          <p:nvPr/>
        </p:nvSpPr>
        <p:spPr>
          <a:xfrm>
            <a:off x="2342753" y="3376983"/>
            <a:ext cx="5298559" cy="96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Anish Pandita - 90688024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Mayank </a:t>
            </a:r>
            <a:r>
              <a:rPr lang="en-US" sz="1800" dirty="0" err="1">
                <a:latin typeface="Helvetica" pitchFamily="2" charset="0"/>
              </a:rPr>
              <a:t>Chandak</a:t>
            </a:r>
            <a:r>
              <a:rPr lang="en-US" sz="1800" dirty="0">
                <a:latin typeface="Helvetica" pitchFamily="2" charset="0"/>
              </a:rPr>
              <a:t> - 86041404</a:t>
            </a:r>
          </a:p>
        </p:txBody>
      </p:sp>
    </p:spTree>
    <p:extLst>
      <p:ext uri="{BB962C8B-B14F-4D97-AF65-F5344CB8AC3E}">
        <p14:creationId xmlns:p14="http://schemas.microsoft.com/office/powerpoint/2010/main" val="196719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E965B-3953-6745-B666-743B075F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5494-F6B8-0544-8E87-C2684889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44" y="1670076"/>
            <a:ext cx="10266269" cy="374546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Have any of these thoughts crossed your mind:</a:t>
            </a:r>
          </a:p>
          <a:p>
            <a:pPr lvl="1" algn="just"/>
            <a:r>
              <a:rPr lang="en-US" sz="2800" i="1" dirty="0"/>
              <a:t>I wish I had better quality photos of my grandparents as memories.</a:t>
            </a:r>
          </a:p>
          <a:p>
            <a:pPr lvl="1" algn="just"/>
            <a:r>
              <a:rPr lang="en-US" sz="2800" i="1" dirty="0"/>
              <a:t>What if there could be a way to make my blurry vacation photos clearer and less pixelated. </a:t>
            </a:r>
          </a:p>
          <a:p>
            <a:pPr lvl="1" algn="just"/>
            <a:endParaRPr lang="en-US" sz="2800" dirty="0"/>
          </a:p>
          <a:p>
            <a:pPr algn="just"/>
            <a:r>
              <a:rPr lang="en-US" sz="3200" dirty="0"/>
              <a:t>If yes, then our </a:t>
            </a:r>
            <a:r>
              <a:rPr lang="en-US" sz="3200" b="1" dirty="0"/>
              <a:t>Image Restoration Web-App </a:t>
            </a:r>
            <a:r>
              <a:rPr lang="en-US" sz="3200" dirty="0"/>
              <a:t>is the go-to solution.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33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E965B-3953-6745-B666-743B075F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Why use our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5494-F6B8-0544-8E87-C2684889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10266269" cy="37454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From being able to bring fresh life to old, bad quality images to applying style transfers to make the images more creative with a sense of modern style and aesthetics, our application has a plethora of use cases.</a:t>
            </a:r>
          </a:p>
          <a:p>
            <a:pPr algn="just"/>
            <a:r>
              <a:rPr lang="en-US" dirty="0"/>
              <a:t>We are delivering a one stop solution to perform </a:t>
            </a:r>
            <a:r>
              <a:rPr lang="en-US" b="1" dirty="0"/>
              <a:t>image restoration</a:t>
            </a:r>
            <a:r>
              <a:rPr lang="en-US" dirty="0"/>
              <a:t>, </a:t>
            </a:r>
            <a:r>
              <a:rPr lang="en-US" b="1" dirty="0"/>
              <a:t>style transfer</a:t>
            </a:r>
            <a:r>
              <a:rPr lang="en-US" dirty="0"/>
              <a:t>, and </a:t>
            </a:r>
            <a:r>
              <a:rPr lang="en-US" b="1" dirty="0"/>
              <a:t>storage</a:t>
            </a:r>
            <a:r>
              <a:rPr lang="en-US" dirty="0"/>
              <a:t> altogether.</a:t>
            </a:r>
          </a:p>
          <a:p>
            <a:pPr algn="just"/>
            <a:r>
              <a:rPr lang="en-US" dirty="0"/>
              <a:t>Our product is an open-source implementation and is completely ad-free with no “hidden cost” assigned.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57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E965B-3953-6745-B666-743B075F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Features</a:t>
            </a:r>
            <a:endParaRPr lang="en-US" sz="3600" b="1" dirty="0">
              <a:latin typeface="Helvetica" pitchFamily="2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FD84DF1-6F93-F9EA-6C51-75C2CB40B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937346"/>
              </p:ext>
            </p:extLst>
          </p:nvPr>
        </p:nvGraphicFramePr>
        <p:xfrm>
          <a:off x="1014060" y="1670241"/>
          <a:ext cx="995785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4A7797C-28FC-BB42-8BDA-7D4BE95B081F}"/>
              </a:ext>
            </a:extLst>
          </p:cNvPr>
          <p:cNvSpPr txBox="1"/>
          <p:nvPr/>
        </p:nvSpPr>
        <p:spPr>
          <a:xfrm>
            <a:off x="244549" y="5560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E965B-3953-6745-B666-743B075F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5494-F6B8-0544-8E87-C2684889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Authentication Module</a:t>
            </a:r>
            <a:r>
              <a:rPr lang="en-US" sz="1800" dirty="0">
                <a:effectLst/>
              </a:rPr>
              <a:t> </a:t>
            </a:r>
            <a:endParaRPr lang="en-US" sz="1800" dirty="0">
              <a:effectLst/>
              <a:latin typeface="Helvetica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Dashboard Module</a:t>
            </a:r>
            <a:r>
              <a:rPr lang="en-US" sz="1800" dirty="0">
                <a:effectLst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Server Module (Controller)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Image Processing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Database Module</a:t>
            </a:r>
            <a:r>
              <a:rPr lang="en-US" sz="2400" dirty="0">
                <a:effectLst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image6.png">
            <a:extLst>
              <a:ext uri="{FF2B5EF4-FFF2-40B4-BE49-F238E27FC236}">
                <a16:creationId xmlns:a16="http://schemas.microsoft.com/office/drawing/2014/main" id="{E798A2E0-982B-C443-A5E2-53BB30EC0B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41950" y="831850"/>
            <a:ext cx="6387243" cy="5345113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36769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E965B-3953-6745-B666-743B075F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Feature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5494-F6B8-0544-8E87-C2684889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387673"/>
            <a:ext cx="5623217" cy="4393982"/>
          </a:xfrm>
        </p:spPr>
        <p:txBody>
          <a:bodyPr>
            <a:normAutofit/>
          </a:bodyPr>
          <a:lstStyle/>
          <a:p>
            <a:r>
              <a:rPr lang="en-US" sz="2000" b="1" dirty="0"/>
              <a:t>Image Restoration</a:t>
            </a:r>
            <a:r>
              <a:rPr lang="en-US" sz="2000" dirty="0">
                <a:effectLst/>
              </a:rPr>
              <a:t> </a:t>
            </a:r>
          </a:p>
          <a:p>
            <a:endParaRPr lang="en-US" sz="20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" pitchFamily="2" charset="0"/>
            </a:endParaRPr>
          </a:p>
          <a:p>
            <a:r>
              <a:rPr lang="en-US" sz="2000" b="1" dirty="0"/>
              <a:t>Style Transfer</a:t>
            </a:r>
            <a:r>
              <a:rPr lang="en-US" sz="2000" dirty="0">
                <a:effectLst/>
              </a:rPr>
              <a:t> </a:t>
            </a:r>
          </a:p>
          <a:p>
            <a:endParaRPr lang="en-US" sz="20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  <a:p>
            <a:r>
              <a:rPr lang="en-US" sz="2000" b="1" dirty="0"/>
              <a:t>Black and white to a colored image</a:t>
            </a:r>
            <a:r>
              <a:rPr lang="en-US" sz="2000" dirty="0">
                <a:effectLst/>
              </a:rPr>
              <a:t> 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</p:grpSp>
      <p:pic>
        <p:nvPicPr>
          <p:cNvPr id="15" name="image3.png">
            <a:extLst>
              <a:ext uri="{FF2B5EF4-FFF2-40B4-BE49-F238E27FC236}">
                <a16:creationId xmlns:a16="http://schemas.microsoft.com/office/drawing/2014/main" id="{FE62BEFD-E1D8-9746-9CE4-E12F0FF25DB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60107" y="1746271"/>
            <a:ext cx="3490595" cy="1004570"/>
          </a:xfrm>
          <a:prstGeom prst="rect">
            <a:avLst/>
          </a:prstGeom>
          <a:ln/>
        </p:spPr>
      </p:pic>
      <p:pic>
        <p:nvPicPr>
          <p:cNvPr id="19" name="image3.png">
            <a:extLst>
              <a:ext uri="{FF2B5EF4-FFF2-40B4-BE49-F238E27FC236}">
                <a16:creationId xmlns:a16="http://schemas.microsoft.com/office/drawing/2014/main" id="{63FCE7E6-AFC8-4145-9F07-7C40C1B455B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60107" y="3292703"/>
            <a:ext cx="3490595" cy="1004570"/>
          </a:xfrm>
          <a:prstGeom prst="rect">
            <a:avLst/>
          </a:prstGeom>
          <a:ln/>
        </p:spPr>
      </p:pic>
      <p:pic>
        <p:nvPicPr>
          <p:cNvPr id="20" name="image3.png">
            <a:extLst>
              <a:ext uri="{FF2B5EF4-FFF2-40B4-BE49-F238E27FC236}">
                <a16:creationId xmlns:a16="http://schemas.microsoft.com/office/drawing/2014/main" id="{ABBA2CF0-0AD8-D44C-BADE-C111ABAD7F7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60106" y="4900361"/>
            <a:ext cx="3490595" cy="1004570"/>
          </a:xfrm>
          <a:prstGeom prst="rect">
            <a:avLst/>
          </a:prstGeom>
          <a:ln/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58079BD-D0F3-6A40-B4B1-1E2340D2942F}"/>
              </a:ext>
            </a:extLst>
          </p:cNvPr>
          <p:cNvSpPr txBox="1">
            <a:spLocks/>
          </p:cNvSpPr>
          <p:nvPr/>
        </p:nvSpPr>
        <p:spPr>
          <a:xfrm>
            <a:off x="5807568" y="1264397"/>
            <a:ext cx="5623217" cy="534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Storage</a:t>
            </a:r>
            <a:r>
              <a:rPr lang="en-US" sz="2000" dirty="0">
                <a:effectLst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Authentication (Privacy)</a:t>
            </a:r>
            <a:r>
              <a:rPr lang="en-US" sz="2000" dirty="0">
                <a:effectLst/>
              </a:rPr>
              <a:t> </a:t>
            </a:r>
          </a:p>
          <a:p>
            <a:endParaRPr lang="en-US" sz="2000" dirty="0">
              <a:latin typeface="Helvetica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" pitchFamily="2" charset="0"/>
            </a:endParaRPr>
          </a:p>
          <a:p>
            <a:r>
              <a:rPr lang="en-US" sz="2000" b="1" dirty="0"/>
              <a:t>Dashboard</a:t>
            </a:r>
            <a:r>
              <a:rPr lang="en-US" sz="2000" dirty="0">
                <a:effectLst/>
              </a:rPr>
              <a:t> </a:t>
            </a:r>
          </a:p>
          <a:p>
            <a:endParaRPr lang="en-US" sz="2000" dirty="0"/>
          </a:p>
          <a:p>
            <a:endParaRPr lang="en-US" sz="2000" dirty="0">
              <a:effectLst/>
            </a:endParaRPr>
          </a:p>
          <a:p>
            <a:r>
              <a:rPr lang="en-US" sz="2000" b="1" dirty="0"/>
              <a:t>Download images</a:t>
            </a:r>
            <a:endParaRPr lang="en-US" sz="2000" dirty="0"/>
          </a:p>
          <a:p>
            <a:endParaRPr lang="en-US" sz="2000" dirty="0">
              <a:latin typeface="Helvetica" pitchFamily="2" charset="0"/>
            </a:endParaRPr>
          </a:p>
        </p:txBody>
      </p:sp>
      <p:pic>
        <p:nvPicPr>
          <p:cNvPr id="23" name="image2.png">
            <a:extLst>
              <a:ext uri="{FF2B5EF4-FFF2-40B4-BE49-F238E27FC236}">
                <a16:creationId xmlns:a16="http://schemas.microsoft.com/office/drawing/2014/main" id="{26AAF408-83DB-3140-88B8-86001AD13C4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39821" y="2771861"/>
            <a:ext cx="4347845" cy="916305"/>
          </a:xfrm>
          <a:prstGeom prst="rect">
            <a:avLst/>
          </a:prstGeom>
          <a:ln/>
        </p:spPr>
      </p:pic>
      <p:pic>
        <p:nvPicPr>
          <p:cNvPr id="22" name="image1.png">
            <a:extLst>
              <a:ext uri="{FF2B5EF4-FFF2-40B4-BE49-F238E27FC236}">
                <a16:creationId xmlns:a16="http://schemas.microsoft.com/office/drawing/2014/main" id="{526B9101-DC7E-7847-8C67-4658F1BE690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939821" y="1580747"/>
            <a:ext cx="3435408" cy="916305"/>
          </a:xfrm>
          <a:prstGeom prst="rect">
            <a:avLst/>
          </a:prstGeom>
          <a:ln/>
        </p:spPr>
      </p:pic>
      <p:pic>
        <p:nvPicPr>
          <p:cNvPr id="24" name="image5.png">
            <a:extLst>
              <a:ext uri="{FF2B5EF4-FFF2-40B4-BE49-F238E27FC236}">
                <a16:creationId xmlns:a16="http://schemas.microsoft.com/office/drawing/2014/main" id="{C9947477-F552-3E4A-BFC2-501606C3034D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072714" y="3965453"/>
            <a:ext cx="3071495" cy="812165"/>
          </a:xfrm>
          <a:prstGeom prst="rect">
            <a:avLst/>
          </a:prstGeom>
          <a:ln/>
        </p:spPr>
      </p:pic>
      <p:pic>
        <p:nvPicPr>
          <p:cNvPr id="25" name="image4.png">
            <a:extLst>
              <a:ext uri="{FF2B5EF4-FFF2-40B4-BE49-F238E27FC236}">
                <a16:creationId xmlns:a16="http://schemas.microsoft.com/office/drawing/2014/main" id="{D3137D7F-5535-A24B-8DC9-4B3BC63B27B3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046864" y="5196267"/>
            <a:ext cx="4709795" cy="8280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4679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E965B-3953-6745-B666-743B075F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7">
            <a:extLst>
              <a:ext uri="{FF2B5EF4-FFF2-40B4-BE49-F238E27FC236}">
                <a16:creationId xmlns:a16="http://schemas.microsoft.com/office/drawing/2014/main" id="{9F30E7CF-065C-EF43-BFD7-4D9A01F6A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131" y="2576219"/>
            <a:ext cx="488787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  </a:t>
            </a:r>
            <a:r>
              <a:rPr kumimoji="0" lang="en-US" altLang="en-US" sz="20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A1EFD28-088C-C141-B3F6-5D8833E7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47" y="1814502"/>
            <a:ext cx="2443353" cy="399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D02BD8C3-2DF6-3146-8C24-F8ACB71B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59" y="1792162"/>
            <a:ext cx="2427986" cy="401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1AEB0A-950B-F34E-892E-298367A944EE}"/>
              </a:ext>
            </a:extLst>
          </p:cNvPr>
          <p:cNvSpPr txBox="1"/>
          <p:nvPr/>
        </p:nvSpPr>
        <p:spPr>
          <a:xfrm>
            <a:off x="3669982" y="1321553"/>
            <a:ext cx="1030282" cy="55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58757-EAB3-DC4A-B4E9-F6E2F2BFCA91}"/>
              </a:ext>
            </a:extLst>
          </p:cNvPr>
          <p:cNvSpPr txBox="1"/>
          <p:nvPr/>
        </p:nvSpPr>
        <p:spPr>
          <a:xfrm>
            <a:off x="6634752" y="1301456"/>
            <a:ext cx="836511" cy="55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4910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228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Introduction</vt:lpstr>
      <vt:lpstr>Why use our product?</vt:lpstr>
      <vt:lpstr>Features</vt:lpstr>
      <vt:lpstr>Architecture</vt:lpstr>
      <vt:lpstr>Feature Map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Restoration Web-App </dc:title>
  <dc:creator>Gurkanwal Singh Kang</dc:creator>
  <cp:lastModifiedBy>Gurkanwal Singh Kang</cp:lastModifiedBy>
  <cp:revision>4</cp:revision>
  <dcterms:created xsi:type="dcterms:W3CDTF">2022-03-13T02:41:40Z</dcterms:created>
  <dcterms:modified xsi:type="dcterms:W3CDTF">2022-03-13T06:52:23Z</dcterms:modified>
</cp:coreProperties>
</file>