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9143861" cy="6857895"/>
  <p:kinsoku lang="zh-CN" invalStChars="!%),.:;?]}¨·ˇˉ་―‖’”…‰∶、。〃々〉》」』】〕〗！＂＇％），．：；？］｀｜｝～￠" invalEndChars="([{·‘“〈《「『【〔〖（．［｛￡￥"/>
  <p:defaultTextStyle>
    <a:defPPr>
      <a:defRPr lang="zh-CN"/>
    </a:defPPr>
    <a:lvl1pPr marL="0" indent="0" algn="l" defTabSz="914400" fontAlgn="base" hangingPunct="0">
      <a:buNone/>
      <a:defRPr sz="2400">
        <a:solidFill>
          <a:schemeClr val="tx1"/>
        </a:solidFill>
        <a:latin typeface="Droid Sans" pitchFamily="0" charset="0"/>
        <a:ea typeface="Droid Sans" pitchFamily="0" charset="0"/>
        <a:cs typeface="Times New Roman" pitchFamily="18" charset="0"/>
      </a:defRPr>
    </a:lvl1pPr>
    <a:lvl2pPr marL="228600" indent="0" algn="l" defTabSz="914400" fontAlgn="base" hangingPunct="0">
      <a:buNone/>
      <a:defRPr sz="2400">
        <a:solidFill>
          <a:schemeClr val="tx1"/>
        </a:solidFill>
        <a:latin typeface="Droid Sans" pitchFamily="0" charset="0"/>
        <a:ea typeface="Droid Sans" pitchFamily="0" charset="0"/>
        <a:cs typeface="Times New Roman" pitchFamily="18" charset="0"/>
      </a:defRPr>
    </a:lvl2pPr>
    <a:lvl3pPr marL="457200" indent="0" algn="l" defTabSz="914400" fontAlgn="base" hangingPunct="0">
      <a:buNone/>
      <a:defRPr sz="2400">
        <a:solidFill>
          <a:schemeClr val="tx1"/>
        </a:solidFill>
        <a:latin typeface="Droid Sans" pitchFamily="0" charset="0"/>
        <a:ea typeface="Droid Sans" pitchFamily="0" charset="0"/>
        <a:cs typeface="Times New Roman" pitchFamily="18" charset="0"/>
      </a:defRPr>
    </a:lvl3pPr>
    <a:lvl4pPr marL="685800" indent="0" algn="l" defTabSz="914400" fontAlgn="base" hangingPunct="0">
      <a:buNone/>
      <a:defRPr sz="2400">
        <a:solidFill>
          <a:schemeClr val="tx1"/>
        </a:solidFill>
        <a:latin typeface="Droid Sans" pitchFamily="0" charset="0"/>
        <a:ea typeface="Droid Sans" pitchFamily="0" charset="0"/>
        <a:cs typeface="Times New Roman" pitchFamily="18" charset="0"/>
      </a:defRPr>
    </a:lvl4pPr>
    <a:lvl5pPr marL="914400" indent="0" algn="l" defTabSz="914400" fontAlgn="base" hangingPunct="0">
      <a:buNone/>
      <a:defRPr sz="2400">
        <a:solidFill>
          <a:schemeClr val="tx1"/>
        </a:solidFill>
        <a:latin typeface="Droid Sans" pitchFamily="0" charset="0"/>
        <a:ea typeface="Droid Sans" pitchFamily="0" charset="0"/>
        <a:cs typeface="Times New Roman" pitchFamily="18" charset="0"/>
      </a:defRPr>
    </a:lvl5pPr>
    <a:lvl6pPr marL="1143000" indent="0" algn="l" defTabSz="914400" fontAlgn="base" hangingPunct="0">
      <a:buNone/>
      <a:defRPr sz="2400">
        <a:solidFill>
          <a:schemeClr val="tx1"/>
        </a:solidFill>
        <a:latin typeface="Droid Sans" pitchFamily="0" charset="0"/>
        <a:ea typeface="Droid Sans" pitchFamily="0" charset="0"/>
        <a:cs typeface="Times New Roman" pitchFamily="18" charset="0"/>
      </a:defRPr>
    </a:lvl6pPr>
    <a:lvl7pPr marL="1371600" indent="0" algn="l" defTabSz="914400" fontAlgn="base" hangingPunct="0">
      <a:buNone/>
      <a:defRPr sz="2400">
        <a:solidFill>
          <a:schemeClr val="tx1"/>
        </a:solidFill>
        <a:latin typeface="Droid Sans" pitchFamily="0" charset="0"/>
        <a:ea typeface="Droid Sans" pitchFamily="0" charset="0"/>
        <a:cs typeface="Times New Roman" pitchFamily="18" charset="0"/>
      </a:defRPr>
    </a:lvl7pPr>
    <a:lvl8pPr marL="1600200" indent="0" algn="l" defTabSz="914400" fontAlgn="base" hangingPunct="0">
      <a:buNone/>
      <a:defRPr sz="2400">
        <a:solidFill>
          <a:schemeClr val="tx1"/>
        </a:solidFill>
        <a:latin typeface="Droid Sans" pitchFamily="0" charset="0"/>
        <a:ea typeface="Droid Sans" pitchFamily="0" charset="0"/>
        <a:cs typeface="Times New Roman" pitchFamily="18" charset="0"/>
      </a:defRPr>
    </a:lvl8pPr>
    <a:lvl9pPr marL="1600200" indent="0" algn="l" defTabSz="914400" fontAlgn="base" hangingPunct="0">
      <a:buNone/>
      <a:defRPr sz="2400">
        <a:solidFill>
          <a:schemeClr val="tx1"/>
        </a:solidFill>
        <a:latin typeface="Droid Sans" pitchFamily="0" charset="0"/>
        <a:ea typeface="Droid Sans" pitchFamily="0" charset="0"/>
        <a:cs typeface="Times New Roman" pitchFamily="18"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751884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311535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682694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title"/>
          </p:nvPr>
        </p:nvSpPr>
        <p:spPr>
          <a:xfrm xmlns:a="http://schemas.openxmlformats.org/drawingml/2006/main" rot="0">
            <a:off x="5093497" y="1834174"/>
            <a:ext cx="8101004" cy="12744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8200" b="0" i="0">
              <a:solidFill>
                <a:schemeClr val="tx1"/>
              </a:solidFill>
              <a:latin typeface="Arial Black" pitchFamily="0" charset="0"/>
              <a:cs typeface="Arial Black" pitchFamily="0" charset="0"/>
            </a:endParaRPr>
          </a:p>
        </p:txBody>
      </p:sp>
      <p:sp>
        <p:nvSpPr>
          <p:cNvPr id="8" name="文本框"/>
          <p:cNvSpPr>
            <a:spLocks xmlns:a="http://schemas.openxmlformats.org/drawingml/2006/main" noGrp="1"/>
          </p:cNvSpPr>
          <p:nvPr>
            <p:ph type="body" idx="1"/>
          </p:nvPr>
        </p:nvSpPr>
        <p:spPr>
          <a:xfrm xmlns:a="http://schemas.openxmlformats.org/drawingml/2006/main" rot="0">
            <a:off x="3903805" y="4053620"/>
            <a:ext cx="11071860" cy="40195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600" b="0" i="0">
              <a:solidFill>
                <a:schemeClr val="tx1"/>
              </a:solidFill>
              <a:latin typeface="Lucida Sans Unicode" pitchFamily="0" charset="0"/>
              <a:cs typeface="Lucida Sans Unicode" pitchFamily="0" charset="0"/>
            </a:endParaRPr>
          </a:p>
        </p:txBody>
      </p:sp>
      <p:sp>
        <p:nvSpPr>
          <p:cNvPr id="9" name="文本框"/>
          <p:cNvSpPr>
            <a:spLocks xmlns:a="http://schemas.openxmlformats.org/drawingml/2006/main" noGrp="1"/>
          </p:cNvSpPr>
          <p:nvPr>
            <p:ph type="ftr" idx="5"/>
          </p:nvPr>
        </p:nvSpPr>
        <p:spPr>
          <a:xfrm xmlns:a="http://schemas.openxmlformats.org/drawingml/2006/main" rot="0">
            <a:off x="6217920" y="9566910"/>
            <a:ext cx="585215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10" name="文本框"/>
          <p:cNvSpPr>
            <a:spLocks xmlns:a="http://schemas.openxmlformats.org/drawingml/2006/main" noGrp="1"/>
          </p:cNvSpPr>
          <p:nvPr>
            <p:ph type="dt" idx="6"/>
          </p:nvPr>
        </p:nvSpPr>
        <p:spPr>
          <a:xfrm xmlns:a="http://schemas.openxmlformats.org/drawingml/2006/main" rot="0">
            <a:off x="91440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18" charset="0"/>
            </a:endParaRPr>
          </a:p>
        </p:txBody>
      </p:sp>
      <p:sp>
        <p:nvSpPr>
          <p:cNvPr id="11" name="文本框"/>
          <p:cNvSpPr>
            <a:spLocks xmlns:a="http://schemas.openxmlformats.org/drawingml/2006/main" noGrp="1"/>
          </p:cNvSpPr>
          <p:nvPr>
            <p:ph type="sldNum" idx="7"/>
          </p:nvPr>
        </p:nvSpPr>
        <p:spPr>
          <a:xfrm xmlns:a="http://schemas.openxmlformats.org/drawingml/2006/main" rot="0">
            <a:off x="1316736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3627209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1" name="曲线"/>
          <p:cNvSpPr>
            <a:spLocks xmlns:a="http://schemas.openxmlformats.org/drawingml/2006/main"/>
          </p:cNvSpPr>
          <p:nvPr/>
        </p:nvSpPr>
        <p:spPr>
          <a:xfrm xmlns:a="http://schemas.openxmlformats.org/drawingml/2006/main" rot="0">
            <a:off x="16718940" y="0"/>
            <a:ext cx="1080768" cy="1965960"/>
          </a:xfrm>
          <a:custGeom xmlns:a="http://schemas.openxmlformats.org/drawingml/2006/main">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xmlns:a="http://schemas.openxmlformats.org/drawingml/2006/main">
            <a:srgbClr val="FAE7BC"/>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9889568"/>
            <a:ext cx="18288000" cy="397510"/>
          </a:xfrm>
          <a:custGeom xmlns:a="http://schemas.openxmlformats.org/drawingml/2006/main">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xmlns:a="http://schemas.openxmlformats.org/drawingml/2006/main">
            <a:srgbClr val="FAE7BC"/>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0" y="9718118"/>
            <a:ext cx="18288000" cy="171448"/>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xmlns:a="http://schemas.openxmlformats.org/drawingml/2006/main">
            <a:srgbClr val="494848"/>
          </a:solidFill>
          <a:ln xmlns:a="http://schemas.openxmlformats.org/drawingml/2006/main" cmpd="sng" cap="flat">
            <a:noFill/>
            <a:prstDash val="solid"/>
            <a:miter/>
          </a:ln>
        </p:spPr>
      </p:sp>
      <p:sp>
        <p:nvSpPr>
          <p:cNvPr id="24" name="文本框"/>
          <p:cNvSpPr>
            <a:spLocks xmlns:a="http://schemas.openxmlformats.org/drawingml/2006/main" noGrp="1"/>
          </p:cNvSpPr>
          <p:nvPr>
            <p:ph type="title"/>
          </p:nvPr>
        </p:nvSpPr>
        <p:spPr>
          <a:xfrm xmlns:a="http://schemas.openxmlformats.org/drawingml/2006/main" rot="0">
            <a:off x="5093497" y="1834174"/>
            <a:ext cx="8101004" cy="12744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8200" b="0" i="0">
              <a:solidFill>
                <a:schemeClr val="tx1"/>
              </a:solidFill>
              <a:latin typeface="Arial Black" pitchFamily="0" charset="0"/>
              <a:cs typeface="Arial Black" pitchFamily="0" charset="0"/>
            </a:endParaRPr>
          </a:p>
        </p:txBody>
      </p:sp>
      <p:sp>
        <p:nvSpPr>
          <p:cNvPr id="25" name="文本框"/>
          <p:cNvSpPr>
            <a:spLocks xmlns:a="http://schemas.openxmlformats.org/drawingml/2006/main" noGrp="1"/>
          </p:cNvSpPr>
          <p:nvPr>
            <p:ph type="ftr" idx="5"/>
          </p:nvPr>
        </p:nvSpPr>
        <p:spPr>
          <a:xfrm xmlns:a="http://schemas.openxmlformats.org/drawingml/2006/main" rot="0">
            <a:off x="6217920" y="9566910"/>
            <a:ext cx="585215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26" name="文本框"/>
          <p:cNvSpPr>
            <a:spLocks xmlns:a="http://schemas.openxmlformats.org/drawingml/2006/main" noGrp="1"/>
          </p:cNvSpPr>
          <p:nvPr>
            <p:ph type="dt" idx="6"/>
          </p:nvPr>
        </p:nvSpPr>
        <p:spPr>
          <a:xfrm xmlns:a="http://schemas.openxmlformats.org/drawingml/2006/main" rot="0">
            <a:off x="91440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18" charset="0"/>
            </a:endParaRPr>
          </a:p>
        </p:txBody>
      </p:sp>
      <p:sp>
        <p:nvSpPr>
          <p:cNvPr id="27" name="文本框"/>
          <p:cNvSpPr>
            <a:spLocks xmlns:a="http://schemas.openxmlformats.org/drawingml/2006/main" noGrp="1"/>
          </p:cNvSpPr>
          <p:nvPr>
            <p:ph type="sldNum" idx="7"/>
          </p:nvPr>
        </p:nvSpPr>
        <p:spPr>
          <a:xfrm xmlns:a="http://schemas.openxmlformats.org/drawingml/2006/main" rot="0">
            <a:off x="1316736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7444273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472751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33276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521853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001807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21552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86106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30280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385352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093497" y="1834174"/>
            <a:ext cx="8101004" cy="1274444"/>
          </a:xfrm>
          <a:prstGeom prst="rect"/>
          <a:noFill/>
          <a:ln w="12700" cmpd="sng" cap="flat">
            <a:noFill/>
            <a:prstDash val="solid"/>
            <a:miter/>
          </a:ln>
        </p:spPr>
        <p:txBody>
          <a:bodyPr vert="horz" wrap="square" lIns="0" tIns="0" rIns="0" bIns="0" anchor="t" anchorCtr="0">
            <a:prstTxWarp prst="textNoShape"/>
            <a:spAutoFit/>
          </a:bodyPr>
          <a:lstStyle/>
          <a:p>
            <a:endParaRPr lang="zh-CN" altLang="en-US" sz="8200" b="0" i="0">
              <a:solidFill>
                <a:schemeClr val="tx1"/>
              </a:solidFill>
              <a:latin typeface="Arial Black" pitchFamily="0" charset="0"/>
              <a:cs typeface="Arial Black" pitchFamily="0" charset="0"/>
            </a:endParaRPr>
          </a:p>
        </p:txBody>
      </p:sp>
      <p:sp>
        <p:nvSpPr>
          <p:cNvPr id="3" name="文本框"/>
          <p:cNvSpPr>
            <a:spLocks noGrp="1"/>
          </p:cNvSpPr>
          <p:nvPr>
            <p:ph type="body" idx="1"/>
          </p:nvPr>
        </p:nvSpPr>
        <p:spPr>
          <a:xfrm rot="0">
            <a:off x="3903805" y="4053620"/>
            <a:ext cx="11071860" cy="401955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3600" b="0" i="0">
              <a:solidFill>
                <a:schemeClr val="tx1"/>
              </a:solidFill>
              <a:latin typeface="Lucida Sans Unicode" pitchFamily="0" charset="0"/>
              <a:cs typeface="Lucida Sans Unicode" pitchFamily="0" charset="0"/>
            </a:endParaRPr>
          </a:p>
        </p:txBody>
      </p:sp>
      <p:sp>
        <p:nvSpPr>
          <p:cNvPr id="4" name="文本框"/>
          <p:cNvSpPr>
            <a:spLocks noGrp="1"/>
          </p:cNvSpPr>
          <p:nvPr>
            <p:ph type="ftr" idx="5"/>
          </p:nvPr>
        </p:nvSpPr>
        <p:spPr>
          <a:xfrm rot="0">
            <a:off x="6217920" y="9566910"/>
            <a:ext cx="5852159" cy="51435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5" name="文本框"/>
          <p:cNvSpPr>
            <a:spLocks noGrp="1"/>
          </p:cNvSpPr>
          <p:nvPr>
            <p:ph type="dt" idx="6"/>
          </p:nvPr>
        </p:nvSpPr>
        <p:spPr>
          <a:xfrm rot="0">
            <a:off x="914400" y="9566910"/>
            <a:ext cx="4206239" cy="51435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Droid Sans" pitchFamily="0" charset="0"/>
                <a:ea typeface="Droid Sans" pitchFamily="0" charset="0"/>
                <a:cs typeface="Times New Roman" pitchFamily="18" charset="0"/>
              </a:rPr>
              <a:t>9/18/2025</a:t>
            </a:fld>
            <a:endParaRPr lang="zh-CN" altLang="en-US">
              <a:solidFill>
                <a:srgbClr val="898989"/>
              </a:solidFill>
              <a:latin typeface="Droid Sans" pitchFamily="0" charset="0"/>
              <a:ea typeface="Droid Sans" pitchFamily="0" charset="0"/>
              <a:cs typeface="Times New Roman" pitchFamily="18" charset="0"/>
            </a:endParaRPr>
          </a:p>
        </p:txBody>
      </p:sp>
      <p:sp>
        <p:nvSpPr>
          <p:cNvPr id="6" name="文本框"/>
          <p:cNvSpPr>
            <a:spLocks noGrp="1"/>
          </p:cNvSpPr>
          <p:nvPr>
            <p:ph type="sldNum" idx="7"/>
          </p:nvPr>
        </p:nvSpPr>
        <p:spPr>
          <a:xfrm rot="0">
            <a:off x="13167360" y="9566910"/>
            <a:ext cx="4206239" cy="51435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52027100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jpeg"/><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title"/>
          </p:nvPr>
        </p:nvSpPr>
        <p:spPr>
          <a:xfrm rot="0">
            <a:off x="4038600" y="2781300"/>
            <a:ext cx="8384541" cy="1282699"/>
          </a:xfrm>
          <a:prstGeom prst="rect"/>
          <a:noFill/>
          <a:ln w="12700" cmpd="sng" cap="flat">
            <a:noFill/>
            <a:prstDash val="solid"/>
            <a:miter/>
          </a:ln>
        </p:spPr>
        <p:txBody>
          <a:bodyPr vert="horz" wrap="square" lIns="0" tIns="12065" rIns="0" bIns="0" anchor="t" anchorCtr="0">
            <a:prstTxWarp prst="textNoShape"/>
            <a:spAutoFit/>
          </a:bodyPr>
          <a:lstStyle/>
          <a:p>
            <a:pPr marL="12700" indent="1250315" algn="l">
              <a:lnSpc>
                <a:spcPct val="116000"/>
              </a:lnSpc>
              <a:spcBef>
                <a:spcPts val="95"/>
              </a:spcBef>
              <a:spcAft>
                <a:spcPts val="0"/>
              </a:spcAft>
              <a:buNone/>
            </a:pPr>
            <a:r>
              <a:rPr lang="en-US" altLang="zh-CN" sz="7200" b="0" i="0" u="none" strike="noStrike" kern="0" cap="none" spc="-1614" baseline="0">
                <a:solidFill>
                  <a:schemeClr val="tx1"/>
                </a:solidFill>
                <a:latin typeface="Arial Black" pitchFamily="0" charset="0"/>
                <a:ea typeface="宋体" pitchFamily="0" charset="0"/>
                <a:cs typeface="Arial Black" pitchFamily="0" charset="0"/>
              </a:rPr>
              <a:t>DIGITAL </a:t>
            </a:r>
            <a:r>
              <a:rPr lang="en-US" altLang="zh-CN" sz="7200" b="0" i="0" u="none" strike="noStrike" kern="0" cap="none" spc="-1710" baseline="0">
                <a:solidFill>
                  <a:schemeClr val="tx1"/>
                </a:solidFill>
                <a:latin typeface="Arial Black" pitchFamily="0" charset="0"/>
                <a:ea typeface="宋体" pitchFamily="0" charset="0"/>
                <a:cs typeface="Arial Black" pitchFamily="0" charset="0"/>
              </a:rPr>
              <a:t>PORTFOLIO</a:t>
            </a:r>
            <a:endParaRPr lang="zh-CN" altLang="en-US" sz="72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13" name="矩形"/>
          <p:cNvSpPr>
            <a:spLocks/>
          </p:cNvSpPr>
          <p:nvPr/>
        </p:nvSpPr>
        <p:spPr>
          <a:xfrm rot="0">
            <a:off x="3657600" y="4305300"/>
            <a:ext cx="10668000" cy="3417316"/>
          </a:xfrm>
          <a:prstGeom prst="rect"/>
          <a:noFill/>
          <a:ln w="12700" cmpd="sng" cap="flat">
            <a:noFill/>
            <a:prstDash val="solid"/>
            <a:miter/>
          </a:ln>
        </p:spPr>
        <p:txBody>
          <a:bodyPr vert="horz" wrap="square" lIns="0" tIns="12065" rIns="0" bIns="0" anchor="t" anchorCtr="0">
            <a:prstTxWarp prst="textNoShape"/>
            <a:spAutoFit/>
          </a:bodyPr>
          <a:lstStyle/>
          <a:p>
            <a:pPr marL="12700" indent="0" algn="l">
              <a:lnSpc>
                <a:spcPct val="116000"/>
              </a:lnSpc>
              <a:spcBef>
                <a:spcPts val="95"/>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STUDENT</a:t>
            </a:r>
            <a:r>
              <a:rPr lang="en-US" altLang="zh-CN" sz="3200" b="1" i="0" u="none" strike="noStrike" kern="0" cap="none" spc="-25" baseline="0">
                <a:solidFill>
                  <a:schemeClr val="tx1"/>
                </a:solidFill>
                <a:latin typeface="Arial MT" pitchFamily="0" charset="0"/>
                <a:ea typeface="Droid Sans" pitchFamily="0" charset="0"/>
                <a:cs typeface="Arial MT" pitchFamily="0" charset="0"/>
              </a:rPr>
              <a:t>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NAME:</a:t>
            </a:r>
            <a:r>
              <a:rPr lang="en-US" altLang="zh-CN" sz="3200" b="1" i="0" u="none" strike="noStrike" kern="0" cap="none" spc="-1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5" baseline="0">
                <a:solidFill>
                  <a:schemeClr val="tx1"/>
                </a:solidFill>
                <a:latin typeface="Arial MT" pitchFamily="0" charset="0"/>
                <a:ea typeface="Droid Sans" pitchFamily="0" charset="0"/>
                <a:cs typeface="Arial MT" pitchFamily="0" charset="0"/>
              </a:rPr>
              <a:t>Dharmar.S</a:t>
            </a:r>
            <a:endParaRPr lang="en-US" altLang="zh-CN" sz="3200" b="0" i="0" u="none" strike="noStrike" kern="0" cap="none" spc="-15" baseline="0">
              <a:solidFill>
                <a:schemeClr val="tx1"/>
              </a:solidFill>
              <a:latin typeface="Arial MT" pitchFamily="0" charset="0"/>
              <a:ea typeface="Droid Sans" pitchFamily="0" charset="0"/>
              <a:cs typeface="Arial MT" pitchFamily="0" charset="0"/>
            </a:endParaRPr>
          </a:p>
          <a:p>
            <a:pPr marL="12700" indent="0" algn="l">
              <a:lnSpc>
                <a:spcPct val="116000"/>
              </a:lnSpc>
              <a:spcBef>
                <a:spcPts val="95"/>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REGISTER</a:t>
            </a:r>
            <a:r>
              <a:rPr lang="en-US" altLang="zh-CN" sz="3200" b="1" i="0" u="none" strike="noStrike" kern="0" cap="none" spc="-30" baseline="0">
                <a:solidFill>
                  <a:schemeClr val="tx1"/>
                </a:solidFill>
                <a:latin typeface="Arial MT" pitchFamily="0" charset="0"/>
                <a:ea typeface="Droid Sans" pitchFamily="0" charset="0"/>
                <a:cs typeface="Arial MT" pitchFamily="0" charset="0"/>
              </a:rPr>
              <a:t>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NO:</a:t>
            </a:r>
            <a:r>
              <a:rPr lang="en-US" altLang="zh-CN" sz="3200" b="1" i="0" u="none" strike="noStrike" kern="0" cap="none" spc="-1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2426</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K0108</a:t>
            </a:r>
            <a:endParaRPr lang="en-US" altLang="zh-CN" sz="3200" b="0" i="0" u="none" strike="noStrike" kern="0" cap="none" spc="0" baseline="0">
              <a:solidFill>
                <a:schemeClr val="tx1"/>
              </a:solidFill>
              <a:latin typeface="Arial MT" pitchFamily="0" charset="0"/>
              <a:ea typeface="Droid Sans" pitchFamily="0" charset="0"/>
              <a:cs typeface="Arial MT" pitchFamily="0" charset="0"/>
            </a:endParaRPr>
          </a:p>
          <a:p>
            <a:pPr marL="12700" indent="0" algn="l">
              <a:lnSpc>
                <a:spcPct val="100000"/>
              </a:lnSpc>
              <a:spcBef>
                <a:spcPts val="66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NMID:</a:t>
            </a:r>
            <a:r>
              <a:rPr lang="en-US" altLang="zh-CN" sz="3200" b="1" i="0" u="none" strike="noStrike" kern="0" cap="none" spc="-2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25" baseline="0">
                <a:solidFill>
                  <a:schemeClr val="tx1"/>
                </a:solidFill>
                <a:latin typeface="Arial MT" pitchFamily="0" charset="0"/>
                <a:ea typeface="Droid Sans" pitchFamily="0" charset="0"/>
                <a:cs typeface="Arial MT" pitchFamily="0" charset="0"/>
              </a:rPr>
              <a:t>A0857D5602BFC42803345B1001269FAB</a:t>
            </a:r>
            <a:endParaRPr lang="en-US" altLang="zh-CN" sz="3200" b="0" i="0" u="none" strike="noStrike" kern="0" cap="none" spc="-25" baseline="0">
              <a:solidFill>
                <a:schemeClr val="tx1"/>
              </a:solidFill>
              <a:latin typeface="Arial MT" pitchFamily="0" charset="0"/>
              <a:ea typeface="Droid Sans" pitchFamily="0" charset="0"/>
              <a:cs typeface="Arial MT" pitchFamily="0" charset="0"/>
            </a:endParaRPr>
          </a:p>
          <a:p>
            <a:pPr marL="12700" indent="0" algn="l">
              <a:lnSpc>
                <a:spcPct val="100000"/>
              </a:lnSpc>
              <a:spcBef>
                <a:spcPts val="66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DEPARTMENT:</a:t>
            </a:r>
            <a:r>
              <a:rPr lang="en-US" altLang="zh-CN" sz="3200" b="1" i="0" u="none" strike="noStrike" kern="0" cap="none" spc="-5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50" baseline="0">
                <a:solidFill>
                  <a:schemeClr val="tx1"/>
                </a:solidFill>
                <a:latin typeface="Arial MT" pitchFamily="0" charset="0"/>
                <a:ea typeface="Droid Sans" pitchFamily="0" charset="0"/>
                <a:cs typeface="Arial MT" pitchFamily="0" charset="0"/>
              </a:rPr>
              <a:t>Information technology </a:t>
            </a:r>
            <a:endParaRPr lang="en-US" altLang="zh-CN" sz="3200" b="0" i="0" u="none" strike="noStrike" kern="0" cap="none" spc="-50" baseline="0">
              <a:solidFill>
                <a:schemeClr val="tx1"/>
              </a:solidFill>
              <a:latin typeface="Arial MT" pitchFamily="0" charset="0"/>
              <a:ea typeface="Droid Sans" pitchFamily="0" charset="0"/>
              <a:cs typeface="Arial MT" pitchFamily="0" charset="0"/>
            </a:endParaRPr>
          </a:p>
          <a:p>
            <a:pPr marL="12700" indent="0" algn="l">
              <a:lnSpc>
                <a:spcPct val="116000"/>
              </a:lnSpc>
              <a:spcBef>
                <a:spcPts val="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COLLEGE:</a:t>
            </a:r>
            <a:r>
              <a:rPr lang="en-US" altLang="zh-CN" sz="3200" b="0" i="0" u="none" strike="noStrike" kern="0" cap="none" spc="-3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Bharathidasan</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College</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of</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Arts</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and</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science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UNIVERSITY:</a:t>
            </a:r>
            <a:r>
              <a:rPr lang="en-US" altLang="zh-CN" sz="3200" b="0" i="0" u="none" strike="noStrike" kern="0" cap="none" spc="-5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Bharathiar</a:t>
            </a:r>
            <a:r>
              <a:rPr lang="en-US" altLang="zh-CN" sz="3200" b="0" i="0" u="none" strike="noStrike" kern="0" cap="none" spc="-4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University</a:t>
            </a:r>
            <a:endParaRPr lang="zh-CN" altLang="en-US" sz="3200" b="0" i="0" u="none" strike="noStrike" kern="0" cap="none" spc="0" baseline="0">
              <a:solidFill>
                <a:schemeClr val="tx1"/>
              </a:solidFill>
              <a:latin typeface="Arial MT" pitchFamily="0" charset="0"/>
              <a:ea typeface="Droid Sans" pitchFamily="0" charset="0"/>
              <a:cs typeface="Arial MT" pitchFamily="0" charset="0"/>
            </a:endParaRPr>
          </a:p>
        </p:txBody>
      </p:sp>
      <p:sp>
        <p:nvSpPr>
          <p:cNvPr id="14"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grpSp>
        <p:nvGrpSpPr>
          <p:cNvPr id="17" name="组合"/>
          <p:cNvGrpSpPr>
            <a:grpSpLocks/>
          </p:cNvGrpSpPr>
          <p:nvPr/>
        </p:nvGrpSpPr>
        <p:grpSpPr>
          <a:xfrm>
            <a:off x="0" y="9718118"/>
            <a:ext cx="18288000" cy="568960"/>
            <a:chOff x="0" y="9718118"/>
            <a:chExt cx="18288000" cy="568960"/>
          </a:xfrm>
        </p:grpSpPr>
        <p:sp>
          <p:nvSpPr>
            <p:cNvPr id="15"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16"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000000"/>
            </a:solidFill>
            <a:ln cmpd="sng" cap="flat">
              <a:noFill/>
              <a:prstDash val="solid"/>
              <a:miter/>
            </a:ln>
          </p:spPr>
        </p:sp>
      </p:grpSp>
      <p:sp>
        <p:nvSpPr>
          <p:cNvPr id="18"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000000"/>
          </a:solidFill>
          <a:ln cmpd="sng" cap="flat">
            <a:noFill/>
            <a:prstDash val="solid"/>
            <a:miter/>
          </a:ln>
        </p:spPr>
      </p:sp>
      <p:sp>
        <p:nvSpPr>
          <p:cNvPr id="19"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mpd="sng" cap="flat">
            <a:noFill/>
            <a:prstDash val="solid"/>
            <a:miter/>
          </a:ln>
        </p:spPr>
      </p:sp>
      <p:sp>
        <p:nvSpPr>
          <p:cNvPr id="20"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5497368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Results And Screenshots</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92"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93"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94"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95"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103" name="图片"/>
          <p:cNvPicPr>
            <a:picLocks noChangeAspect="1"/>
          </p:cNvPicPr>
          <p:nvPr/>
        </p:nvPicPr>
        <p:blipFill>
          <a:blip r:embed="rId1" cstate="print"/>
          <a:stretch>
            <a:fillRect/>
          </a:stretch>
        </p:blipFill>
        <p:spPr>
          <a:xfrm rot="0">
            <a:off x="1581125" y="2118948"/>
            <a:ext cx="10941572" cy="6393052"/>
          </a:xfrm>
          <a:prstGeom prst="rect"/>
          <a:noFill/>
          <a:ln w="12700" cmpd="sng" cap="flat">
            <a:noFill/>
            <a:prstDash val="solid"/>
            <a:miter/>
          </a:ln>
        </p:spPr>
      </p:pic>
    </p:spTree>
    <p:extLst>
      <p:ext uri="{BB962C8B-B14F-4D97-AF65-F5344CB8AC3E}">
        <p14:creationId xmlns:p14="http://schemas.microsoft.com/office/powerpoint/2010/main" val="56047117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2438400" y="2705100"/>
            <a:ext cx="14020799" cy="10156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Conclusion</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98" name="文本框"/>
          <p:cNvSpPr>
            <a:spLocks noGrp="1"/>
          </p:cNvSpPr>
          <p:nvPr>
            <p:ph type="body" idx="1"/>
          </p:nvPr>
        </p:nvSpPr>
        <p:spPr>
          <a:xfrm rot="0">
            <a:off x="1828800" y="4076700"/>
            <a:ext cx="15011399" cy="405482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50000"/>
              </a:lnSpc>
              <a:spcBef>
                <a:spcPts val="0"/>
              </a:spcBef>
              <a:spcAft>
                <a:spcPts val="0"/>
              </a:spcAft>
              <a:buNone/>
            </a:pPr>
            <a:r>
              <a:rPr lang="en-US" altLang="zh-CN" sz="3600" b="0" i="0" u="none" strike="noStrike" kern="0" cap="none" spc="0" baseline="0">
                <a:solidFill>
                  <a:schemeClr val="tx1"/>
                </a:solidFill>
                <a:latin typeface="Arial" pitchFamily="34" charset="0"/>
                <a:ea typeface="宋体" pitchFamily="0" charset="0"/>
                <a:cs typeface="Arial" pitchFamily="34" charset="0"/>
              </a:rPr>
              <a:t>Here, I have shared my experience while doing the project entitled “Interactive Digital Portfolio Using Front And Wed Development”. I learnt many new things &amp; it wonderful learning experience for</a:t>
            </a:r>
            <a:r>
              <a:rPr lang="en-US" altLang="zh-CN" sz="3600" b="1" i="0" u="none" strike="noStrike" kern="0" cap="none" spc="0" baseline="0">
                <a:solidFill>
                  <a:schemeClr val="tx1"/>
                </a:solidFill>
                <a:latin typeface="Arial" pitchFamily="34" charset="0"/>
                <a:ea typeface="宋体" pitchFamily="0" charset="0"/>
                <a:cs typeface="Arial" pitchFamily="34" charset="0"/>
              </a:rPr>
              <a:t> </a:t>
            </a:r>
            <a:r>
              <a:rPr lang="en-US" altLang="zh-CN" sz="3600" b="0" i="0" u="none" strike="noStrike" kern="0" cap="none" spc="0" baseline="0">
                <a:solidFill>
                  <a:schemeClr val="tx1"/>
                </a:solidFill>
                <a:latin typeface="Arial" pitchFamily="34" charset="0"/>
                <a:ea typeface="宋体" pitchFamily="0" charset="0"/>
                <a:cs typeface="Arial" pitchFamily="34" charset="0"/>
              </a:rPr>
              <a:t>me while working on this project. This project</a:t>
            </a:r>
            <a:r>
              <a:rPr lang="en-US" altLang="zh-CN" sz="3600" b="1" i="0" u="none" strike="noStrike" kern="0" cap="none" spc="0" baseline="0">
                <a:solidFill>
                  <a:schemeClr val="tx1"/>
                </a:solidFill>
                <a:latin typeface="Arial" pitchFamily="34" charset="0"/>
                <a:ea typeface="宋体" pitchFamily="0" charset="0"/>
                <a:cs typeface="Arial" pitchFamily="34" charset="0"/>
              </a:rPr>
              <a:t> </a:t>
            </a:r>
            <a:r>
              <a:rPr lang="en-US" altLang="zh-CN" sz="3600" b="0" i="0" u="none" strike="noStrike" kern="0" cap="none" spc="0" baseline="0">
                <a:solidFill>
                  <a:schemeClr val="tx1"/>
                </a:solidFill>
                <a:latin typeface="Arial" pitchFamily="34" charset="0"/>
                <a:ea typeface="宋体" pitchFamily="0" charset="0"/>
                <a:cs typeface="Arial" pitchFamily="34" charset="0"/>
              </a:rPr>
              <a:t>increased my research thinking skill and interest in this subject. </a:t>
            </a:r>
            <a:endParaRPr lang="zh-CN" altLang="en-US" sz="3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99"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100"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101"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102"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869425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1600200" y="3619500"/>
            <a:ext cx="14521133" cy="1625219"/>
          </a:xfrm>
          <a:prstGeom prst="rect"/>
          <a:noFill/>
          <a:ln w="12700" cmpd="sng" cap="flat">
            <a:noFill/>
            <a:prstDash val="solid"/>
            <a:miter/>
          </a:ln>
        </p:spPr>
        <p:txBody>
          <a:bodyPr vert="horz" wrap="square" lIns="0" tIns="12065" rIns="0" bIns="0" anchor="t" anchorCtr="0">
            <a:prstTxWarp prst="textNoShape"/>
            <a:spAutoFit/>
          </a:bodyPr>
          <a:lstStyle/>
          <a:p>
            <a:pPr marL="3148203" indent="-3136265" algn="ctr">
              <a:lnSpc>
                <a:spcPct val="116000"/>
              </a:lnSpc>
              <a:spcBef>
                <a:spcPts val="95"/>
              </a:spcBef>
              <a:spcAft>
                <a:spcPts val="0"/>
              </a:spcAft>
              <a:buNone/>
            </a:pPr>
            <a:r>
              <a:rPr lang="en-US" altLang="zh-CN" sz="4600" b="1" i="0" u="none" strike="noStrike" kern="0" cap="none" spc="-690" baseline="0">
                <a:solidFill>
                  <a:schemeClr val="tx1"/>
                </a:solidFill>
                <a:latin typeface="Times New Roman" pitchFamily="18" charset="0"/>
                <a:ea typeface="宋体" pitchFamily="0" charset="0"/>
                <a:cs typeface="Times New Roman" pitchFamily="18" charset="0"/>
              </a:rPr>
              <a:t>INTERACTIVE</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70" baseline="0">
                <a:solidFill>
                  <a:schemeClr val="tx1"/>
                </a:solidFill>
                <a:latin typeface="Times New Roman" pitchFamily="18" charset="0"/>
                <a:ea typeface="宋体" pitchFamily="0" charset="0"/>
                <a:cs typeface="Times New Roman" pitchFamily="18" charset="0"/>
              </a:rPr>
              <a:t>DIGITAL</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600" baseline="0">
                <a:solidFill>
                  <a:schemeClr val="tx1"/>
                </a:solidFill>
                <a:latin typeface="Times New Roman" pitchFamily="18" charset="0"/>
                <a:ea typeface="宋体" pitchFamily="0" charset="0"/>
                <a:cs typeface="Times New Roman" pitchFamily="18" charset="0"/>
              </a:rPr>
              <a:t>PORTFOLIO</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25" baseline="0">
                <a:solidFill>
                  <a:schemeClr val="tx1"/>
                </a:solidFill>
                <a:latin typeface="Times New Roman" pitchFamily="18" charset="0"/>
                <a:ea typeface="宋体" pitchFamily="0" charset="0"/>
                <a:cs typeface="Times New Roman" pitchFamily="18" charset="0"/>
              </a:rPr>
              <a:t>USING</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735" baseline="0">
                <a:solidFill>
                  <a:schemeClr val="tx1"/>
                </a:solidFill>
                <a:latin typeface="Times New Roman" pitchFamily="18" charset="0"/>
                <a:ea typeface="宋体" pitchFamily="0" charset="0"/>
                <a:cs typeface="Times New Roman" pitchFamily="18" charset="0"/>
              </a:rPr>
              <a:t>FRONT </a:t>
            </a:r>
            <a:r>
              <a:rPr lang="en-US" altLang="zh-CN" sz="4600" b="1" i="0" u="none" strike="noStrike" kern="0" cap="none" spc="-575" baseline="0">
                <a:solidFill>
                  <a:schemeClr val="tx1"/>
                </a:solidFill>
                <a:latin typeface="Times New Roman" pitchFamily="18" charset="0"/>
                <a:ea typeface="宋体" pitchFamily="0" charset="0"/>
                <a:cs typeface="Times New Roman" pitchFamily="18" charset="0"/>
              </a:rPr>
              <a:t>END</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85" baseline="0">
                <a:solidFill>
                  <a:schemeClr val="tx1"/>
                </a:solidFill>
                <a:latin typeface="Times New Roman" pitchFamily="18" charset="0"/>
                <a:ea typeface="宋体" pitchFamily="0" charset="0"/>
                <a:cs typeface="Times New Roman" pitchFamily="18" charset="0"/>
              </a:rPr>
              <a:t>WED</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680" baseline="0">
                <a:solidFill>
                  <a:schemeClr val="tx1"/>
                </a:solidFill>
                <a:latin typeface="Times New Roman" pitchFamily="18" charset="0"/>
                <a:ea typeface="宋体" pitchFamily="0" charset="0"/>
                <a:cs typeface="Times New Roman" pitchFamily="18" charset="0"/>
              </a:rPr>
              <a:t>DEVELOPMENT</a:t>
            </a:r>
            <a:endParaRPr lang="zh-CN" altLang="en-US" sz="4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9"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30"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31"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7749155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2133600" y="342900"/>
            <a:ext cx="8101003" cy="8309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5400" b="0" i="0" u="none" strike="noStrike" kern="0" cap="none" spc="0" baseline="0">
                <a:solidFill>
                  <a:schemeClr val="tx1"/>
                </a:solidFill>
                <a:latin typeface="Arial Black" pitchFamily="0" charset="0"/>
                <a:ea typeface="宋体" pitchFamily="0" charset="0"/>
                <a:cs typeface="Arial Black" pitchFamily="0" charset="0"/>
              </a:rPr>
              <a:t>AGENDA</a:t>
            </a:r>
            <a:endParaRPr lang="zh-CN" altLang="en-US" sz="54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33"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34" name="矩形"/>
          <p:cNvSpPr>
            <a:spLocks/>
          </p:cNvSpPr>
          <p:nvPr/>
        </p:nvSpPr>
        <p:spPr>
          <a:xfrm rot="0">
            <a:off x="2133600" y="1562100"/>
            <a:ext cx="13043534" cy="7169023"/>
          </a:xfrm>
          <a:prstGeom prst="rect"/>
          <a:noFill/>
          <a:ln w="12700" cmpd="sng" cap="flat">
            <a:noFill/>
            <a:prstDash val="solid"/>
            <a:miter/>
          </a:ln>
        </p:spPr>
        <p:txBody>
          <a:bodyPr vert="horz" wrap="square" lIns="0" tIns="12065" rIns="0" bIns="0" anchor="t" anchorCtr="0">
            <a:prstTxWarp prst="textNoShape"/>
            <a:spAutoFit/>
          </a:bodyPr>
          <a:lstStyle/>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Problem Statement</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Project Overview</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End Users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Tools And Technologies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Portfolio Design And Layout</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Features And Functionality</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Results And Screenshots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Conclusion</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148203" indent="-3136265" algn="l" eaLnBrk="1" fontAlgn="auto" latinLnBrk="0" hangingPunct="1">
              <a:lnSpc>
                <a:spcPct val="116000"/>
              </a:lnSpc>
              <a:spcBef>
                <a:spcPts val="95"/>
              </a:spcBef>
              <a:spcAft>
                <a:spcPts val="0"/>
              </a:spcAft>
              <a:buNone/>
            </a:pPr>
            <a:endParaRPr lang="zh-CN" altLang="en-US" sz="3600" b="0" i="0" u="none" strike="noStrike" kern="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96198651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35" name="矩形"/>
          <p:cNvSpPr>
            <a:spLocks/>
          </p:cNvSpPr>
          <p:nvPr/>
        </p:nvSpPr>
        <p:spPr>
          <a:xfrm rot="0">
            <a:off x="1143000" y="2019300"/>
            <a:ext cx="16306801" cy="2641600"/>
          </a:xfrm>
          <a:prstGeom prst="rect"/>
          <a:noFill/>
          <a:ln w="12700" cmpd="sng" cap="flat">
            <a:noFill/>
            <a:prstDash val="solid"/>
            <a:miter/>
          </a:ln>
        </p:spPr>
        <p:txBody>
          <a:bodyPr vert="horz" wrap="square" lIns="0" tIns="12700" rIns="0" bIns="0" anchor="t" anchorCtr="0">
            <a:prstTxWarp prst="textNoShape"/>
            <a:spAutoFit/>
          </a:bodyPr>
          <a:lstStyle/>
          <a:p>
            <a:pPr marL="12700" indent="0" algn="just">
              <a:lnSpc>
                <a:spcPct val="115000"/>
              </a:lnSpc>
              <a:spcBef>
                <a:spcPts val="100"/>
              </a:spcBef>
              <a:spcAft>
                <a:spcPts val="0"/>
              </a:spcAft>
              <a:buNone/>
            </a:pP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problem</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statement</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explains</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the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challenges</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face</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with</a:t>
            </a:r>
            <a:r>
              <a:rPr lang="en-US" altLang="zh-CN" sz="3800" b="0" i="0" u="none" strike="noStrike" kern="0" cap="none" spc="3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your</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work,</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which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can</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affect</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your</a:t>
            </a:r>
            <a:r>
              <a:rPr lang="en-US" altLang="zh-CN" sz="3800" b="0" i="0" u="none" strike="noStrike" kern="0" cap="none" spc="59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operations,</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launching</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new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products,</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or</a:t>
            </a:r>
            <a:r>
              <a:rPr lang="en-US" altLang="zh-CN" sz="3800" b="0" i="0" u="none" strike="noStrike" kern="0" cap="none" spc="27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improving</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existing</a:t>
            </a:r>
            <a:r>
              <a:rPr lang="en-US" altLang="zh-CN" sz="3800" b="0" i="0" u="none" strike="noStrike" kern="0" cap="none" spc="27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ones.</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It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shows</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gap</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between</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current</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state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and</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desired</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state</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of</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process,</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product,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or</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service.</a:t>
            </a:r>
            <a:endParaRPr lang="zh-CN" altLang="en-US" sz="3800" b="0" i="0" u="none" strike="noStrike" kern="0" cap="none" spc="0" baseline="0">
              <a:solidFill>
                <a:schemeClr val="tx1"/>
              </a:solidFill>
              <a:latin typeface="Times New Roman" pitchFamily="18" charset="0"/>
              <a:ea typeface="Droid Sans" pitchFamily="0" charset="0"/>
              <a:cs typeface="Times New Roman" pitchFamily="18" charset="0"/>
            </a:endParaRPr>
          </a:p>
        </p:txBody>
      </p:sp>
      <p:sp>
        <p:nvSpPr>
          <p:cNvPr id="36"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grpSp>
        <p:nvGrpSpPr>
          <p:cNvPr id="39" name="组合"/>
          <p:cNvGrpSpPr>
            <a:grpSpLocks/>
          </p:cNvGrpSpPr>
          <p:nvPr/>
        </p:nvGrpSpPr>
        <p:grpSpPr>
          <a:xfrm>
            <a:off x="0" y="9718118"/>
            <a:ext cx="18288000" cy="568960"/>
            <a:chOff x="0" y="9718118"/>
            <a:chExt cx="18288000" cy="568960"/>
          </a:xfrm>
        </p:grpSpPr>
        <p:sp>
          <p:nvSpPr>
            <p:cNvPr id="37"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38"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494848"/>
            </a:solidFill>
            <a:ln cmpd="sng" cap="flat">
              <a:noFill/>
              <a:prstDash val="solid"/>
              <a:miter/>
            </a:ln>
          </p:spPr>
        </p:sp>
      </p:grpSp>
      <p:grpSp>
        <p:nvGrpSpPr>
          <p:cNvPr id="42" name="组合"/>
          <p:cNvGrpSpPr>
            <a:grpSpLocks/>
          </p:cNvGrpSpPr>
          <p:nvPr/>
        </p:nvGrpSpPr>
        <p:grpSpPr>
          <a:xfrm>
            <a:off x="8610599" y="3924299"/>
            <a:ext cx="9677464" cy="5334001"/>
            <a:chOff x="8610599" y="3924299"/>
            <a:chExt cx="9677464" cy="5334001"/>
          </a:xfrm>
        </p:grpSpPr>
        <p:sp>
          <p:nvSpPr>
            <p:cNvPr id="40" name="曲线"/>
            <p:cNvSpPr>
              <a:spLocks/>
            </p:cNvSpPr>
            <p:nvPr/>
          </p:nvSpPr>
          <p:spPr>
            <a:xfrm rot="0">
              <a:off x="17262538" y="3924299"/>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8" y="442"/>
                  </a:lnTo>
                  <a:lnTo>
                    <a:pt x="16739" y="445"/>
                  </a:lnTo>
                  <a:lnTo>
                    <a:pt x="18690" y="448"/>
                  </a:lnTo>
                  <a:lnTo>
                    <a:pt x="21588" y="453"/>
                  </a:lnTo>
                  <a:lnTo>
                    <a:pt x="21588" y="453"/>
                  </a:lnTo>
                </a:path>
                <a:path w="21600" h="21600">
                  <a:moveTo>
                    <a:pt x="791" y="8732"/>
                  </a:moveTo>
                  <a:lnTo>
                    <a:pt x="1163" y="8711"/>
                  </a:lnTo>
                  <a:lnTo>
                    <a:pt x="1461" y="8643"/>
                  </a:lnTo>
                  <a:lnTo>
                    <a:pt x="1659" y="8538"/>
                  </a:lnTo>
                  <a:lnTo>
                    <a:pt x="1732" y="8402"/>
                  </a:lnTo>
                  <a:lnTo>
                    <a:pt x="1730" y="5121"/>
                  </a:lnTo>
                  <a:lnTo>
                    <a:pt x="1734" y="4847"/>
                  </a:lnTo>
                  <a:lnTo>
                    <a:pt x="1741" y="4603"/>
                  </a:lnTo>
                  <a:lnTo>
                    <a:pt x="1749" y="4301"/>
                  </a:lnTo>
                  <a:lnTo>
                    <a:pt x="1760" y="4040"/>
                  </a:lnTo>
                  <a:lnTo>
                    <a:pt x="1774" y="3754"/>
                  </a:lnTo>
                  <a:lnTo>
                    <a:pt x="1791" y="3480"/>
                  </a:lnTo>
                  <a:lnTo>
                    <a:pt x="1806" y="3195"/>
                  </a:lnTo>
                  <a:lnTo>
                    <a:pt x="1818" y="2907"/>
                  </a:lnTo>
                  <a:lnTo>
                    <a:pt x="1829" y="2622"/>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2"/>
                  </a:lnTo>
                  <a:lnTo>
                    <a:pt x="45" y="4040"/>
                  </a:lnTo>
                  <a:lnTo>
                    <a:pt x="43" y="4603"/>
                  </a:lnTo>
                  <a:lnTo>
                    <a:pt x="40" y="5395"/>
                  </a:lnTo>
                  <a:lnTo>
                    <a:pt x="40" y="5729"/>
                  </a:lnTo>
                  <a:lnTo>
                    <a:pt x="36" y="6294"/>
                  </a:lnTo>
                  <a:lnTo>
                    <a:pt x="34" y="6575"/>
                  </a:lnTo>
                  <a:lnTo>
                    <a:pt x="32" y="6856"/>
                  </a:lnTo>
                  <a:lnTo>
                    <a:pt x="28" y="7421"/>
                  </a:lnTo>
                  <a:lnTo>
                    <a:pt x="24" y="7701"/>
                  </a:lnTo>
                  <a:lnTo>
                    <a:pt x="0" y="7943"/>
                  </a:lnTo>
                  <a:lnTo>
                    <a:pt x="0" y="8543"/>
                  </a:lnTo>
                  <a:lnTo>
                    <a:pt x="160" y="8636"/>
                  </a:lnTo>
                  <a:lnTo>
                    <a:pt x="438" y="8705"/>
                  </a:lnTo>
                  <a:lnTo>
                    <a:pt x="791" y="8732"/>
                  </a:lnTo>
                  <a:lnTo>
                    <a:pt x="791" y="8732"/>
                  </a:lnTo>
                </a:path>
                <a:path w="21600" h="21600">
                  <a:moveTo>
                    <a:pt x="21588" y="21597"/>
                  </a:moveTo>
                  <a:lnTo>
                    <a:pt x="21588" y="21143"/>
                  </a:lnTo>
                  <a:lnTo>
                    <a:pt x="6611" y="21141"/>
                  </a:lnTo>
                  <a:lnTo>
                    <a:pt x="3948" y="21141"/>
                  </a:lnTo>
                  <a:lnTo>
                    <a:pt x="3278" y="21138"/>
                  </a:lnTo>
                  <a:lnTo>
                    <a:pt x="2879" y="21146"/>
                  </a:lnTo>
                  <a:lnTo>
                    <a:pt x="2561" y="21180"/>
                  </a:lnTo>
                  <a:lnTo>
                    <a:pt x="2336" y="21244"/>
                  </a:lnTo>
                  <a:lnTo>
                    <a:pt x="2223" y="21343"/>
                  </a:lnTo>
                  <a:lnTo>
                    <a:pt x="2270" y="21428"/>
                  </a:lnTo>
                  <a:lnTo>
                    <a:pt x="3308" y="21557"/>
                  </a:lnTo>
                  <a:lnTo>
                    <a:pt x="5419" y="21574"/>
                  </a:lnTo>
                  <a:lnTo>
                    <a:pt x="9501"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pic>
          <p:nvPicPr>
            <p:cNvPr id="41" name="图片"/>
            <p:cNvPicPr>
              <a:picLocks/>
            </p:cNvPicPr>
            <p:nvPr/>
          </p:nvPicPr>
          <p:blipFill>
            <a:blip r:embed="rId1" cstate="print"/>
            <a:stretch>
              <a:fillRect/>
            </a:stretch>
          </p:blipFill>
          <p:spPr>
            <a:xfrm rot="0">
              <a:off x="8610599" y="4124326"/>
              <a:ext cx="7315199" cy="5133975"/>
            </a:xfrm>
            <a:prstGeom prst="rect"/>
            <a:noFill/>
            <a:ln w="12700" cmpd="sng" cap="flat">
              <a:noFill/>
              <a:prstDash val="solid"/>
              <a:miter/>
            </a:ln>
          </p:spPr>
        </p:pic>
      </p:grpSp>
      <p:sp>
        <p:nvSpPr>
          <p:cNvPr id="43"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44"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45" name="文本框"/>
          <p:cNvSpPr>
            <a:spLocks noGrp="1"/>
          </p:cNvSpPr>
          <p:nvPr>
            <p:ph type="title"/>
          </p:nvPr>
        </p:nvSpPr>
        <p:spPr>
          <a:xfrm rot="0">
            <a:off x="1905000" y="571500"/>
            <a:ext cx="8736330" cy="1040130"/>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800" b="0" i="0" u="none" strike="noStrike" kern="0" cap="none" spc="-1065" baseline="0">
                <a:solidFill>
                  <a:schemeClr val="tx1"/>
                </a:solidFill>
                <a:latin typeface="Baskerville Old Face" pitchFamily="18" charset="0"/>
                <a:ea typeface="宋体" pitchFamily="0" charset="0"/>
                <a:cs typeface="Arial Black" pitchFamily="0" charset="0"/>
              </a:rPr>
              <a:t>PROBLEM</a:t>
            </a:r>
            <a:r>
              <a:rPr lang="en-US" altLang="zh-CN" sz="6800" b="0" i="0" u="none" strike="noStrike" kern="0" cap="none" spc="-360" baseline="0">
                <a:solidFill>
                  <a:schemeClr val="tx1"/>
                </a:solidFill>
                <a:latin typeface="Baskerville Old Face" pitchFamily="18" charset="0"/>
                <a:ea typeface="宋体" pitchFamily="0" charset="0"/>
                <a:cs typeface="Arial Black" pitchFamily="0" charset="0"/>
              </a:rPr>
              <a:t> </a:t>
            </a:r>
            <a:r>
              <a:rPr lang="en-US" altLang="zh-CN" sz="6800" b="0" i="0" u="none" strike="noStrike" kern="0" cap="none" spc="-1265" baseline="0">
                <a:solidFill>
                  <a:schemeClr val="tx1"/>
                </a:solidFill>
                <a:latin typeface="Baskerville Old Face" pitchFamily="18" charset="0"/>
                <a:ea typeface="宋体" pitchFamily="0" charset="0"/>
                <a:cs typeface="Arial Black" pitchFamily="0" charset="0"/>
              </a:rPr>
              <a:t>STATEMENT</a:t>
            </a:r>
            <a:endParaRPr lang="zh-CN" altLang="en-US" sz="6800" b="0" i="0" u="none" strike="noStrike" kern="0" cap="none" spc="0" baseline="0">
              <a:solidFill>
                <a:schemeClr val="tx1"/>
              </a:solidFill>
              <a:latin typeface="Baskerville Old Face" pitchFamily="18" charset="0"/>
              <a:ea typeface="宋体" pitchFamily="0" charset="0"/>
              <a:cs typeface="Arial Black" pitchFamily="0" charset="0"/>
            </a:endParaRPr>
          </a:p>
        </p:txBody>
      </p:sp>
    </p:spTree>
    <p:extLst>
      <p:ext uri="{BB962C8B-B14F-4D97-AF65-F5344CB8AC3E}">
        <p14:creationId xmlns:p14="http://schemas.microsoft.com/office/powerpoint/2010/main" val="135727411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pic>
        <p:nvPicPr>
          <p:cNvPr id="46" name="图片"/>
          <p:cNvPicPr>
            <a:picLocks/>
          </p:cNvPicPr>
          <p:nvPr/>
        </p:nvPicPr>
        <p:blipFill>
          <a:blip r:embed="rId1" cstate="print"/>
          <a:stretch>
            <a:fillRect/>
          </a:stretch>
        </p:blipFill>
        <p:spPr>
          <a:xfrm rot="0">
            <a:off x="656172" y="2401280"/>
            <a:ext cx="171450" cy="171448"/>
          </a:xfrm>
          <a:prstGeom prst="rect"/>
          <a:noFill/>
          <a:ln w="12700" cmpd="sng" cap="flat">
            <a:noFill/>
            <a:prstDash val="solid"/>
            <a:miter/>
          </a:ln>
        </p:spPr>
      </p:pic>
      <p:sp>
        <p:nvSpPr>
          <p:cNvPr id="47" name="矩形"/>
          <p:cNvSpPr>
            <a:spLocks/>
          </p:cNvSpPr>
          <p:nvPr/>
        </p:nvSpPr>
        <p:spPr>
          <a:xfrm rot="0">
            <a:off x="1048284" y="2100030"/>
            <a:ext cx="8108950" cy="6939153"/>
          </a:xfrm>
          <a:prstGeom prst="rect"/>
          <a:noFill/>
          <a:ln w="12700" cmpd="sng" cap="flat">
            <a:noFill/>
            <a:prstDash val="solid"/>
            <a:miter/>
          </a:ln>
        </p:spPr>
        <p:txBody>
          <a:bodyPr vert="horz" wrap="square" lIns="0" tIns="11430" rIns="0" bIns="0" anchor="t" anchorCtr="0">
            <a:prstTxWarp prst="textNoShape"/>
            <a:spAutoFit/>
          </a:bodyPr>
          <a:lstStyle/>
          <a:p>
            <a:pPr marL="12700" indent="0" algn="just">
              <a:lnSpc>
                <a:spcPct val="116000"/>
              </a:lnSpc>
              <a:spcBef>
                <a:spcPts val="90"/>
              </a:spcBef>
              <a:spcAft>
                <a:spcPts val="0"/>
              </a:spcAft>
              <a:buNone/>
            </a:pP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pitchFamily="0" charset="0"/>
                <a:cs typeface="Times New Roman" pitchFamily="18" charset="0"/>
              </a:rPr>
              <a:t>overview</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345" baseline="0">
                <a:solidFill>
                  <a:schemeClr val="tx1"/>
                </a:solidFill>
                <a:latin typeface="Times New Roman" pitchFamily="18" charset="0"/>
                <a:ea typeface="Droid Sans" pitchFamily="0" charset="0"/>
                <a:cs typeface="Times New Roman" pitchFamily="18" charset="0"/>
              </a:rPr>
              <a:t>is</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95" baseline="0">
                <a:solidFill>
                  <a:schemeClr val="tx1"/>
                </a:solidFill>
                <a:latin typeface="Times New Roman" pitchFamily="18" charset="0"/>
                <a:ea typeface="Droid Sans" pitchFamily="0"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outline</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of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pitchFamily="0" charset="0"/>
                <a:cs typeface="Times New Roman" pitchFamily="18" charset="0"/>
              </a:rPr>
              <a:t>that</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describes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important</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details</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pitchFamily="0" charset="0"/>
                <a:cs typeface="Times New Roman" pitchFamily="18" charset="0"/>
              </a:rPr>
              <a:t>about</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project.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pitchFamily="0" charset="0"/>
                <a:cs typeface="Times New Roman" pitchFamily="18" charset="0"/>
              </a:rPr>
              <a:t>overview</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includes</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basic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information</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like</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pitchFamily="0" charset="0"/>
                <a:cs typeface="Times New Roman" pitchFamily="18" charset="0"/>
              </a:rPr>
              <a:t>name,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75" baseline="0">
                <a:solidFill>
                  <a:schemeClr val="tx1"/>
                </a:solidFill>
                <a:latin typeface="Times New Roman" pitchFamily="18" charset="0"/>
                <a:ea typeface="Droid Sans" pitchFamily="0" charset="0"/>
                <a:cs typeface="Times New Roman" pitchFamily="18" charset="0"/>
              </a:rPr>
              <a:t>manager</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29" baseline="0">
                <a:solidFill>
                  <a:schemeClr val="tx1"/>
                </a:solidFill>
                <a:latin typeface="Times New Roman" pitchFamily="18" charset="0"/>
                <a:ea typeface="Droid Sans" pitchFamily="0" charset="0"/>
                <a:cs typeface="Times New Roman" pitchFamily="18" charset="0"/>
              </a:rPr>
              <a:t>and</a:t>
            </a:r>
            <a:r>
              <a:rPr lang="en-US" altLang="zh-CN" sz="3600" b="0" i="0" u="none" strike="noStrike" kern="0" cap="none" spc="46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sponsers</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for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12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project.</a:t>
            </a:r>
            <a:endPar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endParaRPr>
          </a:p>
          <a:p>
            <a:pPr marL="12700" indent="0" algn="just">
              <a:lnSpc>
                <a:spcPct val="116000"/>
              </a:lnSpc>
              <a:spcBef>
                <a:spcPts val="0"/>
              </a:spcBef>
              <a:spcAft>
                <a:spcPts val="0"/>
              </a:spcAft>
              <a:buNone/>
            </a:pP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It</a:t>
            </a:r>
            <a:r>
              <a:rPr lang="en-US" altLang="zh-CN" sz="3600" b="0" i="0" u="none" strike="noStrike" kern="0" cap="none" spc="4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also</a:t>
            </a:r>
            <a:r>
              <a:rPr lang="en-US" altLang="zh-CN" sz="3600" b="0" i="0" u="none" strike="noStrike" kern="0" cap="none" spc="42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includes</a:t>
            </a:r>
            <a:r>
              <a:rPr lang="en-US" altLang="zh-CN" sz="3600" b="0" i="0" u="none" strike="noStrike" kern="0" cap="none" spc="4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42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10" baseline="0">
                <a:solidFill>
                  <a:schemeClr val="tx1"/>
                </a:solidFill>
                <a:latin typeface="Times New Roman" pitchFamily="18" charset="0"/>
                <a:ea typeface="Droid Sans" pitchFamily="0" charset="0"/>
                <a:cs typeface="Times New Roman" pitchFamily="18" charset="0"/>
              </a:rPr>
              <a:t>detailed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information</a:t>
            </a:r>
            <a:r>
              <a:rPr lang="en-US" altLang="zh-CN" sz="3600" b="0" i="0" u="none" strike="noStrike" kern="0" cap="none" spc="30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pitchFamily="0" charset="0"/>
                <a:cs typeface="Times New Roman" pitchFamily="18" charset="0"/>
              </a:rPr>
              <a:t>that</a:t>
            </a:r>
            <a:r>
              <a:rPr lang="en-US" altLang="zh-CN" sz="3600" b="0" i="0" u="none" strike="noStrike" kern="0" cap="none" spc="30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summarizes</a:t>
            </a:r>
            <a:r>
              <a:rPr lang="en-US" altLang="zh-CN" sz="3600" b="0" i="0" u="none" strike="noStrike" kern="0" cap="none" spc="30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pitchFamily="0" charset="0"/>
                <a:cs typeface="Times New Roman" pitchFamily="18" charset="0"/>
              </a:rPr>
              <a:t>the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project’s</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80" baseline="0">
                <a:solidFill>
                  <a:schemeClr val="tx1"/>
                </a:solidFill>
                <a:latin typeface="Times New Roman" pitchFamily="18" charset="0"/>
                <a:ea typeface="Droid Sans" pitchFamily="0" charset="0"/>
                <a:cs typeface="Times New Roman" pitchFamily="18" charset="0"/>
              </a:rPr>
              <a:t>value,</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problem</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it</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pitchFamily="0" charset="0"/>
                <a:cs typeface="Times New Roman" pitchFamily="18" charset="0"/>
              </a:rPr>
              <a:t>solves </a:t>
            </a:r>
            <a:r>
              <a:rPr lang="en-US" altLang="zh-CN" sz="3600" b="0" i="0" u="none" strike="noStrike" kern="0" cap="none" spc="229" baseline="0">
                <a:solidFill>
                  <a:schemeClr val="tx1"/>
                </a:solidFill>
                <a:latin typeface="Times New Roman" pitchFamily="18" charset="0"/>
                <a:ea typeface="Droid Sans" pitchFamily="0" charset="0"/>
                <a:cs typeface="Times New Roman" pitchFamily="18" charset="0"/>
              </a:rPr>
              <a:t>and</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 the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goals</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 </a:t>
            </a:r>
            <a:r>
              <a:rPr lang="en-US" altLang="zh-CN" sz="3600" b="0" i="0" u="none" strike="noStrike" kern="0" cap="none" spc="195" baseline="0">
                <a:solidFill>
                  <a:schemeClr val="tx1"/>
                </a:solidFill>
                <a:latin typeface="Times New Roman" pitchFamily="18" charset="0"/>
                <a:ea typeface="Droid Sans" pitchFamily="0" charset="0"/>
                <a:cs typeface="Times New Roman" pitchFamily="18" charset="0"/>
              </a:rPr>
              <a:t>team</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0" baseline="0">
                <a:solidFill>
                  <a:schemeClr val="tx1"/>
                </a:solidFill>
                <a:latin typeface="Times New Roman" pitchFamily="18" charset="0"/>
                <a:ea typeface="Droid Sans" pitchFamily="0" charset="0"/>
                <a:cs typeface="Times New Roman" pitchFamily="18" charset="0"/>
              </a:rPr>
              <a:t>planned</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to </a:t>
            </a:r>
            <a:r>
              <a:rPr lang="en-US" altLang="zh-CN" sz="3600" b="0" i="0" u="none" strike="noStrike" kern="0" cap="none" spc="140" baseline="0">
                <a:solidFill>
                  <a:schemeClr val="tx1"/>
                </a:solidFill>
                <a:latin typeface="Times New Roman" pitchFamily="18" charset="0"/>
                <a:ea typeface="Droid Sans" pitchFamily="0" charset="0"/>
                <a:cs typeface="Times New Roman" pitchFamily="18" charset="0"/>
              </a:rPr>
              <a:t>achieve.</a:t>
            </a:r>
            <a:endParaRPr lang="zh-CN" altLang="en-US" sz="3600" b="0" i="0" u="none" strike="noStrike" kern="0" cap="none" spc="0" baseline="0">
              <a:solidFill>
                <a:schemeClr val="tx1"/>
              </a:solidFill>
              <a:latin typeface="Times New Roman" pitchFamily="18" charset="0"/>
              <a:ea typeface="Droid Sans" pitchFamily="0" charset="0"/>
              <a:cs typeface="Times New Roman" pitchFamily="18" charset="0"/>
            </a:endParaRPr>
          </a:p>
        </p:txBody>
      </p:sp>
      <p:grpSp>
        <p:nvGrpSpPr>
          <p:cNvPr id="50" name="组合"/>
          <p:cNvGrpSpPr>
            <a:grpSpLocks/>
          </p:cNvGrpSpPr>
          <p:nvPr/>
        </p:nvGrpSpPr>
        <p:grpSpPr>
          <a:xfrm>
            <a:off x="0" y="3089010"/>
            <a:ext cx="1028700" cy="3950943"/>
            <a:chOff x="0" y="3089010"/>
            <a:chExt cx="1028700" cy="3950943"/>
          </a:xfrm>
        </p:grpSpPr>
        <p:pic>
          <p:nvPicPr>
            <p:cNvPr id="48" name="图片"/>
            <p:cNvPicPr>
              <a:picLocks/>
            </p:cNvPicPr>
            <p:nvPr/>
          </p:nvPicPr>
          <p:blipFill>
            <a:blip r:embed="rId2" cstate="print"/>
            <a:stretch>
              <a:fillRect/>
            </a:stretch>
          </p:blipFill>
          <p:spPr>
            <a:xfrm rot="0">
              <a:off x="656172" y="6868505"/>
              <a:ext cx="171450" cy="171449"/>
            </a:xfrm>
            <a:prstGeom prst="rect"/>
            <a:noFill/>
            <a:ln w="12700" cmpd="sng" cap="flat">
              <a:noFill/>
              <a:prstDash val="solid"/>
              <a:miter/>
            </a:ln>
          </p:spPr>
        </p:pic>
        <p:sp>
          <p:nvSpPr>
            <p:cNvPr id="49"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mpd="sng" cap="flat">
              <a:noFill/>
              <a:prstDash val="solid"/>
              <a:miter/>
            </a:ln>
          </p:spPr>
        </p:sp>
      </p:grpSp>
      <p:sp>
        <p:nvSpPr>
          <p:cNvPr id="51"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grpSp>
        <p:nvGrpSpPr>
          <p:cNvPr id="54" name="组合"/>
          <p:cNvGrpSpPr>
            <a:grpSpLocks/>
          </p:cNvGrpSpPr>
          <p:nvPr/>
        </p:nvGrpSpPr>
        <p:grpSpPr>
          <a:xfrm>
            <a:off x="0" y="9718118"/>
            <a:ext cx="18288000" cy="568960"/>
            <a:chOff x="0" y="9718118"/>
            <a:chExt cx="18288000" cy="568960"/>
          </a:xfrm>
        </p:grpSpPr>
        <p:sp>
          <p:nvSpPr>
            <p:cNvPr id="52"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53"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000000"/>
            </a:solidFill>
            <a:ln cmpd="sng" cap="flat">
              <a:noFill/>
              <a:prstDash val="solid"/>
              <a:miter/>
            </a:ln>
          </p:spPr>
        </p:sp>
      </p:grpSp>
      <p:grpSp>
        <p:nvGrpSpPr>
          <p:cNvPr id="57" name="组合"/>
          <p:cNvGrpSpPr>
            <a:grpSpLocks/>
          </p:cNvGrpSpPr>
          <p:nvPr/>
        </p:nvGrpSpPr>
        <p:grpSpPr>
          <a:xfrm>
            <a:off x="9444990" y="2476500"/>
            <a:ext cx="8843532" cy="5497564"/>
            <a:chOff x="9444990" y="2476500"/>
            <a:chExt cx="8843532" cy="5497564"/>
          </a:xfrm>
        </p:grpSpPr>
        <p:sp>
          <p:nvSpPr>
            <p:cNvPr id="55" name="曲线"/>
            <p:cNvSpPr>
              <a:spLocks/>
            </p:cNvSpPr>
            <p:nvPr/>
          </p:nvSpPr>
          <p:spPr>
            <a:xfrm rot="0">
              <a:off x="17262996" y="247650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1"/>
                  </a:lnTo>
                  <a:lnTo>
                    <a:pt x="1461" y="8644"/>
                  </a:lnTo>
                  <a:lnTo>
                    <a:pt x="1659" y="8538"/>
                  </a:lnTo>
                  <a:lnTo>
                    <a:pt x="1732" y="8402"/>
                  </a:lnTo>
                  <a:lnTo>
                    <a:pt x="1729" y="5121"/>
                  </a:lnTo>
                  <a:lnTo>
                    <a:pt x="1734" y="4847"/>
                  </a:lnTo>
                  <a:lnTo>
                    <a:pt x="1741" y="4603"/>
                  </a:lnTo>
                  <a:lnTo>
                    <a:pt x="1749" y="4301"/>
                  </a:lnTo>
                  <a:lnTo>
                    <a:pt x="1760" y="4040"/>
                  </a:lnTo>
                  <a:lnTo>
                    <a:pt x="1774" y="3755"/>
                  </a:lnTo>
                  <a:lnTo>
                    <a:pt x="1791" y="3481"/>
                  </a:lnTo>
                  <a:lnTo>
                    <a:pt x="1806" y="3194"/>
                  </a:lnTo>
                  <a:lnTo>
                    <a:pt x="1818" y="2907"/>
                  </a:lnTo>
                  <a:lnTo>
                    <a:pt x="1829" y="2622"/>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2"/>
                  </a:lnTo>
                  <a:lnTo>
                    <a:pt x="171" y="3539"/>
                  </a:lnTo>
                  <a:lnTo>
                    <a:pt x="209" y="3706"/>
                  </a:lnTo>
                  <a:lnTo>
                    <a:pt x="170" y="3873"/>
                  </a:lnTo>
                  <a:lnTo>
                    <a:pt x="45" y="4040"/>
                  </a:lnTo>
                  <a:lnTo>
                    <a:pt x="43" y="4603"/>
                  </a:lnTo>
                  <a:lnTo>
                    <a:pt x="40" y="5395"/>
                  </a:lnTo>
                  <a:lnTo>
                    <a:pt x="40" y="5730"/>
                  </a:lnTo>
                  <a:lnTo>
                    <a:pt x="36" y="6294"/>
                  </a:lnTo>
                  <a:lnTo>
                    <a:pt x="34" y="6575"/>
                  </a:lnTo>
                  <a:lnTo>
                    <a:pt x="32" y="6857"/>
                  </a:lnTo>
                  <a:lnTo>
                    <a:pt x="28" y="7420"/>
                  </a:lnTo>
                  <a:lnTo>
                    <a:pt x="24" y="7702"/>
                  </a:lnTo>
                  <a:lnTo>
                    <a:pt x="0" y="7943"/>
                  </a:lnTo>
                  <a:lnTo>
                    <a:pt x="0" y="8542"/>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0" y="21180"/>
                  </a:lnTo>
                  <a:lnTo>
                    <a:pt x="2337" y="21244"/>
                  </a:lnTo>
                  <a:lnTo>
                    <a:pt x="2223" y="21343"/>
                  </a:lnTo>
                  <a:lnTo>
                    <a:pt x="2269" y="21429"/>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000000"/>
            </a:solidFill>
            <a:ln cmpd="sng" cap="flat">
              <a:noFill/>
              <a:prstDash val="solid"/>
              <a:miter/>
            </a:ln>
          </p:spPr>
        </p:sp>
        <p:pic>
          <p:nvPicPr>
            <p:cNvPr id="56" name="图片"/>
            <p:cNvPicPr>
              <a:picLocks/>
            </p:cNvPicPr>
            <p:nvPr/>
          </p:nvPicPr>
          <p:blipFill>
            <a:blip r:embed="rId3" cstate="print"/>
            <a:stretch>
              <a:fillRect/>
            </a:stretch>
          </p:blipFill>
          <p:spPr>
            <a:xfrm rot="0">
              <a:off x="9444990" y="2801990"/>
              <a:ext cx="8842983" cy="5172074"/>
            </a:xfrm>
            <a:prstGeom prst="rect"/>
            <a:noFill/>
            <a:ln w="12700" cmpd="sng" cap="flat">
              <a:noFill/>
              <a:prstDash val="solid"/>
              <a:miter/>
            </a:ln>
          </p:spPr>
        </p:pic>
      </p:grpSp>
      <p:sp>
        <p:nvSpPr>
          <p:cNvPr id="5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59" name="文本框"/>
          <p:cNvSpPr>
            <a:spLocks noGrp="1"/>
          </p:cNvSpPr>
          <p:nvPr>
            <p:ph type="title"/>
          </p:nvPr>
        </p:nvSpPr>
        <p:spPr>
          <a:xfrm rot="0">
            <a:off x="2302024" y="479623"/>
            <a:ext cx="8201660" cy="1040130"/>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800" b="0" i="0" u="none" strike="noStrike" kern="0" cap="none" spc="-1080" baseline="0">
                <a:solidFill>
                  <a:schemeClr val="tx1"/>
                </a:solidFill>
                <a:latin typeface="Arial Black" pitchFamily="0" charset="0"/>
                <a:ea typeface="宋体" pitchFamily="0" charset="0"/>
                <a:cs typeface="Arial Black" pitchFamily="0" charset="0"/>
              </a:rPr>
              <a:t>PROJECT</a:t>
            </a:r>
            <a:r>
              <a:rPr lang="en-US" altLang="zh-CN" sz="6800" b="0" i="0" u="none" strike="noStrike" kern="0" cap="none" spc="-350" baseline="0">
                <a:solidFill>
                  <a:schemeClr val="tx1"/>
                </a:solidFill>
                <a:latin typeface="Arial Black" pitchFamily="0" charset="0"/>
                <a:ea typeface="宋体" pitchFamily="0" charset="0"/>
                <a:cs typeface="Arial Black" pitchFamily="0" charset="0"/>
              </a:rPr>
              <a:t> </a:t>
            </a:r>
            <a:r>
              <a:rPr lang="en-US" altLang="zh-CN" sz="6800" b="0" i="0" u="none" strike="noStrike" kern="0" cap="none" spc="-865" baseline="0">
                <a:solidFill>
                  <a:schemeClr val="tx1"/>
                </a:solidFill>
                <a:latin typeface="Arial Black" pitchFamily="0" charset="0"/>
                <a:ea typeface="宋体" pitchFamily="0" charset="0"/>
                <a:cs typeface="Arial Black" pitchFamily="0" charset="0"/>
              </a:rPr>
              <a:t>OVERVIEW</a:t>
            </a:r>
            <a:endParaRPr lang="zh-CN" altLang="en-US" sz="6800" b="0" i="0" u="none" strike="noStrike" kern="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4705104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2209800" y="571500"/>
            <a:ext cx="8101003" cy="1011555"/>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END USERS</a:t>
            </a:r>
            <a:endParaRPr lang="zh-CN" altLang="en-US" sz="6600" b="0" i="0" u="none" strike="noStrike" kern="0" cap="none" spc="-894" baseline="0">
              <a:solidFill>
                <a:schemeClr val="tx1"/>
              </a:solidFill>
              <a:latin typeface="Arial Black" pitchFamily="0" charset="0"/>
              <a:ea typeface="宋体" pitchFamily="0" charset="0"/>
              <a:cs typeface="Arial Black" pitchFamily="0" charset="0"/>
            </a:endParaRPr>
          </a:p>
        </p:txBody>
      </p:sp>
      <p:sp>
        <p:nvSpPr>
          <p:cNvPr id="61" name="文本框"/>
          <p:cNvSpPr>
            <a:spLocks noGrp="1"/>
          </p:cNvSpPr>
          <p:nvPr>
            <p:ph type="body" idx="1"/>
          </p:nvPr>
        </p:nvSpPr>
        <p:spPr>
          <a:xfrm rot="0">
            <a:off x="2133600" y="1638300"/>
            <a:ext cx="14020799" cy="3268980"/>
          </a:xfrm>
          <a:prstGeom prst="rect"/>
          <a:noFill/>
          <a:ln w="12700" cmpd="sng" cap="flat">
            <a:noFill/>
            <a:prstDash val="solid"/>
            <a:miter/>
          </a:ln>
        </p:spPr>
        <p:txBody>
          <a:bodyPr vert="horz" wrap="square" lIns="0" tIns="11430" rIns="0" bIns="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pitchFamily="0" charset="0"/>
                <a:cs typeface="Arial" pitchFamily="34" charset="0"/>
              </a:rPr>
              <a:t>The term "</a:t>
            </a:r>
            <a:r>
              <a:rPr lang="en-US" altLang="zh-CN" sz="3600" b="1" i="0" u="none" strike="noStrike" kern="0" cap="none" spc="0" baseline="0">
                <a:solidFill>
                  <a:srgbClr val="111111"/>
                </a:solidFill>
                <a:latin typeface="Arial" pitchFamily="34" charset="0"/>
                <a:ea typeface="宋体" pitchFamily="0" charset="0"/>
                <a:cs typeface="Arial" pitchFamily="34" charset="0"/>
              </a:rPr>
              <a:t>end user</a:t>
            </a:r>
            <a:r>
              <a:rPr lang="en-US" altLang="zh-CN" sz="3600" b="0" i="0" u="none" strike="noStrike" kern="0" cap="none" spc="0" baseline="0">
                <a:solidFill>
                  <a:srgbClr val="111111"/>
                </a:solidFill>
                <a:latin typeface="Arial" pitchFamily="34" charset="0"/>
                <a:ea typeface="宋体" pitchFamily="0" charset="0"/>
                <a:cs typeface="Arial" pitchFamily="34" charset="0"/>
              </a:rPr>
              <a:t>" refers to the consumer of a good or service, often one who has some innate know-how that is unique to consumers.</a:t>
            </a:r>
            <a:endParaRPr lang="en-US" altLang="zh-CN" sz="3600" b="0" i="0" u="none" strike="noStrike" kern="0" cap="none" spc="0" baseline="0">
              <a:solidFill>
                <a:srgbClr val="11111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pitchFamily="0" charset="0"/>
                <a:cs typeface="Arial" pitchFamily="34" charset="0"/>
              </a:rPr>
              <a:t> In a literal sense, the term is used to distinguish the person who purchases and uses the good or service from individuals who are involved in the stages of its design, development, and production</a:t>
            </a:r>
            <a:r>
              <a:rPr lang="en-US" altLang="zh-CN" sz="3600" b="0" i="0" u="none" strike="noStrike" kern="0" cap="none" spc="0" baseline="0">
                <a:solidFill>
                  <a:srgbClr val="111111"/>
                </a:solidFill>
                <a:latin typeface="SourceSansPro" pitchFamily="0" charset="0"/>
                <a:ea typeface="宋体" pitchFamily="0" charset="0"/>
                <a:cs typeface="Lucida Sans Unicode" pitchFamily="0" charset="0"/>
              </a:rPr>
              <a:t>.</a:t>
            </a:r>
            <a:endParaRPr lang="zh-CN" altLang="en-US" sz="3600" b="0" i="0" u="none" strike="noStrike" kern="0" cap="none" spc="0" baseline="0">
              <a:solidFill>
                <a:srgbClr val="111111"/>
              </a:solidFill>
              <a:latin typeface="SourceSansPro" pitchFamily="0" charset="0"/>
              <a:ea typeface="宋体" pitchFamily="0" charset="0"/>
              <a:cs typeface="Lucida Sans Unicode" pitchFamily="0" charset="0"/>
            </a:endParaRPr>
          </a:p>
        </p:txBody>
      </p:sp>
      <p:sp>
        <p:nvSpPr>
          <p:cNvPr id="62"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grpSp>
        <p:nvGrpSpPr>
          <p:cNvPr id="65" name="组合"/>
          <p:cNvGrpSpPr>
            <a:grpSpLocks/>
          </p:cNvGrpSpPr>
          <p:nvPr/>
        </p:nvGrpSpPr>
        <p:grpSpPr>
          <a:xfrm>
            <a:off x="0" y="9718118"/>
            <a:ext cx="18288000" cy="568960"/>
            <a:chOff x="0" y="9718118"/>
            <a:chExt cx="18288000" cy="568960"/>
          </a:xfrm>
        </p:grpSpPr>
        <p:sp>
          <p:nvSpPr>
            <p:cNvPr id="63"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64"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494848"/>
            </a:solidFill>
            <a:ln cmpd="sng" cap="flat">
              <a:noFill/>
              <a:prstDash val="solid"/>
              <a:miter/>
            </a:ln>
          </p:spPr>
        </p:sp>
      </p:grpSp>
      <p:sp>
        <p:nvSpPr>
          <p:cNvPr id="66"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67"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6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69" name="图片"/>
          <p:cNvPicPr>
            <a:picLocks noChangeAspect="1"/>
          </p:cNvPicPr>
          <p:nvPr/>
        </p:nvPicPr>
        <p:blipFill>
          <a:blip r:embed="rId1" cstate="print"/>
          <a:stretch>
            <a:fillRect/>
          </a:stretch>
        </p:blipFill>
        <p:spPr>
          <a:xfrm rot="0">
            <a:off x="4724400" y="5219700"/>
            <a:ext cx="7239000" cy="4114798"/>
          </a:xfrm>
          <a:prstGeom prst="rect"/>
          <a:noFill/>
          <a:ln w="12700" cmpd="sng" cap="flat">
            <a:noFill/>
            <a:prstDash val="solid"/>
            <a:miter/>
          </a:ln>
        </p:spPr>
      </p:pic>
    </p:spTree>
    <p:extLst>
      <p:ext uri="{BB962C8B-B14F-4D97-AF65-F5344CB8AC3E}">
        <p14:creationId xmlns:p14="http://schemas.microsoft.com/office/powerpoint/2010/main" val="10203784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981200" y="723900"/>
            <a:ext cx="14630401" cy="10156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Tools And </a:t>
            </a:r>
            <a:r>
              <a:rPr lang="en-US" altLang="zh-CN" sz="6600" b="0" i="0" u="none" strike="noStrike" kern="0" cap="none" spc="0" baseline="0">
                <a:solidFill>
                  <a:schemeClr val="tx1"/>
                </a:solidFill>
                <a:latin typeface="Arial Black" pitchFamily="0" charset="0"/>
                <a:ea typeface="宋体" pitchFamily="0" charset="0"/>
                <a:cs typeface="Arial Black" pitchFamily="0" charset="0"/>
              </a:rPr>
              <a:t>Technologies Used</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71" name="文本框"/>
          <p:cNvSpPr>
            <a:spLocks noGrp="1"/>
          </p:cNvSpPr>
          <p:nvPr>
            <p:ph type="body" idx="1"/>
          </p:nvPr>
        </p:nvSpPr>
        <p:spPr>
          <a:xfrm rot="0">
            <a:off x="1676400" y="1866900"/>
            <a:ext cx="15468600" cy="590930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HTML is a standard markup language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to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create web pages.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In this project HTML is used to provide structure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and content of a webpage, which is then styled and laid out using CSS (Cascading Style Sheets) and made interactive using JavaScript</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a:t>
            </a:r>
            <a:endParaRPr lang="en-US" altLang="zh-CN" sz="3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CSS is a styling language used to control the layout and appearance of web pages written in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HTML.</a:t>
            </a:r>
            <a:endParaRPr lang="en-US" altLang="zh-CN" sz="3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JavaScript is a high-level, dynamic, and interpreted programming language used for client-side scripting on the web. It's primarily used to create interactive web pages, web applications, and mobile applications.</a:t>
            </a:r>
            <a:endParaRPr lang="zh-CN" altLang="en-US" sz="3200" b="0"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72" name="图片"/>
          <p:cNvPicPr>
            <a:picLocks noChangeAspect="1"/>
          </p:cNvPicPr>
          <p:nvPr/>
        </p:nvPicPr>
        <p:blipFill>
          <a:blip r:embed="rId1" cstate="print"/>
          <a:stretch>
            <a:fillRect/>
          </a:stretch>
        </p:blipFill>
        <p:spPr>
          <a:xfrm rot="0">
            <a:off x="9296400" y="7200900"/>
            <a:ext cx="5257800" cy="2791752"/>
          </a:xfrm>
          <a:prstGeom prst="rect"/>
          <a:noFill/>
          <a:ln w="12700" cmpd="sng" cap="flat">
            <a:noFill/>
            <a:prstDash val="solid"/>
            <a:miter/>
          </a:ln>
        </p:spPr>
      </p:pic>
      <p:sp>
        <p:nvSpPr>
          <p:cNvPr id="73"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74"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75"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76"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27559040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Portfolio Design And Layout</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78" name="文本框"/>
          <p:cNvSpPr>
            <a:spLocks noGrp="1"/>
          </p:cNvSpPr>
          <p:nvPr>
            <p:ph type="body" idx="1"/>
          </p:nvPr>
        </p:nvSpPr>
        <p:spPr>
          <a:xfrm rot="0">
            <a:off x="2133600" y="2095500"/>
            <a:ext cx="14401800" cy="720197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 </a:t>
            </a: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rPr>
              <a:t>portfolio design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is a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webpage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design in which an individual’s creative professional work is showcased. These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webpage displays the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information like about me, skills, projects, resume, contact details, certificates earned in assessments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in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an organized manner</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rPr>
              <a:t>About Me </a:t>
            </a: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shows the detailed information about the person one who designs the webpage.</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Skills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Skills part shows the skills that the person learned till now in technical manner.</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Projects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Projects says about the about work completed by the individual during their college period and in working period.</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Resume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is used to download or to view the curriculum vitae or resume of the person.</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Contact Details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gives the information about the contacts of the creator.</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79"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80"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81"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82"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90770311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Features and Functionality</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84" name="文本框"/>
          <p:cNvSpPr>
            <a:spLocks noGrp="1"/>
          </p:cNvSpPr>
          <p:nvPr>
            <p:ph type="body" idx="1"/>
          </p:nvPr>
        </p:nvSpPr>
        <p:spPr>
          <a:xfrm rot="0">
            <a:off x="1524000" y="2095501"/>
            <a:ext cx="15011399" cy="403860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chemeClr val="tx1"/>
                </a:solidFill>
                <a:latin typeface="Arial" pitchFamily="34" charset="0"/>
                <a:ea typeface="宋体" pitchFamily="0" charset="0"/>
                <a:cs typeface="Arial" pitchFamily="34" charset="0"/>
              </a:rPr>
              <a:t>Features and functionality </a:t>
            </a:r>
            <a:r>
              <a:rPr lang="en-US" altLang="zh-CN" sz="3600" b="0" i="0" u="none" strike="noStrike" kern="0" cap="none" spc="0" baseline="0">
                <a:solidFill>
                  <a:schemeClr val="tx1"/>
                </a:solidFill>
                <a:latin typeface="Arial" pitchFamily="34" charset="0"/>
                <a:ea typeface="宋体" pitchFamily="0" charset="0"/>
                <a:cs typeface="Arial" pitchFamily="34" charset="0"/>
              </a:rPr>
              <a:t>are both important aspects of a product or service, but they serve different purposes. </a:t>
            </a:r>
            <a:endParaRPr lang="en-US" altLang="zh-CN" sz="3600" b="0" i="0" u="none" strike="noStrike" kern="0" cap="none" spc="0" baseline="0">
              <a:solidFill>
                <a:schemeClr val="tx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pitchFamily="0" charset="0"/>
                <a:cs typeface="Arial" pitchFamily="34" charset="0"/>
              </a:rPr>
              <a:t>Features refer to specific characteristics or capabilities that a product offers. </a:t>
            </a:r>
            <a:endParaRPr lang="en-US" altLang="zh-CN" sz="3600" b="0" i="0" u="none" strike="noStrike" kern="0" cap="none" spc="0" baseline="0">
              <a:solidFill>
                <a:schemeClr val="tx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pitchFamily="0" charset="0"/>
                <a:cs typeface="Arial" pitchFamily="34" charset="0"/>
              </a:rPr>
              <a:t>Functionality, on the other hand, refers to how well those features work together to provide a seamless user experience. In essence, features are what a product has, while functionality is how well it works.</a:t>
            </a:r>
            <a:endParaRPr lang="zh-CN" altLang="en-US" sz="3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85"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86"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87"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8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89" name="图片"/>
          <p:cNvPicPr>
            <a:picLocks noChangeAspect="1"/>
          </p:cNvPicPr>
          <p:nvPr/>
        </p:nvPicPr>
        <p:blipFill>
          <a:blip r:embed="rId1" cstate="print"/>
          <a:stretch>
            <a:fillRect/>
          </a:stretch>
        </p:blipFill>
        <p:spPr>
          <a:xfrm rot="0">
            <a:off x="2819400" y="6134101"/>
            <a:ext cx="5922393" cy="3746774"/>
          </a:xfrm>
          <a:prstGeom prst="rect"/>
          <a:noFill/>
          <a:ln w="12700" cmpd="sng" cap="flat">
            <a:noFill/>
            <a:prstDash val="solid"/>
            <a:miter/>
          </a:ln>
        </p:spPr>
      </p:pic>
      <p:pic>
        <p:nvPicPr>
          <p:cNvPr id="90" name="图片"/>
          <p:cNvPicPr>
            <a:picLocks noChangeAspect="1"/>
          </p:cNvPicPr>
          <p:nvPr/>
        </p:nvPicPr>
        <p:blipFill>
          <a:blip r:embed="rId2" cstate="print"/>
          <a:stretch>
            <a:fillRect/>
          </a:stretch>
        </p:blipFill>
        <p:spPr>
          <a:xfrm rot="0">
            <a:off x="7924800" y="6121125"/>
            <a:ext cx="5791200" cy="3746773"/>
          </a:xfrm>
          <a:prstGeom prst="rect"/>
          <a:noFill/>
          <a:ln w="12700" cmpd="sng" cap="flat">
            <a:noFill/>
            <a:prstDash val="solid"/>
            <a:miter/>
          </a:ln>
        </p:spPr>
      </p:pic>
    </p:spTree>
    <p:extLst>
      <p:ext uri="{BB962C8B-B14F-4D97-AF65-F5344CB8AC3E}">
        <p14:creationId xmlns:p14="http://schemas.microsoft.com/office/powerpoint/2010/main" val="14270746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root</cp:lastModifiedBy>
  <cp:revision>21</cp:revision>
  <dcterms:created xsi:type="dcterms:W3CDTF">2025-09-10T15:47:55Z</dcterms:created>
  <dcterms:modified xsi:type="dcterms:W3CDTF">2025-09-18T12:04:53Z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2025-09-09T16:00:00Z</vt:filetime>
  </property>
  <property fmtid="{D5CDD505-2E9C-101B-9397-08002B2CF9AE}" pid="3" name="Creator">
    <vt:lpwstr>Canva</vt:lpwstr>
  </property>
  <property fmtid="{D5CDD505-2E9C-101B-9397-08002B2CF9AE}" pid="4" name="LastSaved">
    <vt:filetime>2025-09-09T16:00:00Z</vt:filetime>
  </property>
  <property fmtid="{D5CDD505-2E9C-101B-9397-08002B2CF9AE}" pid="5" name="Producer">
    <vt:lpwstr>Canva</vt:lpwstr>
  </property>
</Properties>
</file>