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5FC41-1D24-44C7-9C32-537CAF2D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95E5F-CE46-48D4-B79C-283EC572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F4604-9AD9-4F65-82A0-D5C535DD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6FB13-3FAB-4393-A4AD-2ABBC642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18BA6-C810-4862-9077-AC92502A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818AC-41B5-4930-85DC-059FF132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EFEC3-90BF-4A44-9F9A-648471C1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7A75-871C-4B31-AC40-2525B18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42B6F-D8AD-49EA-95A6-CC32D102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3BF76-8E40-4855-97F5-E9638A27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4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149614-F62E-4845-839E-B8071945C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E2F8EE-9344-4987-87AD-18063A38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27F12-8CFB-41B7-B0CF-EE96465A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45E31-C209-410F-A120-DCCA22A8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0E5B2-7E24-44F0-AD1D-89016B98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9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23DD3-26DA-49AD-9322-26D56AA6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E94D8-432D-4B10-AEBA-3FCCE8E2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8F215-D76B-4D4D-B2CE-188C2C75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7F920-4DAE-4395-AE4A-359D7C5C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ABF8-1424-461F-B5AE-AC65A9EE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D51F-8222-451E-95D6-7A88D2C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EB126-9AEB-4F5A-A96A-6B9104A4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860F1-0F55-4E8F-9919-71E9BFBC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C6B75-7CAB-4DE7-A95C-ED29A095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BA702-8470-4671-AA2C-62267BE0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0775-26C5-40F6-A898-3AC70ED8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ABC1C-C1D5-4383-A0ED-8E92FC57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F0858-CB65-4508-98D8-0C0841C7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C5015-91A8-4FC7-8800-436BE920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7E991-02D3-4D97-A9B9-1977971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5BA28-6163-4770-B931-F8A57AC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2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BBE6E-2CC2-4989-B07B-C86D318F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D9E7C-3E9C-4A5A-9AC0-89A99ECA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2D89D-D151-43F7-8F4B-B0A2DFC6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74E505-54B1-4F04-B3B9-B6C5577F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056B1-74D3-444A-9999-7CAF18B05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2F962A-A45D-4422-A77D-92956B1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0BE38-7E75-4256-8FF9-DB947A1F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44E7B2-6FF3-4461-91EA-BE3983E8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1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658D5-A426-4631-BCF6-27863DA8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405E0-CDB6-44EF-B42B-299F94C3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133D20-DA6A-499A-931A-6B799042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AE475-19F7-429B-B1C0-22A17F86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169EE-CDF8-4CA4-AA28-A2BFEC99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7C98A-C111-45DB-81AC-FAEED8C7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EB505-551D-4E46-9722-1E544395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5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3C438-F75E-479B-BB38-28CEBD21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02FAB-51DB-426C-9CAC-C9C5A0431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4F6AA-E493-4576-BE04-4CFD9189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2BD47-4770-49C7-8EA6-3DE1A37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EE7DA-381C-4567-B640-7ACEE77D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37CA3-9DFA-44D7-82A6-5AE38C34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4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11702-CAB3-4105-A98D-C9D11FC1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A2E04E-2D8A-45F1-A13C-A5D97A5BF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E39A2-B0D6-414A-B610-440707EF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2DCE5-0A41-4D9B-A930-67080D7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C2080-7FDA-4922-9D36-6BAB198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3785B-7F72-41EB-93F6-2EB82718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BFD83-7AFF-4B7B-9081-90283328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9392D-9690-419B-8832-579EFF4C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E5850-091F-46B0-8A83-4A6CB7162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AC3A-99E6-417F-8F95-50AA0FC5B21C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EEAA-8424-44AC-8229-4C1F037E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DCC8C-6D63-40C5-8DD4-D919AE888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51C6-D890-4437-8FFB-48894C45D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E3F4E4-DE9E-4059-8F39-49BE616DBF6E}"/>
              </a:ext>
            </a:extLst>
          </p:cNvPr>
          <p:cNvSpPr/>
          <p:nvPr/>
        </p:nvSpPr>
        <p:spPr>
          <a:xfrm>
            <a:off x="4633546" y="1485900"/>
            <a:ext cx="7649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2A748B-1858-43E9-B9BD-B21CD345381A}"/>
              </a:ext>
            </a:extLst>
          </p:cNvPr>
          <p:cNvSpPr/>
          <p:nvPr/>
        </p:nvSpPr>
        <p:spPr>
          <a:xfrm>
            <a:off x="5455625" y="2329958"/>
            <a:ext cx="8792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code[]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6B2C1-D23E-418C-A7B6-34FF8320F133}"/>
              </a:ext>
            </a:extLst>
          </p:cNvPr>
          <p:cNvSpPr/>
          <p:nvPr/>
        </p:nvSpPr>
        <p:spPr>
          <a:xfrm>
            <a:off x="4576394" y="2329960"/>
            <a:ext cx="8792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1FB4F-54B3-4788-A0A1-33F61B8D099A}"/>
              </a:ext>
            </a:extLst>
          </p:cNvPr>
          <p:cNvSpPr/>
          <p:nvPr/>
        </p:nvSpPr>
        <p:spPr>
          <a:xfrm>
            <a:off x="4136778" y="2743195"/>
            <a:ext cx="8792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BADBB4-54E8-48B0-BAE9-B382566D748A}"/>
              </a:ext>
            </a:extLst>
          </p:cNvPr>
          <p:cNvSpPr/>
          <p:nvPr/>
        </p:nvSpPr>
        <p:spPr>
          <a:xfrm>
            <a:off x="5016008" y="2743192"/>
            <a:ext cx="8792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D48458-AB60-453C-B3FB-E1F67C54BB91}"/>
              </a:ext>
            </a:extLst>
          </p:cNvPr>
          <p:cNvSpPr/>
          <p:nvPr/>
        </p:nvSpPr>
        <p:spPr>
          <a:xfrm>
            <a:off x="3697163" y="2329960"/>
            <a:ext cx="879231" cy="41323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word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A6C40F-7ECF-4171-9C61-FDB0D8FFC50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016010" y="1899138"/>
            <a:ext cx="2" cy="430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950EB2-7A99-4728-8C0A-66799A992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1347"/>
              </p:ext>
            </p:extLst>
          </p:nvPr>
        </p:nvGraphicFramePr>
        <p:xfrm>
          <a:off x="736600" y="319616"/>
          <a:ext cx="21971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550">
                  <a:extLst>
                    <a:ext uri="{9D8B030D-6E8A-4147-A177-3AD203B41FA5}">
                      <a16:colId xmlns:a16="http://schemas.microsoft.com/office/drawing/2014/main" val="1097423299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1532868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6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3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0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9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80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931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CEEDBD-152F-4C16-B8B8-73C477D83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80380"/>
              </p:ext>
            </p:extLst>
          </p:nvPr>
        </p:nvGraphicFramePr>
        <p:xfrm>
          <a:off x="906052" y="3208272"/>
          <a:ext cx="2109710" cy="3125470"/>
        </p:xfrm>
        <a:graphic>
          <a:graphicData uri="http://schemas.openxmlformats.org/drawingml/2006/table">
            <a:tbl>
              <a:tblPr/>
              <a:tblGrid>
                <a:gridCol w="2109710">
                  <a:extLst>
                    <a:ext uri="{9D8B030D-6E8A-4147-A177-3AD203B41FA5}">
                      <a16:colId xmlns:a16="http://schemas.microsoft.com/office/drawing/2014/main" val="2643551624"/>
                    </a:ext>
                  </a:extLst>
                </a:gridCol>
              </a:tblGrid>
              <a:tr h="223012">
                <a:tc>
                  <a:txBody>
                    <a:bodyPr/>
                    <a:lstStyle/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a : 00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f : 010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e : 011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s : 10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r : 110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905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한양신명조"/>
                        </a:rPr>
                        <a:t>d : 111</a:t>
                      </a:r>
                      <a:endParaRPr lang="pt-BR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580" marR="68580" marT="36068" anchor="ctr">
                    <a:lnL>
                      <a:noFill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87950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1F133563-E9CF-4652-A12D-28944C6967CE}"/>
              </a:ext>
            </a:extLst>
          </p:cNvPr>
          <p:cNvGrpSpPr/>
          <p:nvPr/>
        </p:nvGrpSpPr>
        <p:grpSpPr>
          <a:xfrm>
            <a:off x="3754307" y="2856503"/>
            <a:ext cx="788381" cy="1015698"/>
            <a:chOff x="4460627" y="4185015"/>
            <a:chExt cx="788381" cy="101569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0DF9AA-01C0-4245-B7E6-6EDA87ED1588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D8CC06-2B83-4A3E-AFE6-9A74FD6CA769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00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0E92B08-8355-4F94-B662-5B5D35B5BF82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16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9153B31-D7C2-4A18-9458-32448F8BE7DE}"/>
              </a:ext>
            </a:extLst>
          </p:cNvPr>
          <p:cNvGrpSpPr/>
          <p:nvPr/>
        </p:nvGrpSpPr>
        <p:grpSpPr>
          <a:xfrm>
            <a:off x="4878255" y="4304520"/>
            <a:ext cx="788381" cy="1015698"/>
            <a:chOff x="4460627" y="4185015"/>
            <a:chExt cx="788381" cy="101569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586BBCD-201D-44DF-A81A-1E219E2B621E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3AFEF8D-FA22-44CB-8AB2-E92B0C627A78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010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CCB9C6-5FE5-4822-BADB-67CEC2E4206E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502C91C-F64B-405C-ABF5-07BA55B03F45}"/>
              </a:ext>
            </a:extLst>
          </p:cNvPr>
          <p:cNvGrpSpPr/>
          <p:nvPr/>
        </p:nvGrpSpPr>
        <p:grpSpPr>
          <a:xfrm>
            <a:off x="6605939" y="4304520"/>
            <a:ext cx="788381" cy="1015698"/>
            <a:chOff x="4460627" y="4185015"/>
            <a:chExt cx="788381" cy="101569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9340C95-38EE-4E94-A431-E905FAD7BA04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C55A666-E045-4BAC-9AC5-895562FEBA58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011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3DC5F7-AAF2-4F0C-A97D-6C6BFF443B5B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DC722E4-4750-47FB-A788-0D08B54BBD05}"/>
              </a:ext>
            </a:extLst>
          </p:cNvPr>
          <p:cNvGrpSpPr/>
          <p:nvPr/>
        </p:nvGrpSpPr>
        <p:grpSpPr>
          <a:xfrm>
            <a:off x="7529129" y="2856503"/>
            <a:ext cx="788381" cy="1015698"/>
            <a:chOff x="4460627" y="4185015"/>
            <a:chExt cx="788381" cy="101569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D29207D-B016-4BE9-8C60-58ABA9DE2D2E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BCC9D2-278C-411C-9A0A-4A98A3D65290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59C5539-E1E5-4265-8C9B-28B2AFB2234A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E57FE5A-EE8E-4EEC-BB58-748A278B7E4B}"/>
              </a:ext>
            </a:extLst>
          </p:cNvPr>
          <p:cNvGrpSpPr/>
          <p:nvPr/>
        </p:nvGrpSpPr>
        <p:grpSpPr>
          <a:xfrm>
            <a:off x="8572487" y="4304520"/>
            <a:ext cx="788381" cy="1015698"/>
            <a:chOff x="4460627" y="4185015"/>
            <a:chExt cx="788381" cy="101569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89B3222-6EB7-40BE-964D-72CDC4C2CC57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60F26E-E0ED-4244-BF9F-D16D16259AEC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110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96A8D4-A240-449F-9318-66F9E9AC4BA3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06DDB97-D954-41CE-BBAE-C5E8C02766AC}"/>
              </a:ext>
            </a:extLst>
          </p:cNvPr>
          <p:cNvGrpSpPr/>
          <p:nvPr/>
        </p:nvGrpSpPr>
        <p:grpSpPr>
          <a:xfrm>
            <a:off x="10689965" y="4304520"/>
            <a:ext cx="788381" cy="1015698"/>
            <a:chOff x="4460627" y="4185015"/>
            <a:chExt cx="788381" cy="101569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C2D8F2E-51D6-4B8C-9377-2AAD5D4A893F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39ED804-5471-44E9-B45E-A51B24E4EE31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111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8345639-F718-407D-B000-639F857C0457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4C52054-0B06-48E4-814B-6AC9D52564D1}"/>
              </a:ext>
            </a:extLst>
          </p:cNvPr>
          <p:cNvGrpSpPr/>
          <p:nvPr/>
        </p:nvGrpSpPr>
        <p:grpSpPr>
          <a:xfrm>
            <a:off x="6598620" y="319616"/>
            <a:ext cx="788381" cy="1015698"/>
            <a:chOff x="4460627" y="4185015"/>
            <a:chExt cx="788381" cy="101569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397A7F2-DBA5-41D7-B096-684C10065509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4E48B1-8780-4A05-A455-81D8B7223F34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15AAEF6-D0E9-4E3D-8C8B-7C2D5DF673A3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80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5F5504-77D1-4832-8D15-9621DA15975F}"/>
              </a:ext>
            </a:extLst>
          </p:cNvPr>
          <p:cNvGrpSpPr/>
          <p:nvPr/>
        </p:nvGrpSpPr>
        <p:grpSpPr>
          <a:xfrm>
            <a:off x="4781532" y="1557473"/>
            <a:ext cx="788381" cy="1015698"/>
            <a:chOff x="4460627" y="4185015"/>
            <a:chExt cx="788381" cy="101569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5AD2150-E44E-446C-B7C0-64481AA1040D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03DEB28-009F-4208-9C6F-7D244D29E15A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D9F3C3E-B703-4809-AD5F-02D8942DE306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35</a:t>
              </a:r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E4B38C3-7394-44D3-8B75-1824A05BB3F2}"/>
              </a:ext>
            </a:extLst>
          </p:cNvPr>
          <p:cNvGrpSpPr/>
          <p:nvPr/>
        </p:nvGrpSpPr>
        <p:grpSpPr>
          <a:xfrm>
            <a:off x="8446469" y="1536910"/>
            <a:ext cx="788381" cy="1015698"/>
            <a:chOff x="4460627" y="4185015"/>
            <a:chExt cx="788381" cy="101569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B89CD17-2CB0-4005-B9B9-2D95A8248DF8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F62F2C4-C2C6-42FC-9F85-9542B28178EF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45D686F-A561-4094-A09D-C822B29EA5D2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45</a:t>
              </a:r>
              <a:endParaRPr lang="ko-KR" altLang="en-US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B369DE3-F967-4EE8-9F84-4E32D70A4A18}"/>
              </a:ext>
            </a:extLst>
          </p:cNvPr>
          <p:cNvGrpSpPr/>
          <p:nvPr/>
        </p:nvGrpSpPr>
        <p:grpSpPr>
          <a:xfrm>
            <a:off x="9463449" y="2855506"/>
            <a:ext cx="788381" cy="1015698"/>
            <a:chOff x="4460627" y="4185015"/>
            <a:chExt cx="788381" cy="101569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5569DAA-7801-4830-91BF-D72262804121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EE2C705-0B74-4642-BA09-04FC8273FC41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</a:t>
              </a:r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FEE105-3D3D-498A-A788-DDE81683E3D8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C2786A4-9241-471C-8A84-92F1D9879AFA}"/>
              </a:ext>
            </a:extLst>
          </p:cNvPr>
          <p:cNvGrpSpPr/>
          <p:nvPr/>
        </p:nvGrpSpPr>
        <p:grpSpPr>
          <a:xfrm>
            <a:off x="5804383" y="2855506"/>
            <a:ext cx="788381" cy="1015698"/>
            <a:chOff x="4460627" y="4185015"/>
            <a:chExt cx="788381" cy="101569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E862413-A4B5-4EFB-9DFE-094D5597F12D}"/>
                </a:ext>
              </a:extLst>
            </p:cNvPr>
            <p:cNvSpPr/>
            <p:nvPr/>
          </p:nvSpPr>
          <p:spPr>
            <a:xfrm>
              <a:off x="4460629" y="4185015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56D139B-87DC-4C96-B4F0-04785CD83093}"/>
                </a:ext>
              </a:extLst>
            </p:cNvPr>
            <p:cNvSpPr/>
            <p:nvPr/>
          </p:nvSpPr>
          <p:spPr>
            <a:xfrm>
              <a:off x="4460627" y="4862147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01</a:t>
              </a:r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A53B058-86CD-4E30-BBC9-459B4A64CF47}"/>
                </a:ext>
              </a:extLst>
            </p:cNvPr>
            <p:cNvSpPr/>
            <p:nvPr/>
          </p:nvSpPr>
          <p:spPr>
            <a:xfrm>
              <a:off x="4460628" y="4523581"/>
              <a:ext cx="788379" cy="338566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4FA5B6A-B0B4-4248-83F4-4460B25AF40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 flipH="1">
            <a:off x="5175724" y="1335314"/>
            <a:ext cx="1817086" cy="22215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8856C42-DC8C-4195-A03F-9CE2B6386A5B}"/>
              </a:ext>
            </a:extLst>
          </p:cNvPr>
          <p:cNvCxnSpPr>
            <a:cxnSpLocks/>
            <a:stCxn id="71" idx="2"/>
            <a:endCxn id="90" idx="0"/>
          </p:cNvCxnSpPr>
          <p:nvPr/>
        </p:nvCxnSpPr>
        <p:spPr>
          <a:xfrm>
            <a:off x="6992810" y="1335314"/>
            <a:ext cx="1847851" cy="2015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875C69F-6FB2-494D-AB5F-BFB96B7968D4}"/>
              </a:ext>
            </a:extLst>
          </p:cNvPr>
          <p:cNvCxnSpPr>
            <a:cxnSpLocks/>
            <a:stCxn id="91" idx="2"/>
            <a:endCxn id="58" idx="0"/>
          </p:cNvCxnSpPr>
          <p:nvPr/>
        </p:nvCxnSpPr>
        <p:spPr>
          <a:xfrm flipH="1">
            <a:off x="7923321" y="2552608"/>
            <a:ext cx="917338" cy="30389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AE8DA5-BF43-42F4-BF66-A3F04656DE89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5175722" y="2573171"/>
            <a:ext cx="1022853" cy="2823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F8480E3-39F5-47E5-9238-656677E68DB8}"/>
              </a:ext>
            </a:extLst>
          </p:cNvPr>
          <p:cNvCxnSpPr>
            <a:cxnSpLocks/>
            <a:stCxn id="75" idx="2"/>
            <a:endCxn id="7" idx="0"/>
          </p:cNvCxnSpPr>
          <p:nvPr/>
        </p:nvCxnSpPr>
        <p:spPr>
          <a:xfrm flipH="1">
            <a:off x="4148499" y="2573171"/>
            <a:ext cx="1027223" cy="2833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EECBEC3-BD19-4210-8196-1AEBD03AFCE1}"/>
              </a:ext>
            </a:extLst>
          </p:cNvPr>
          <p:cNvCxnSpPr>
            <a:cxnSpLocks/>
            <a:stCxn id="91" idx="2"/>
            <a:endCxn id="95" idx="0"/>
          </p:cNvCxnSpPr>
          <p:nvPr/>
        </p:nvCxnSpPr>
        <p:spPr>
          <a:xfrm>
            <a:off x="8840659" y="2552608"/>
            <a:ext cx="1016982" cy="3028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2C4E38B-50EF-4B46-9876-7144867DFEB4}"/>
              </a:ext>
            </a:extLst>
          </p:cNvPr>
          <p:cNvCxnSpPr>
            <a:cxnSpLocks/>
            <a:stCxn id="96" idx="2"/>
            <a:endCxn id="62" idx="0"/>
          </p:cNvCxnSpPr>
          <p:nvPr/>
        </p:nvCxnSpPr>
        <p:spPr>
          <a:xfrm flipH="1">
            <a:off x="8966679" y="3871204"/>
            <a:ext cx="890960" cy="4333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BAE774C-9875-4120-BD06-69FDF99167B0}"/>
              </a:ext>
            </a:extLst>
          </p:cNvPr>
          <p:cNvCxnSpPr>
            <a:cxnSpLocks/>
            <a:stCxn id="96" idx="2"/>
            <a:endCxn id="66" idx="0"/>
          </p:cNvCxnSpPr>
          <p:nvPr/>
        </p:nvCxnSpPr>
        <p:spPr>
          <a:xfrm>
            <a:off x="9857639" y="3871204"/>
            <a:ext cx="1226518" cy="4333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2A902B-9BA4-442B-BCD8-BEFEC4FBBC80}"/>
              </a:ext>
            </a:extLst>
          </p:cNvPr>
          <p:cNvCxnSpPr>
            <a:cxnSpLocks/>
            <a:stCxn id="100" idx="2"/>
            <a:endCxn id="50" idx="0"/>
          </p:cNvCxnSpPr>
          <p:nvPr/>
        </p:nvCxnSpPr>
        <p:spPr>
          <a:xfrm flipH="1">
            <a:off x="5272447" y="3871204"/>
            <a:ext cx="926126" cy="4333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0117AD1-71B0-4A05-B1CC-4E759472514C}"/>
              </a:ext>
            </a:extLst>
          </p:cNvPr>
          <p:cNvCxnSpPr>
            <a:cxnSpLocks/>
            <a:stCxn id="100" idx="2"/>
            <a:endCxn id="54" idx="0"/>
          </p:cNvCxnSpPr>
          <p:nvPr/>
        </p:nvCxnSpPr>
        <p:spPr>
          <a:xfrm>
            <a:off x="6198573" y="3871204"/>
            <a:ext cx="801558" cy="43331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7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한양신명조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김동국</dc:creator>
  <cp:lastModifiedBy>김동국</cp:lastModifiedBy>
  <cp:revision>4</cp:revision>
  <dcterms:created xsi:type="dcterms:W3CDTF">2020-11-22T05:28:32Z</dcterms:created>
  <dcterms:modified xsi:type="dcterms:W3CDTF">2020-11-24T12:11:39Z</dcterms:modified>
</cp:coreProperties>
</file>