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1" name="Shape 6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2" name="Shape 6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3" name="Shape 6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6" name="Shape 7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7" name="Shape 78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8" name="Shape 7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6" name="Shape 9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7" name="Shape 9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8" name="Shape 9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81" name="Shape 10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2" name="Shape 108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3" name="Shape 108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89" name="Shape 10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0" name="Shape 108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1" name="Shape 108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2" name="Shape 10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3" name="Shape 109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4" name="Shape 109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Shape 2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1" name="Shape 2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7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Shape 4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9" name="Shape 4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1" name="Shape 4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2" name="Shape 49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3" name="Shape 49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43568" y="156444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543568" y="208712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2066218" y="156444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066218" y="208712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538818" y="259790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538818" y="312057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061468" y="259790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061468" y="312057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574732" y="155972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2574732" y="208239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097382" y="155972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097382" y="208239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569982" y="259317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569982" y="311585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092632" y="259317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092632" y="311585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946332" y="2079909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941582" y="259068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941582" y="31133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454846" y="207518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977496" y="2075184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450096" y="25859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450096" y="310863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972746" y="25859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972746" y="310863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802937" y="25859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802937" y="310863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25587" y="2585961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325587" y="3108636"/>
            <a:ext cx="463200" cy="463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7141982" y="3100531"/>
            <a:ext cx="463200" cy="463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295400" y="3048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pl" sz="3000"/>
              <a:t>Graphical Combinatorics.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24" name="Shape 6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" name="Shape 6625"/>
          <p:cNvSpPr/>
          <p:nvPr/>
        </p:nvSpPr>
        <p:spPr>
          <a:xfrm>
            <a:off x="154847" y="30973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6" name="Shape 6626"/>
          <p:cNvSpPr/>
          <p:nvPr/>
        </p:nvSpPr>
        <p:spPr>
          <a:xfrm>
            <a:off x="154847" y="42764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7" name="Shape 6627"/>
          <p:cNvSpPr/>
          <p:nvPr/>
        </p:nvSpPr>
        <p:spPr>
          <a:xfrm>
            <a:off x="154847" y="5483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8" name="Shape 6628"/>
          <p:cNvSpPr/>
          <p:nvPr/>
        </p:nvSpPr>
        <p:spPr>
          <a:xfrm>
            <a:off x="271597" y="30863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9" name="Shape 6629"/>
          <p:cNvSpPr/>
          <p:nvPr/>
        </p:nvSpPr>
        <p:spPr>
          <a:xfrm>
            <a:off x="391594" y="30863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0" name="Shape 6630"/>
          <p:cNvSpPr/>
          <p:nvPr/>
        </p:nvSpPr>
        <p:spPr>
          <a:xfrm>
            <a:off x="271597" y="42655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1" name="Shape 6631"/>
          <p:cNvSpPr/>
          <p:nvPr/>
        </p:nvSpPr>
        <p:spPr>
          <a:xfrm>
            <a:off x="271597" y="547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2" name="Shape 6632"/>
          <p:cNvSpPr/>
          <p:nvPr/>
        </p:nvSpPr>
        <p:spPr>
          <a:xfrm>
            <a:off x="391594" y="4265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3" name="Shape 6633"/>
          <p:cNvSpPr/>
          <p:nvPr/>
        </p:nvSpPr>
        <p:spPr>
          <a:xfrm>
            <a:off x="391594" y="547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4" name="Shape 6634"/>
          <p:cNvSpPr/>
          <p:nvPr/>
        </p:nvSpPr>
        <p:spPr>
          <a:xfrm>
            <a:off x="618489" y="30973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5" name="Shape 6635"/>
          <p:cNvSpPr/>
          <p:nvPr/>
        </p:nvSpPr>
        <p:spPr>
          <a:xfrm>
            <a:off x="618489" y="42764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6" name="Shape 6636"/>
          <p:cNvSpPr/>
          <p:nvPr/>
        </p:nvSpPr>
        <p:spPr>
          <a:xfrm>
            <a:off x="618489" y="5483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7" name="Shape 6637"/>
          <p:cNvSpPr/>
          <p:nvPr/>
        </p:nvSpPr>
        <p:spPr>
          <a:xfrm>
            <a:off x="735239" y="30863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8" name="Shape 6638"/>
          <p:cNvSpPr/>
          <p:nvPr/>
        </p:nvSpPr>
        <p:spPr>
          <a:xfrm>
            <a:off x="855235" y="30863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9" name="Shape 6639"/>
          <p:cNvSpPr/>
          <p:nvPr/>
        </p:nvSpPr>
        <p:spPr>
          <a:xfrm>
            <a:off x="735239" y="42655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0" name="Shape 6640"/>
          <p:cNvSpPr/>
          <p:nvPr/>
        </p:nvSpPr>
        <p:spPr>
          <a:xfrm>
            <a:off x="735239" y="547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1" name="Shape 6641"/>
          <p:cNvSpPr/>
          <p:nvPr/>
        </p:nvSpPr>
        <p:spPr>
          <a:xfrm>
            <a:off x="855235" y="4265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2" name="Shape 6642"/>
          <p:cNvSpPr/>
          <p:nvPr/>
        </p:nvSpPr>
        <p:spPr>
          <a:xfrm>
            <a:off x="855235" y="547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3" name="Shape 6643"/>
          <p:cNvSpPr/>
          <p:nvPr/>
        </p:nvSpPr>
        <p:spPr>
          <a:xfrm>
            <a:off x="1062383" y="30973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4" name="Shape 6644"/>
          <p:cNvSpPr/>
          <p:nvPr/>
        </p:nvSpPr>
        <p:spPr>
          <a:xfrm>
            <a:off x="1062383" y="42764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5" name="Shape 6645"/>
          <p:cNvSpPr/>
          <p:nvPr/>
        </p:nvSpPr>
        <p:spPr>
          <a:xfrm>
            <a:off x="1062383" y="5483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6" name="Shape 6646"/>
          <p:cNvSpPr/>
          <p:nvPr/>
        </p:nvSpPr>
        <p:spPr>
          <a:xfrm>
            <a:off x="1179134" y="30863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7" name="Shape 6647"/>
          <p:cNvSpPr/>
          <p:nvPr/>
        </p:nvSpPr>
        <p:spPr>
          <a:xfrm>
            <a:off x="1299129" y="30863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8" name="Shape 6648"/>
          <p:cNvSpPr/>
          <p:nvPr/>
        </p:nvSpPr>
        <p:spPr>
          <a:xfrm>
            <a:off x="1179134" y="42655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9" name="Shape 6649"/>
          <p:cNvSpPr/>
          <p:nvPr/>
        </p:nvSpPr>
        <p:spPr>
          <a:xfrm>
            <a:off x="1179134" y="54721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0" name="Shape 6650"/>
          <p:cNvSpPr/>
          <p:nvPr/>
        </p:nvSpPr>
        <p:spPr>
          <a:xfrm>
            <a:off x="1299129" y="4265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1" name="Shape 6651"/>
          <p:cNvSpPr/>
          <p:nvPr/>
        </p:nvSpPr>
        <p:spPr>
          <a:xfrm>
            <a:off x="1299129" y="547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2" name="Shape 6652"/>
          <p:cNvSpPr/>
          <p:nvPr/>
        </p:nvSpPr>
        <p:spPr>
          <a:xfrm>
            <a:off x="1518482" y="31200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3" name="Shape 6653"/>
          <p:cNvSpPr/>
          <p:nvPr/>
        </p:nvSpPr>
        <p:spPr>
          <a:xfrm>
            <a:off x="1518482" y="42447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4" name="Shape 6654"/>
          <p:cNvSpPr/>
          <p:nvPr/>
        </p:nvSpPr>
        <p:spPr>
          <a:xfrm>
            <a:off x="1518482" y="54471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5" name="Shape 6655"/>
          <p:cNvSpPr/>
          <p:nvPr/>
        </p:nvSpPr>
        <p:spPr>
          <a:xfrm>
            <a:off x="1635232" y="3109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6" name="Shape 6656"/>
          <p:cNvSpPr/>
          <p:nvPr/>
        </p:nvSpPr>
        <p:spPr>
          <a:xfrm>
            <a:off x="1755228" y="31092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7" name="Shape 6657"/>
          <p:cNvSpPr/>
          <p:nvPr/>
        </p:nvSpPr>
        <p:spPr>
          <a:xfrm>
            <a:off x="1635232" y="42338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8" name="Shape 6658"/>
          <p:cNvSpPr/>
          <p:nvPr/>
        </p:nvSpPr>
        <p:spPr>
          <a:xfrm>
            <a:off x="1635232" y="5436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9" name="Shape 6659"/>
          <p:cNvSpPr/>
          <p:nvPr/>
        </p:nvSpPr>
        <p:spPr>
          <a:xfrm>
            <a:off x="1755228" y="4233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0" name="Shape 6660"/>
          <p:cNvSpPr/>
          <p:nvPr/>
        </p:nvSpPr>
        <p:spPr>
          <a:xfrm>
            <a:off x="1755228" y="5436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1" name="Shape 6661"/>
          <p:cNvSpPr/>
          <p:nvPr/>
        </p:nvSpPr>
        <p:spPr>
          <a:xfrm>
            <a:off x="1962376" y="31092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2" name="Shape 6662"/>
          <p:cNvSpPr/>
          <p:nvPr/>
        </p:nvSpPr>
        <p:spPr>
          <a:xfrm>
            <a:off x="1962376" y="42843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3" name="Shape 6663"/>
          <p:cNvSpPr/>
          <p:nvPr/>
        </p:nvSpPr>
        <p:spPr>
          <a:xfrm>
            <a:off x="1962376" y="5486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4" name="Shape 6664"/>
          <p:cNvSpPr/>
          <p:nvPr/>
        </p:nvSpPr>
        <p:spPr>
          <a:xfrm>
            <a:off x="2079127" y="3098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5" name="Shape 6665"/>
          <p:cNvSpPr/>
          <p:nvPr/>
        </p:nvSpPr>
        <p:spPr>
          <a:xfrm>
            <a:off x="2199122" y="30983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6" name="Shape 6666"/>
          <p:cNvSpPr/>
          <p:nvPr/>
        </p:nvSpPr>
        <p:spPr>
          <a:xfrm>
            <a:off x="2079127" y="42734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7" name="Shape 6667"/>
          <p:cNvSpPr/>
          <p:nvPr/>
        </p:nvSpPr>
        <p:spPr>
          <a:xfrm>
            <a:off x="2079127" y="5475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8" name="Shape 6668"/>
          <p:cNvSpPr/>
          <p:nvPr/>
        </p:nvSpPr>
        <p:spPr>
          <a:xfrm>
            <a:off x="2199122" y="42734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9" name="Shape 6669"/>
          <p:cNvSpPr/>
          <p:nvPr/>
        </p:nvSpPr>
        <p:spPr>
          <a:xfrm>
            <a:off x="2199122" y="5475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0" name="Shape 6670"/>
          <p:cNvSpPr/>
          <p:nvPr/>
        </p:nvSpPr>
        <p:spPr>
          <a:xfrm>
            <a:off x="2406096" y="30587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1" name="Shape 6671"/>
          <p:cNvSpPr/>
          <p:nvPr/>
        </p:nvSpPr>
        <p:spPr>
          <a:xfrm>
            <a:off x="2406096" y="42338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2" name="Shape 6672"/>
          <p:cNvSpPr/>
          <p:nvPr/>
        </p:nvSpPr>
        <p:spPr>
          <a:xfrm>
            <a:off x="2406096" y="54363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3" name="Shape 6673"/>
          <p:cNvSpPr/>
          <p:nvPr/>
        </p:nvSpPr>
        <p:spPr>
          <a:xfrm>
            <a:off x="2522847" y="30479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4" name="Shape 6674"/>
          <p:cNvSpPr/>
          <p:nvPr/>
        </p:nvSpPr>
        <p:spPr>
          <a:xfrm>
            <a:off x="2642843" y="30479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5" name="Shape 6675"/>
          <p:cNvSpPr/>
          <p:nvPr/>
        </p:nvSpPr>
        <p:spPr>
          <a:xfrm>
            <a:off x="2522847" y="42230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6" name="Shape 6676"/>
          <p:cNvSpPr/>
          <p:nvPr/>
        </p:nvSpPr>
        <p:spPr>
          <a:xfrm>
            <a:off x="2522847" y="54254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7" name="Shape 6677"/>
          <p:cNvSpPr/>
          <p:nvPr/>
        </p:nvSpPr>
        <p:spPr>
          <a:xfrm>
            <a:off x="2642843" y="42230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8" name="Shape 6678"/>
          <p:cNvSpPr/>
          <p:nvPr/>
        </p:nvSpPr>
        <p:spPr>
          <a:xfrm>
            <a:off x="2642843" y="54254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9" name="Shape 6679"/>
          <p:cNvSpPr/>
          <p:nvPr/>
        </p:nvSpPr>
        <p:spPr>
          <a:xfrm>
            <a:off x="2815766" y="307432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0" name="Shape 6680"/>
          <p:cNvSpPr/>
          <p:nvPr/>
        </p:nvSpPr>
        <p:spPr>
          <a:xfrm>
            <a:off x="2815766" y="42443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1" name="Shape 6681"/>
          <p:cNvSpPr/>
          <p:nvPr/>
        </p:nvSpPr>
        <p:spPr>
          <a:xfrm>
            <a:off x="2815766" y="54415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2" name="Shape 6682"/>
          <p:cNvSpPr/>
          <p:nvPr/>
        </p:nvSpPr>
        <p:spPr>
          <a:xfrm>
            <a:off x="2932601" y="3063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3" name="Shape 6683"/>
          <p:cNvSpPr/>
          <p:nvPr/>
        </p:nvSpPr>
        <p:spPr>
          <a:xfrm>
            <a:off x="3052596" y="3063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4" name="Shape 6684"/>
          <p:cNvSpPr/>
          <p:nvPr/>
        </p:nvSpPr>
        <p:spPr>
          <a:xfrm>
            <a:off x="2932601" y="42334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5" name="Shape 6685"/>
          <p:cNvSpPr/>
          <p:nvPr/>
        </p:nvSpPr>
        <p:spPr>
          <a:xfrm>
            <a:off x="2932601" y="54307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6" name="Shape 6686"/>
          <p:cNvSpPr/>
          <p:nvPr/>
        </p:nvSpPr>
        <p:spPr>
          <a:xfrm>
            <a:off x="3052596" y="42334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7" name="Shape 6687"/>
          <p:cNvSpPr/>
          <p:nvPr/>
        </p:nvSpPr>
        <p:spPr>
          <a:xfrm>
            <a:off x="3052596" y="54307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8" name="Shape 6688"/>
          <p:cNvSpPr/>
          <p:nvPr/>
        </p:nvSpPr>
        <p:spPr>
          <a:xfrm>
            <a:off x="3281855" y="31245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9" name="Shape 6689"/>
          <p:cNvSpPr/>
          <p:nvPr/>
        </p:nvSpPr>
        <p:spPr>
          <a:xfrm>
            <a:off x="3281855" y="42945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0" name="Shape 6690"/>
          <p:cNvSpPr/>
          <p:nvPr/>
        </p:nvSpPr>
        <p:spPr>
          <a:xfrm>
            <a:off x="3281855" y="5491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1" name="Shape 6691"/>
          <p:cNvSpPr/>
          <p:nvPr/>
        </p:nvSpPr>
        <p:spPr>
          <a:xfrm>
            <a:off x="3398605" y="31137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2" name="Shape 6692"/>
          <p:cNvSpPr/>
          <p:nvPr/>
        </p:nvSpPr>
        <p:spPr>
          <a:xfrm>
            <a:off x="3518601" y="31137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3" name="Shape 6693"/>
          <p:cNvSpPr/>
          <p:nvPr/>
        </p:nvSpPr>
        <p:spPr>
          <a:xfrm>
            <a:off x="3398605" y="42837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4" name="Shape 6694"/>
          <p:cNvSpPr/>
          <p:nvPr/>
        </p:nvSpPr>
        <p:spPr>
          <a:xfrm>
            <a:off x="3398605" y="5480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5" name="Shape 6695"/>
          <p:cNvSpPr/>
          <p:nvPr/>
        </p:nvSpPr>
        <p:spPr>
          <a:xfrm>
            <a:off x="3518601" y="42837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6" name="Shape 6696"/>
          <p:cNvSpPr/>
          <p:nvPr/>
        </p:nvSpPr>
        <p:spPr>
          <a:xfrm>
            <a:off x="3518601" y="54809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7" name="Shape 6697"/>
          <p:cNvSpPr/>
          <p:nvPr/>
        </p:nvSpPr>
        <p:spPr>
          <a:xfrm>
            <a:off x="3725749" y="307432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8" name="Shape 6698"/>
          <p:cNvSpPr/>
          <p:nvPr/>
        </p:nvSpPr>
        <p:spPr>
          <a:xfrm>
            <a:off x="3725749" y="42443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9" name="Shape 6699"/>
          <p:cNvSpPr/>
          <p:nvPr/>
        </p:nvSpPr>
        <p:spPr>
          <a:xfrm>
            <a:off x="3725749" y="54415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0" name="Shape 6700"/>
          <p:cNvSpPr/>
          <p:nvPr/>
        </p:nvSpPr>
        <p:spPr>
          <a:xfrm>
            <a:off x="3842499" y="3063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1" name="Shape 6701"/>
          <p:cNvSpPr/>
          <p:nvPr/>
        </p:nvSpPr>
        <p:spPr>
          <a:xfrm>
            <a:off x="3962495" y="3063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2" name="Shape 6702"/>
          <p:cNvSpPr/>
          <p:nvPr/>
        </p:nvSpPr>
        <p:spPr>
          <a:xfrm>
            <a:off x="3842499" y="42334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3" name="Shape 6703"/>
          <p:cNvSpPr/>
          <p:nvPr/>
        </p:nvSpPr>
        <p:spPr>
          <a:xfrm>
            <a:off x="3842499" y="54307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4" name="Shape 6704"/>
          <p:cNvSpPr/>
          <p:nvPr/>
        </p:nvSpPr>
        <p:spPr>
          <a:xfrm>
            <a:off x="3962495" y="4233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5" name="Shape 6705"/>
          <p:cNvSpPr/>
          <p:nvPr/>
        </p:nvSpPr>
        <p:spPr>
          <a:xfrm>
            <a:off x="3962495" y="54307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6" name="Shape 6706"/>
          <p:cNvSpPr/>
          <p:nvPr/>
        </p:nvSpPr>
        <p:spPr>
          <a:xfrm>
            <a:off x="616042" y="703671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7" name="Shape 6707"/>
          <p:cNvSpPr/>
          <p:nvPr/>
        </p:nvSpPr>
        <p:spPr>
          <a:xfrm>
            <a:off x="616042" y="82158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8" name="Shape 6708"/>
          <p:cNvSpPr/>
          <p:nvPr/>
        </p:nvSpPr>
        <p:spPr>
          <a:xfrm>
            <a:off x="616042" y="94224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9" name="Shape 6709"/>
          <p:cNvSpPr/>
          <p:nvPr/>
        </p:nvSpPr>
        <p:spPr>
          <a:xfrm>
            <a:off x="732793" y="70258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0" name="Shape 6710"/>
          <p:cNvSpPr/>
          <p:nvPr/>
        </p:nvSpPr>
        <p:spPr>
          <a:xfrm>
            <a:off x="852788" y="70258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1" name="Shape 6711"/>
          <p:cNvSpPr/>
          <p:nvPr/>
        </p:nvSpPr>
        <p:spPr>
          <a:xfrm>
            <a:off x="732793" y="82049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2" name="Shape 6712"/>
          <p:cNvSpPr/>
          <p:nvPr/>
        </p:nvSpPr>
        <p:spPr>
          <a:xfrm>
            <a:off x="732793" y="94115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3" name="Shape 6713"/>
          <p:cNvSpPr/>
          <p:nvPr/>
        </p:nvSpPr>
        <p:spPr>
          <a:xfrm>
            <a:off x="852788" y="82049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4" name="Shape 6714"/>
          <p:cNvSpPr/>
          <p:nvPr/>
        </p:nvSpPr>
        <p:spPr>
          <a:xfrm>
            <a:off x="852788" y="94115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5" name="Shape 6715"/>
          <p:cNvSpPr/>
          <p:nvPr/>
        </p:nvSpPr>
        <p:spPr>
          <a:xfrm>
            <a:off x="152400" y="703671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6" name="Shape 6716"/>
          <p:cNvSpPr/>
          <p:nvPr/>
        </p:nvSpPr>
        <p:spPr>
          <a:xfrm>
            <a:off x="152400" y="82158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7" name="Shape 6717"/>
          <p:cNvSpPr/>
          <p:nvPr/>
        </p:nvSpPr>
        <p:spPr>
          <a:xfrm>
            <a:off x="152400" y="94224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8" name="Shape 6718"/>
          <p:cNvSpPr/>
          <p:nvPr/>
        </p:nvSpPr>
        <p:spPr>
          <a:xfrm>
            <a:off x="269151" y="70258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9" name="Shape 6719"/>
          <p:cNvSpPr/>
          <p:nvPr/>
        </p:nvSpPr>
        <p:spPr>
          <a:xfrm>
            <a:off x="389147" y="70258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0" name="Shape 6720"/>
          <p:cNvSpPr/>
          <p:nvPr/>
        </p:nvSpPr>
        <p:spPr>
          <a:xfrm>
            <a:off x="269151" y="82049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1" name="Shape 6721"/>
          <p:cNvSpPr/>
          <p:nvPr/>
        </p:nvSpPr>
        <p:spPr>
          <a:xfrm>
            <a:off x="269151" y="94115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2" name="Shape 6722"/>
          <p:cNvSpPr/>
          <p:nvPr/>
        </p:nvSpPr>
        <p:spPr>
          <a:xfrm>
            <a:off x="389147" y="82049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3" name="Shape 6723"/>
          <p:cNvSpPr/>
          <p:nvPr/>
        </p:nvSpPr>
        <p:spPr>
          <a:xfrm>
            <a:off x="389147" y="94115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4" name="Shape 6724"/>
          <p:cNvSpPr/>
          <p:nvPr/>
        </p:nvSpPr>
        <p:spPr>
          <a:xfrm>
            <a:off x="1062383" y="72030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5" name="Shape 6725"/>
          <p:cNvSpPr/>
          <p:nvPr/>
        </p:nvSpPr>
        <p:spPr>
          <a:xfrm>
            <a:off x="1062383" y="83821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6" name="Shape 6726"/>
          <p:cNvSpPr/>
          <p:nvPr/>
        </p:nvSpPr>
        <p:spPr>
          <a:xfrm>
            <a:off x="1062383" y="9588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7" name="Shape 6727"/>
          <p:cNvSpPr/>
          <p:nvPr/>
        </p:nvSpPr>
        <p:spPr>
          <a:xfrm>
            <a:off x="1179134" y="71921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8" name="Shape 6728"/>
          <p:cNvSpPr/>
          <p:nvPr/>
        </p:nvSpPr>
        <p:spPr>
          <a:xfrm>
            <a:off x="1299129" y="71921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9" name="Shape 6729"/>
          <p:cNvSpPr/>
          <p:nvPr/>
        </p:nvSpPr>
        <p:spPr>
          <a:xfrm>
            <a:off x="1179134" y="83712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0" name="Shape 6730"/>
          <p:cNvSpPr/>
          <p:nvPr/>
        </p:nvSpPr>
        <p:spPr>
          <a:xfrm>
            <a:off x="1179134" y="95778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1" name="Shape 6731"/>
          <p:cNvSpPr/>
          <p:nvPr/>
        </p:nvSpPr>
        <p:spPr>
          <a:xfrm>
            <a:off x="1299129" y="8371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2" name="Shape 6732"/>
          <p:cNvSpPr/>
          <p:nvPr/>
        </p:nvSpPr>
        <p:spPr>
          <a:xfrm>
            <a:off x="1299129" y="9577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3" name="Shape 6733"/>
          <p:cNvSpPr/>
          <p:nvPr/>
        </p:nvSpPr>
        <p:spPr>
          <a:xfrm>
            <a:off x="1518307" y="72030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4" name="Shape 6734"/>
          <p:cNvSpPr/>
          <p:nvPr/>
        </p:nvSpPr>
        <p:spPr>
          <a:xfrm>
            <a:off x="1518307" y="83821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5" name="Shape 6735"/>
          <p:cNvSpPr/>
          <p:nvPr/>
        </p:nvSpPr>
        <p:spPr>
          <a:xfrm>
            <a:off x="1518307" y="9588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6" name="Shape 6736"/>
          <p:cNvSpPr/>
          <p:nvPr/>
        </p:nvSpPr>
        <p:spPr>
          <a:xfrm>
            <a:off x="1635057" y="71921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7" name="Shape 6737"/>
          <p:cNvSpPr/>
          <p:nvPr/>
        </p:nvSpPr>
        <p:spPr>
          <a:xfrm>
            <a:off x="1755053" y="71921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8" name="Shape 6738"/>
          <p:cNvSpPr/>
          <p:nvPr/>
        </p:nvSpPr>
        <p:spPr>
          <a:xfrm>
            <a:off x="1635057" y="83712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9" name="Shape 6739"/>
          <p:cNvSpPr/>
          <p:nvPr/>
        </p:nvSpPr>
        <p:spPr>
          <a:xfrm>
            <a:off x="1635057" y="95778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0" name="Shape 6740"/>
          <p:cNvSpPr/>
          <p:nvPr/>
        </p:nvSpPr>
        <p:spPr>
          <a:xfrm>
            <a:off x="1755053" y="8371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1" name="Shape 6741"/>
          <p:cNvSpPr/>
          <p:nvPr/>
        </p:nvSpPr>
        <p:spPr>
          <a:xfrm>
            <a:off x="1755053" y="95778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2" name="Shape 6742"/>
          <p:cNvSpPr/>
          <p:nvPr/>
        </p:nvSpPr>
        <p:spPr>
          <a:xfrm>
            <a:off x="1962202" y="72030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3" name="Shape 6743"/>
          <p:cNvSpPr/>
          <p:nvPr/>
        </p:nvSpPr>
        <p:spPr>
          <a:xfrm>
            <a:off x="1962202" y="83821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4" name="Shape 6744"/>
          <p:cNvSpPr/>
          <p:nvPr/>
        </p:nvSpPr>
        <p:spPr>
          <a:xfrm>
            <a:off x="1962202" y="9588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5" name="Shape 6745"/>
          <p:cNvSpPr/>
          <p:nvPr/>
        </p:nvSpPr>
        <p:spPr>
          <a:xfrm>
            <a:off x="2078952" y="71921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6" name="Shape 6746"/>
          <p:cNvSpPr/>
          <p:nvPr/>
        </p:nvSpPr>
        <p:spPr>
          <a:xfrm>
            <a:off x="2198948" y="71921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7" name="Shape 6747"/>
          <p:cNvSpPr/>
          <p:nvPr/>
        </p:nvSpPr>
        <p:spPr>
          <a:xfrm>
            <a:off x="2078952" y="83712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8" name="Shape 6748"/>
          <p:cNvSpPr/>
          <p:nvPr/>
        </p:nvSpPr>
        <p:spPr>
          <a:xfrm>
            <a:off x="2078952" y="9577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9" name="Shape 6749"/>
          <p:cNvSpPr/>
          <p:nvPr/>
        </p:nvSpPr>
        <p:spPr>
          <a:xfrm>
            <a:off x="2198948" y="8371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0" name="Shape 6750"/>
          <p:cNvSpPr/>
          <p:nvPr/>
        </p:nvSpPr>
        <p:spPr>
          <a:xfrm>
            <a:off x="2198948" y="95778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1" name="Shape 6751"/>
          <p:cNvSpPr/>
          <p:nvPr/>
        </p:nvSpPr>
        <p:spPr>
          <a:xfrm>
            <a:off x="154847" y="110623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2" name="Shape 6752"/>
          <p:cNvSpPr/>
          <p:nvPr/>
        </p:nvSpPr>
        <p:spPr>
          <a:xfrm>
            <a:off x="154847" y="12241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3" name="Shape 6753"/>
          <p:cNvSpPr/>
          <p:nvPr/>
        </p:nvSpPr>
        <p:spPr>
          <a:xfrm>
            <a:off x="154847" y="134481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4" name="Shape 6754"/>
          <p:cNvSpPr/>
          <p:nvPr/>
        </p:nvSpPr>
        <p:spPr>
          <a:xfrm>
            <a:off x="271597" y="110514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5" name="Shape 6755"/>
          <p:cNvSpPr/>
          <p:nvPr/>
        </p:nvSpPr>
        <p:spPr>
          <a:xfrm>
            <a:off x="391594" y="11051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6" name="Shape 6756"/>
          <p:cNvSpPr/>
          <p:nvPr/>
        </p:nvSpPr>
        <p:spPr>
          <a:xfrm>
            <a:off x="271597" y="1223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7" name="Shape 6757"/>
          <p:cNvSpPr/>
          <p:nvPr/>
        </p:nvSpPr>
        <p:spPr>
          <a:xfrm>
            <a:off x="271597" y="1343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8" name="Shape 6758"/>
          <p:cNvSpPr/>
          <p:nvPr/>
        </p:nvSpPr>
        <p:spPr>
          <a:xfrm>
            <a:off x="391594" y="1223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9" name="Shape 6759"/>
          <p:cNvSpPr/>
          <p:nvPr/>
        </p:nvSpPr>
        <p:spPr>
          <a:xfrm>
            <a:off x="391594" y="1343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0" name="Shape 6760"/>
          <p:cNvSpPr/>
          <p:nvPr/>
        </p:nvSpPr>
        <p:spPr>
          <a:xfrm>
            <a:off x="618489" y="110623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1" name="Shape 6761"/>
          <p:cNvSpPr/>
          <p:nvPr/>
        </p:nvSpPr>
        <p:spPr>
          <a:xfrm>
            <a:off x="618489" y="12241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2" name="Shape 6762"/>
          <p:cNvSpPr/>
          <p:nvPr/>
        </p:nvSpPr>
        <p:spPr>
          <a:xfrm>
            <a:off x="618489" y="134481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3" name="Shape 6763"/>
          <p:cNvSpPr/>
          <p:nvPr/>
        </p:nvSpPr>
        <p:spPr>
          <a:xfrm>
            <a:off x="735239" y="110514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4" name="Shape 6764"/>
          <p:cNvSpPr/>
          <p:nvPr/>
        </p:nvSpPr>
        <p:spPr>
          <a:xfrm>
            <a:off x="855235" y="110514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5" name="Shape 6765"/>
          <p:cNvSpPr/>
          <p:nvPr/>
        </p:nvSpPr>
        <p:spPr>
          <a:xfrm>
            <a:off x="735239" y="1223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6" name="Shape 6766"/>
          <p:cNvSpPr/>
          <p:nvPr/>
        </p:nvSpPr>
        <p:spPr>
          <a:xfrm>
            <a:off x="735239" y="1343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7" name="Shape 6767"/>
          <p:cNvSpPr/>
          <p:nvPr/>
        </p:nvSpPr>
        <p:spPr>
          <a:xfrm>
            <a:off x="855235" y="1223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8" name="Shape 6768"/>
          <p:cNvSpPr/>
          <p:nvPr/>
        </p:nvSpPr>
        <p:spPr>
          <a:xfrm>
            <a:off x="855235" y="1343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9" name="Shape 6769"/>
          <p:cNvSpPr/>
          <p:nvPr/>
        </p:nvSpPr>
        <p:spPr>
          <a:xfrm>
            <a:off x="1062383" y="110623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0" name="Shape 6770"/>
          <p:cNvSpPr/>
          <p:nvPr/>
        </p:nvSpPr>
        <p:spPr>
          <a:xfrm>
            <a:off x="1062383" y="12241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1" name="Shape 6771"/>
          <p:cNvSpPr/>
          <p:nvPr/>
        </p:nvSpPr>
        <p:spPr>
          <a:xfrm>
            <a:off x="1062383" y="134481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2" name="Shape 6772"/>
          <p:cNvSpPr/>
          <p:nvPr/>
        </p:nvSpPr>
        <p:spPr>
          <a:xfrm>
            <a:off x="1179134" y="110514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3" name="Shape 6773"/>
          <p:cNvSpPr/>
          <p:nvPr/>
        </p:nvSpPr>
        <p:spPr>
          <a:xfrm>
            <a:off x="1299129" y="11051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4" name="Shape 6774"/>
          <p:cNvSpPr/>
          <p:nvPr/>
        </p:nvSpPr>
        <p:spPr>
          <a:xfrm>
            <a:off x="1179134" y="12230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5" name="Shape 6775"/>
          <p:cNvSpPr/>
          <p:nvPr/>
        </p:nvSpPr>
        <p:spPr>
          <a:xfrm>
            <a:off x="1179134" y="1343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6" name="Shape 6776"/>
          <p:cNvSpPr/>
          <p:nvPr/>
        </p:nvSpPr>
        <p:spPr>
          <a:xfrm>
            <a:off x="1299129" y="1223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7" name="Shape 6777"/>
          <p:cNvSpPr/>
          <p:nvPr/>
        </p:nvSpPr>
        <p:spPr>
          <a:xfrm>
            <a:off x="1299129" y="1343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8" name="Shape 6778"/>
          <p:cNvSpPr/>
          <p:nvPr/>
        </p:nvSpPr>
        <p:spPr>
          <a:xfrm>
            <a:off x="1518482" y="110851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9" name="Shape 6779"/>
          <p:cNvSpPr/>
          <p:nvPr/>
        </p:nvSpPr>
        <p:spPr>
          <a:xfrm>
            <a:off x="1518482" y="122097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0" name="Shape 6780"/>
          <p:cNvSpPr/>
          <p:nvPr/>
        </p:nvSpPr>
        <p:spPr>
          <a:xfrm>
            <a:off x="1518482" y="134122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1" name="Shape 6781"/>
          <p:cNvSpPr/>
          <p:nvPr/>
        </p:nvSpPr>
        <p:spPr>
          <a:xfrm>
            <a:off x="1635232" y="110743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2" name="Shape 6782"/>
          <p:cNvSpPr/>
          <p:nvPr/>
        </p:nvSpPr>
        <p:spPr>
          <a:xfrm>
            <a:off x="1755228" y="110743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3" name="Shape 6783"/>
          <p:cNvSpPr/>
          <p:nvPr/>
        </p:nvSpPr>
        <p:spPr>
          <a:xfrm>
            <a:off x="1635232" y="121989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4" name="Shape 6784"/>
          <p:cNvSpPr/>
          <p:nvPr/>
        </p:nvSpPr>
        <p:spPr>
          <a:xfrm>
            <a:off x="1635232" y="134014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5" name="Shape 6785"/>
          <p:cNvSpPr/>
          <p:nvPr/>
        </p:nvSpPr>
        <p:spPr>
          <a:xfrm>
            <a:off x="1755228" y="121989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6" name="Shape 6786"/>
          <p:cNvSpPr/>
          <p:nvPr/>
        </p:nvSpPr>
        <p:spPr>
          <a:xfrm>
            <a:off x="1755228" y="13401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7" name="Shape 6787"/>
          <p:cNvSpPr/>
          <p:nvPr/>
        </p:nvSpPr>
        <p:spPr>
          <a:xfrm>
            <a:off x="1962376" y="110743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8" name="Shape 6788"/>
          <p:cNvSpPr/>
          <p:nvPr/>
        </p:nvSpPr>
        <p:spPr>
          <a:xfrm>
            <a:off x="1962376" y="122494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9" name="Shape 6789"/>
          <p:cNvSpPr/>
          <p:nvPr/>
        </p:nvSpPr>
        <p:spPr>
          <a:xfrm>
            <a:off x="1962376" y="134519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0" name="Shape 6790"/>
          <p:cNvSpPr/>
          <p:nvPr/>
        </p:nvSpPr>
        <p:spPr>
          <a:xfrm>
            <a:off x="2079127" y="11063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1" name="Shape 6791"/>
          <p:cNvSpPr/>
          <p:nvPr/>
        </p:nvSpPr>
        <p:spPr>
          <a:xfrm>
            <a:off x="2199122" y="110634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2" name="Shape 6792"/>
          <p:cNvSpPr/>
          <p:nvPr/>
        </p:nvSpPr>
        <p:spPr>
          <a:xfrm>
            <a:off x="2079127" y="122385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3" name="Shape 6793"/>
          <p:cNvSpPr/>
          <p:nvPr/>
        </p:nvSpPr>
        <p:spPr>
          <a:xfrm>
            <a:off x="2079127" y="13441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4" name="Shape 6794"/>
          <p:cNvSpPr/>
          <p:nvPr/>
        </p:nvSpPr>
        <p:spPr>
          <a:xfrm>
            <a:off x="2199122" y="122385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5" name="Shape 6795"/>
          <p:cNvSpPr/>
          <p:nvPr/>
        </p:nvSpPr>
        <p:spPr>
          <a:xfrm>
            <a:off x="2199122" y="13441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6" name="Shape 6796"/>
          <p:cNvSpPr/>
          <p:nvPr/>
        </p:nvSpPr>
        <p:spPr>
          <a:xfrm>
            <a:off x="2406096" y="110238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7" name="Shape 6797"/>
          <p:cNvSpPr/>
          <p:nvPr/>
        </p:nvSpPr>
        <p:spPr>
          <a:xfrm>
            <a:off x="2406096" y="121989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8" name="Shape 6798"/>
          <p:cNvSpPr/>
          <p:nvPr/>
        </p:nvSpPr>
        <p:spPr>
          <a:xfrm>
            <a:off x="2406096" y="13401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9" name="Shape 6799"/>
          <p:cNvSpPr/>
          <p:nvPr/>
        </p:nvSpPr>
        <p:spPr>
          <a:xfrm>
            <a:off x="2522847" y="110129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0" name="Shape 6800"/>
          <p:cNvSpPr/>
          <p:nvPr/>
        </p:nvSpPr>
        <p:spPr>
          <a:xfrm>
            <a:off x="2642843" y="110129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1" name="Shape 6801"/>
          <p:cNvSpPr/>
          <p:nvPr/>
        </p:nvSpPr>
        <p:spPr>
          <a:xfrm>
            <a:off x="2522847" y="12188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2" name="Shape 6802"/>
          <p:cNvSpPr/>
          <p:nvPr/>
        </p:nvSpPr>
        <p:spPr>
          <a:xfrm>
            <a:off x="2522847" y="133905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3" name="Shape 6803"/>
          <p:cNvSpPr/>
          <p:nvPr/>
        </p:nvSpPr>
        <p:spPr>
          <a:xfrm>
            <a:off x="2642843" y="121880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4" name="Shape 6804"/>
          <p:cNvSpPr/>
          <p:nvPr/>
        </p:nvSpPr>
        <p:spPr>
          <a:xfrm>
            <a:off x="2642843" y="133905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5" name="Shape 6805"/>
          <p:cNvSpPr/>
          <p:nvPr/>
        </p:nvSpPr>
        <p:spPr>
          <a:xfrm>
            <a:off x="2815766" y="110394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6" name="Shape 6806"/>
          <p:cNvSpPr/>
          <p:nvPr/>
        </p:nvSpPr>
        <p:spPr>
          <a:xfrm>
            <a:off x="2815766" y="122093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7" name="Shape 6807"/>
          <p:cNvSpPr/>
          <p:nvPr/>
        </p:nvSpPr>
        <p:spPr>
          <a:xfrm>
            <a:off x="2815766" y="134066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8" name="Shape 6808"/>
          <p:cNvSpPr/>
          <p:nvPr/>
        </p:nvSpPr>
        <p:spPr>
          <a:xfrm>
            <a:off x="2932601" y="11028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9" name="Shape 6809"/>
          <p:cNvSpPr/>
          <p:nvPr/>
        </p:nvSpPr>
        <p:spPr>
          <a:xfrm>
            <a:off x="3052596" y="110285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0" name="Shape 6810"/>
          <p:cNvSpPr/>
          <p:nvPr/>
        </p:nvSpPr>
        <p:spPr>
          <a:xfrm>
            <a:off x="2932601" y="12198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1" name="Shape 6811"/>
          <p:cNvSpPr/>
          <p:nvPr/>
        </p:nvSpPr>
        <p:spPr>
          <a:xfrm>
            <a:off x="2932601" y="13395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2" name="Shape 6812"/>
          <p:cNvSpPr/>
          <p:nvPr/>
        </p:nvSpPr>
        <p:spPr>
          <a:xfrm>
            <a:off x="3052596" y="121985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3" name="Shape 6813"/>
          <p:cNvSpPr/>
          <p:nvPr/>
        </p:nvSpPr>
        <p:spPr>
          <a:xfrm>
            <a:off x="3052596" y="133957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4" name="Shape 6814"/>
          <p:cNvSpPr/>
          <p:nvPr/>
        </p:nvSpPr>
        <p:spPr>
          <a:xfrm>
            <a:off x="3281855" y="110896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5" name="Shape 6815"/>
          <p:cNvSpPr/>
          <p:nvPr/>
        </p:nvSpPr>
        <p:spPr>
          <a:xfrm>
            <a:off x="3281855" y="122596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6" name="Shape 6816"/>
          <p:cNvSpPr/>
          <p:nvPr/>
        </p:nvSpPr>
        <p:spPr>
          <a:xfrm>
            <a:off x="3281855" y="134568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7" name="Shape 6817"/>
          <p:cNvSpPr/>
          <p:nvPr/>
        </p:nvSpPr>
        <p:spPr>
          <a:xfrm>
            <a:off x="3398605" y="11078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8" name="Shape 6818"/>
          <p:cNvSpPr/>
          <p:nvPr/>
        </p:nvSpPr>
        <p:spPr>
          <a:xfrm>
            <a:off x="3518601" y="11078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9" name="Shape 6819"/>
          <p:cNvSpPr/>
          <p:nvPr/>
        </p:nvSpPr>
        <p:spPr>
          <a:xfrm>
            <a:off x="3398605" y="122488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0" name="Shape 6820"/>
          <p:cNvSpPr/>
          <p:nvPr/>
        </p:nvSpPr>
        <p:spPr>
          <a:xfrm>
            <a:off x="3398605" y="13446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1" name="Shape 6821"/>
          <p:cNvSpPr/>
          <p:nvPr/>
        </p:nvSpPr>
        <p:spPr>
          <a:xfrm>
            <a:off x="3518601" y="122488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2" name="Shape 6822"/>
          <p:cNvSpPr/>
          <p:nvPr/>
        </p:nvSpPr>
        <p:spPr>
          <a:xfrm>
            <a:off x="3518601" y="13446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3" name="Shape 6823"/>
          <p:cNvSpPr/>
          <p:nvPr/>
        </p:nvSpPr>
        <p:spPr>
          <a:xfrm>
            <a:off x="3725749" y="110394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4" name="Shape 6824"/>
          <p:cNvSpPr/>
          <p:nvPr/>
        </p:nvSpPr>
        <p:spPr>
          <a:xfrm>
            <a:off x="3725749" y="122093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5" name="Shape 6825"/>
          <p:cNvSpPr/>
          <p:nvPr/>
        </p:nvSpPr>
        <p:spPr>
          <a:xfrm>
            <a:off x="3725749" y="134066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6" name="Shape 6826"/>
          <p:cNvSpPr/>
          <p:nvPr/>
        </p:nvSpPr>
        <p:spPr>
          <a:xfrm>
            <a:off x="3842499" y="11028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7" name="Shape 6827"/>
          <p:cNvSpPr/>
          <p:nvPr/>
        </p:nvSpPr>
        <p:spPr>
          <a:xfrm>
            <a:off x="3962495" y="11028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8" name="Shape 6828"/>
          <p:cNvSpPr/>
          <p:nvPr/>
        </p:nvSpPr>
        <p:spPr>
          <a:xfrm>
            <a:off x="3842499" y="121985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9" name="Shape 6829"/>
          <p:cNvSpPr/>
          <p:nvPr/>
        </p:nvSpPr>
        <p:spPr>
          <a:xfrm>
            <a:off x="3842499" y="13395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0" name="Shape 6830"/>
          <p:cNvSpPr/>
          <p:nvPr/>
        </p:nvSpPr>
        <p:spPr>
          <a:xfrm>
            <a:off x="3962495" y="121985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1" name="Shape 6831"/>
          <p:cNvSpPr/>
          <p:nvPr/>
        </p:nvSpPr>
        <p:spPr>
          <a:xfrm>
            <a:off x="3962495" y="13395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2" name="Shape 6832"/>
          <p:cNvSpPr/>
          <p:nvPr/>
        </p:nvSpPr>
        <p:spPr>
          <a:xfrm>
            <a:off x="616042" y="150017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3" name="Shape 6833"/>
          <p:cNvSpPr/>
          <p:nvPr/>
        </p:nvSpPr>
        <p:spPr>
          <a:xfrm>
            <a:off x="616042" y="16180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4" name="Shape 6834"/>
          <p:cNvSpPr/>
          <p:nvPr/>
        </p:nvSpPr>
        <p:spPr>
          <a:xfrm>
            <a:off x="616042" y="173875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5" name="Shape 6835"/>
          <p:cNvSpPr/>
          <p:nvPr/>
        </p:nvSpPr>
        <p:spPr>
          <a:xfrm>
            <a:off x="732793" y="14990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6" name="Shape 6836"/>
          <p:cNvSpPr/>
          <p:nvPr/>
        </p:nvSpPr>
        <p:spPr>
          <a:xfrm>
            <a:off x="852788" y="14990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7" name="Shape 6837"/>
          <p:cNvSpPr/>
          <p:nvPr/>
        </p:nvSpPr>
        <p:spPr>
          <a:xfrm>
            <a:off x="732793" y="16170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8" name="Shape 6838"/>
          <p:cNvSpPr/>
          <p:nvPr/>
        </p:nvSpPr>
        <p:spPr>
          <a:xfrm>
            <a:off x="732793" y="17376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9" name="Shape 6839"/>
          <p:cNvSpPr/>
          <p:nvPr/>
        </p:nvSpPr>
        <p:spPr>
          <a:xfrm>
            <a:off x="852788" y="161700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0" name="Shape 6840"/>
          <p:cNvSpPr/>
          <p:nvPr/>
        </p:nvSpPr>
        <p:spPr>
          <a:xfrm>
            <a:off x="852788" y="17376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1" name="Shape 6841"/>
          <p:cNvSpPr/>
          <p:nvPr/>
        </p:nvSpPr>
        <p:spPr>
          <a:xfrm>
            <a:off x="152400" y="150017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2" name="Shape 6842"/>
          <p:cNvSpPr/>
          <p:nvPr/>
        </p:nvSpPr>
        <p:spPr>
          <a:xfrm>
            <a:off x="152400" y="16180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3" name="Shape 6843"/>
          <p:cNvSpPr/>
          <p:nvPr/>
        </p:nvSpPr>
        <p:spPr>
          <a:xfrm>
            <a:off x="152400" y="173875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4" name="Shape 6844"/>
          <p:cNvSpPr/>
          <p:nvPr/>
        </p:nvSpPr>
        <p:spPr>
          <a:xfrm>
            <a:off x="269151" y="14990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5" name="Shape 6845"/>
          <p:cNvSpPr/>
          <p:nvPr/>
        </p:nvSpPr>
        <p:spPr>
          <a:xfrm>
            <a:off x="389147" y="14990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6" name="Shape 6846"/>
          <p:cNvSpPr/>
          <p:nvPr/>
        </p:nvSpPr>
        <p:spPr>
          <a:xfrm>
            <a:off x="269151" y="161700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7" name="Shape 6847"/>
          <p:cNvSpPr/>
          <p:nvPr/>
        </p:nvSpPr>
        <p:spPr>
          <a:xfrm>
            <a:off x="269151" y="173766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8" name="Shape 6848"/>
          <p:cNvSpPr/>
          <p:nvPr/>
        </p:nvSpPr>
        <p:spPr>
          <a:xfrm>
            <a:off x="389147" y="16170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9" name="Shape 6849"/>
          <p:cNvSpPr/>
          <p:nvPr/>
        </p:nvSpPr>
        <p:spPr>
          <a:xfrm>
            <a:off x="389147" y="17376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0" name="Shape 6850"/>
          <p:cNvSpPr/>
          <p:nvPr/>
        </p:nvSpPr>
        <p:spPr>
          <a:xfrm>
            <a:off x="1062383" y="151681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1" name="Shape 6851"/>
          <p:cNvSpPr/>
          <p:nvPr/>
        </p:nvSpPr>
        <p:spPr>
          <a:xfrm>
            <a:off x="1062383" y="16347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2" name="Shape 6852"/>
          <p:cNvSpPr/>
          <p:nvPr/>
        </p:nvSpPr>
        <p:spPr>
          <a:xfrm>
            <a:off x="1062383" y="17553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3" name="Shape 6853"/>
          <p:cNvSpPr/>
          <p:nvPr/>
        </p:nvSpPr>
        <p:spPr>
          <a:xfrm>
            <a:off x="1179134" y="15157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4" name="Shape 6854"/>
          <p:cNvSpPr/>
          <p:nvPr/>
        </p:nvSpPr>
        <p:spPr>
          <a:xfrm>
            <a:off x="1299129" y="15157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5" name="Shape 6855"/>
          <p:cNvSpPr/>
          <p:nvPr/>
        </p:nvSpPr>
        <p:spPr>
          <a:xfrm>
            <a:off x="1179134" y="16336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6" name="Shape 6856"/>
          <p:cNvSpPr/>
          <p:nvPr/>
        </p:nvSpPr>
        <p:spPr>
          <a:xfrm>
            <a:off x="1179134" y="17542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7" name="Shape 6857"/>
          <p:cNvSpPr/>
          <p:nvPr/>
        </p:nvSpPr>
        <p:spPr>
          <a:xfrm>
            <a:off x="1299129" y="163363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8" name="Shape 6858"/>
          <p:cNvSpPr/>
          <p:nvPr/>
        </p:nvSpPr>
        <p:spPr>
          <a:xfrm>
            <a:off x="1299129" y="175429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9" name="Shape 6859"/>
          <p:cNvSpPr/>
          <p:nvPr/>
        </p:nvSpPr>
        <p:spPr>
          <a:xfrm>
            <a:off x="1518307" y="151681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0" name="Shape 6860"/>
          <p:cNvSpPr/>
          <p:nvPr/>
        </p:nvSpPr>
        <p:spPr>
          <a:xfrm>
            <a:off x="1518307" y="16347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1" name="Shape 6861"/>
          <p:cNvSpPr/>
          <p:nvPr/>
        </p:nvSpPr>
        <p:spPr>
          <a:xfrm>
            <a:off x="1518307" y="17553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2" name="Shape 6862"/>
          <p:cNvSpPr/>
          <p:nvPr/>
        </p:nvSpPr>
        <p:spPr>
          <a:xfrm>
            <a:off x="1635057" y="15157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3" name="Shape 6863"/>
          <p:cNvSpPr/>
          <p:nvPr/>
        </p:nvSpPr>
        <p:spPr>
          <a:xfrm>
            <a:off x="1755053" y="15157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4" name="Shape 6864"/>
          <p:cNvSpPr/>
          <p:nvPr/>
        </p:nvSpPr>
        <p:spPr>
          <a:xfrm>
            <a:off x="1635057" y="16336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5" name="Shape 6865"/>
          <p:cNvSpPr/>
          <p:nvPr/>
        </p:nvSpPr>
        <p:spPr>
          <a:xfrm>
            <a:off x="1635057" y="175429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6" name="Shape 6866"/>
          <p:cNvSpPr/>
          <p:nvPr/>
        </p:nvSpPr>
        <p:spPr>
          <a:xfrm>
            <a:off x="1755053" y="16336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7" name="Shape 6867"/>
          <p:cNvSpPr/>
          <p:nvPr/>
        </p:nvSpPr>
        <p:spPr>
          <a:xfrm>
            <a:off x="1755053" y="17542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8" name="Shape 6868"/>
          <p:cNvSpPr/>
          <p:nvPr/>
        </p:nvSpPr>
        <p:spPr>
          <a:xfrm>
            <a:off x="1962202" y="151681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9" name="Shape 6869"/>
          <p:cNvSpPr/>
          <p:nvPr/>
        </p:nvSpPr>
        <p:spPr>
          <a:xfrm>
            <a:off x="1962202" y="16347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0" name="Shape 6870"/>
          <p:cNvSpPr/>
          <p:nvPr/>
        </p:nvSpPr>
        <p:spPr>
          <a:xfrm>
            <a:off x="1962202" y="17553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1" name="Shape 6871"/>
          <p:cNvSpPr/>
          <p:nvPr/>
        </p:nvSpPr>
        <p:spPr>
          <a:xfrm>
            <a:off x="2078952" y="15157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2" name="Shape 6872"/>
          <p:cNvSpPr/>
          <p:nvPr/>
        </p:nvSpPr>
        <p:spPr>
          <a:xfrm>
            <a:off x="2198948" y="15157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3" name="Shape 6873"/>
          <p:cNvSpPr/>
          <p:nvPr/>
        </p:nvSpPr>
        <p:spPr>
          <a:xfrm>
            <a:off x="2078952" y="16336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4" name="Shape 6874"/>
          <p:cNvSpPr/>
          <p:nvPr/>
        </p:nvSpPr>
        <p:spPr>
          <a:xfrm>
            <a:off x="2078952" y="175429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5" name="Shape 6875"/>
          <p:cNvSpPr/>
          <p:nvPr/>
        </p:nvSpPr>
        <p:spPr>
          <a:xfrm>
            <a:off x="2198948" y="16336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6" name="Shape 6876"/>
          <p:cNvSpPr/>
          <p:nvPr/>
        </p:nvSpPr>
        <p:spPr>
          <a:xfrm>
            <a:off x="2198948" y="175429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7" name="Shape 6877"/>
          <p:cNvSpPr/>
          <p:nvPr/>
        </p:nvSpPr>
        <p:spPr>
          <a:xfrm>
            <a:off x="2406096" y="151909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8" name="Shape 6878"/>
          <p:cNvSpPr/>
          <p:nvPr/>
        </p:nvSpPr>
        <p:spPr>
          <a:xfrm>
            <a:off x="2406096" y="163155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9" name="Shape 6879"/>
          <p:cNvSpPr/>
          <p:nvPr/>
        </p:nvSpPr>
        <p:spPr>
          <a:xfrm>
            <a:off x="2406096" y="17518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0" name="Shape 6880"/>
          <p:cNvSpPr/>
          <p:nvPr/>
        </p:nvSpPr>
        <p:spPr>
          <a:xfrm>
            <a:off x="2522847" y="15180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1" name="Shape 6881"/>
          <p:cNvSpPr/>
          <p:nvPr/>
        </p:nvSpPr>
        <p:spPr>
          <a:xfrm>
            <a:off x="2642843" y="15180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2" name="Shape 6882"/>
          <p:cNvSpPr/>
          <p:nvPr/>
        </p:nvSpPr>
        <p:spPr>
          <a:xfrm>
            <a:off x="2522847" y="16304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3" name="Shape 6883"/>
          <p:cNvSpPr/>
          <p:nvPr/>
        </p:nvSpPr>
        <p:spPr>
          <a:xfrm>
            <a:off x="2522847" y="17507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4" name="Shape 6884"/>
          <p:cNvSpPr/>
          <p:nvPr/>
        </p:nvSpPr>
        <p:spPr>
          <a:xfrm>
            <a:off x="2642843" y="16304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5" name="Shape 6885"/>
          <p:cNvSpPr/>
          <p:nvPr/>
        </p:nvSpPr>
        <p:spPr>
          <a:xfrm>
            <a:off x="2642843" y="175071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6" name="Shape 6886"/>
          <p:cNvSpPr/>
          <p:nvPr/>
        </p:nvSpPr>
        <p:spPr>
          <a:xfrm>
            <a:off x="154847" y="191545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7" name="Shape 6887"/>
          <p:cNvSpPr/>
          <p:nvPr/>
        </p:nvSpPr>
        <p:spPr>
          <a:xfrm>
            <a:off x="154847" y="20333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8" name="Shape 6888"/>
          <p:cNvSpPr/>
          <p:nvPr/>
        </p:nvSpPr>
        <p:spPr>
          <a:xfrm>
            <a:off x="154847" y="21540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9" name="Shape 6889"/>
          <p:cNvSpPr/>
          <p:nvPr/>
        </p:nvSpPr>
        <p:spPr>
          <a:xfrm>
            <a:off x="271597" y="19143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0" name="Shape 6890"/>
          <p:cNvSpPr/>
          <p:nvPr/>
        </p:nvSpPr>
        <p:spPr>
          <a:xfrm>
            <a:off x="391594" y="19143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1" name="Shape 6891"/>
          <p:cNvSpPr/>
          <p:nvPr/>
        </p:nvSpPr>
        <p:spPr>
          <a:xfrm>
            <a:off x="271597" y="20322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2" name="Shape 6892"/>
          <p:cNvSpPr/>
          <p:nvPr/>
        </p:nvSpPr>
        <p:spPr>
          <a:xfrm>
            <a:off x="271597" y="21529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3" name="Shape 6893"/>
          <p:cNvSpPr/>
          <p:nvPr/>
        </p:nvSpPr>
        <p:spPr>
          <a:xfrm>
            <a:off x="391594" y="20322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4" name="Shape 6894"/>
          <p:cNvSpPr/>
          <p:nvPr/>
        </p:nvSpPr>
        <p:spPr>
          <a:xfrm>
            <a:off x="391594" y="21529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5" name="Shape 6895"/>
          <p:cNvSpPr/>
          <p:nvPr/>
        </p:nvSpPr>
        <p:spPr>
          <a:xfrm>
            <a:off x="618489" y="191545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6" name="Shape 6896"/>
          <p:cNvSpPr/>
          <p:nvPr/>
        </p:nvSpPr>
        <p:spPr>
          <a:xfrm>
            <a:off x="618489" y="20333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7" name="Shape 6897"/>
          <p:cNvSpPr/>
          <p:nvPr/>
        </p:nvSpPr>
        <p:spPr>
          <a:xfrm>
            <a:off x="618489" y="21540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8" name="Shape 6898"/>
          <p:cNvSpPr/>
          <p:nvPr/>
        </p:nvSpPr>
        <p:spPr>
          <a:xfrm>
            <a:off x="735239" y="19143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9" name="Shape 6899"/>
          <p:cNvSpPr/>
          <p:nvPr/>
        </p:nvSpPr>
        <p:spPr>
          <a:xfrm>
            <a:off x="855235" y="19143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0" name="Shape 6900"/>
          <p:cNvSpPr/>
          <p:nvPr/>
        </p:nvSpPr>
        <p:spPr>
          <a:xfrm>
            <a:off x="735239" y="20322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1" name="Shape 6901"/>
          <p:cNvSpPr/>
          <p:nvPr/>
        </p:nvSpPr>
        <p:spPr>
          <a:xfrm>
            <a:off x="735239" y="21529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2" name="Shape 6902"/>
          <p:cNvSpPr/>
          <p:nvPr/>
        </p:nvSpPr>
        <p:spPr>
          <a:xfrm>
            <a:off x="855235" y="20322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3" name="Shape 6903"/>
          <p:cNvSpPr/>
          <p:nvPr/>
        </p:nvSpPr>
        <p:spPr>
          <a:xfrm>
            <a:off x="855235" y="21529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4" name="Shape 6904"/>
          <p:cNvSpPr/>
          <p:nvPr/>
        </p:nvSpPr>
        <p:spPr>
          <a:xfrm>
            <a:off x="1062383" y="191545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5" name="Shape 6905"/>
          <p:cNvSpPr/>
          <p:nvPr/>
        </p:nvSpPr>
        <p:spPr>
          <a:xfrm>
            <a:off x="1062383" y="20333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6" name="Shape 6906"/>
          <p:cNvSpPr/>
          <p:nvPr/>
        </p:nvSpPr>
        <p:spPr>
          <a:xfrm>
            <a:off x="1062383" y="21540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7" name="Shape 6907"/>
          <p:cNvSpPr/>
          <p:nvPr/>
        </p:nvSpPr>
        <p:spPr>
          <a:xfrm>
            <a:off x="1179134" y="19143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8" name="Shape 6908"/>
          <p:cNvSpPr/>
          <p:nvPr/>
        </p:nvSpPr>
        <p:spPr>
          <a:xfrm>
            <a:off x="1299129" y="19143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9" name="Shape 6909"/>
          <p:cNvSpPr/>
          <p:nvPr/>
        </p:nvSpPr>
        <p:spPr>
          <a:xfrm>
            <a:off x="1179134" y="20322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0" name="Shape 6910"/>
          <p:cNvSpPr/>
          <p:nvPr/>
        </p:nvSpPr>
        <p:spPr>
          <a:xfrm>
            <a:off x="1179134" y="215294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1" name="Shape 6911"/>
          <p:cNvSpPr/>
          <p:nvPr/>
        </p:nvSpPr>
        <p:spPr>
          <a:xfrm>
            <a:off x="1299129" y="20322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2" name="Shape 6912"/>
          <p:cNvSpPr/>
          <p:nvPr/>
        </p:nvSpPr>
        <p:spPr>
          <a:xfrm>
            <a:off x="1299129" y="21529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3" name="Shape 6913"/>
          <p:cNvSpPr/>
          <p:nvPr/>
        </p:nvSpPr>
        <p:spPr>
          <a:xfrm>
            <a:off x="1518482" y="191773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4" name="Shape 6914"/>
          <p:cNvSpPr/>
          <p:nvPr/>
        </p:nvSpPr>
        <p:spPr>
          <a:xfrm>
            <a:off x="1518482" y="20301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5" name="Shape 6915"/>
          <p:cNvSpPr/>
          <p:nvPr/>
        </p:nvSpPr>
        <p:spPr>
          <a:xfrm>
            <a:off x="1518482" y="21504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6" name="Shape 6916"/>
          <p:cNvSpPr/>
          <p:nvPr/>
        </p:nvSpPr>
        <p:spPr>
          <a:xfrm>
            <a:off x="1635232" y="19166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7" name="Shape 6917"/>
          <p:cNvSpPr/>
          <p:nvPr/>
        </p:nvSpPr>
        <p:spPr>
          <a:xfrm>
            <a:off x="1755228" y="191665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8" name="Shape 6918"/>
          <p:cNvSpPr/>
          <p:nvPr/>
        </p:nvSpPr>
        <p:spPr>
          <a:xfrm>
            <a:off x="1635232" y="20291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9" name="Shape 6919"/>
          <p:cNvSpPr/>
          <p:nvPr/>
        </p:nvSpPr>
        <p:spPr>
          <a:xfrm>
            <a:off x="1635232" y="21493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0" name="Shape 6920"/>
          <p:cNvSpPr/>
          <p:nvPr/>
        </p:nvSpPr>
        <p:spPr>
          <a:xfrm>
            <a:off x="1755228" y="20291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1" name="Shape 6921"/>
          <p:cNvSpPr/>
          <p:nvPr/>
        </p:nvSpPr>
        <p:spPr>
          <a:xfrm>
            <a:off x="1755228" y="21493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2" name="Shape 6922"/>
          <p:cNvSpPr/>
          <p:nvPr/>
        </p:nvSpPr>
        <p:spPr>
          <a:xfrm>
            <a:off x="1962376" y="191665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3" name="Shape 6923"/>
          <p:cNvSpPr/>
          <p:nvPr/>
        </p:nvSpPr>
        <p:spPr>
          <a:xfrm>
            <a:off x="1962376" y="20341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4" name="Shape 6924"/>
          <p:cNvSpPr/>
          <p:nvPr/>
        </p:nvSpPr>
        <p:spPr>
          <a:xfrm>
            <a:off x="1962376" y="21544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5" name="Shape 6925"/>
          <p:cNvSpPr/>
          <p:nvPr/>
        </p:nvSpPr>
        <p:spPr>
          <a:xfrm>
            <a:off x="2079127" y="191556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6" name="Shape 6926"/>
          <p:cNvSpPr/>
          <p:nvPr/>
        </p:nvSpPr>
        <p:spPr>
          <a:xfrm>
            <a:off x="2199122" y="191556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7" name="Shape 6927"/>
          <p:cNvSpPr/>
          <p:nvPr/>
        </p:nvSpPr>
        <p:spPr>
          <a:xfrm>
            <a:off x="2079127" y="20330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8" name="Shape 6928"/>
          <p:cNvSpPr/>
          <p:nvPr/>
        </p:nvSpPr>
        <p:spPr>
          <a:xfrm>
            <a:off x="2079127" y="21533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9" name="Shape 6929"/>
          <p:cNvSpPr/>
          <p:nvPr/>
        </p:nvSpPr>
        <p:spPr>
          <a:xfrm>
            <a:off x="2199122" y="20330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0" name="Shape 6930"/>
          <p:cNvSpPr/>
          <p:nvPr/>
        </p:nvSpPr>
        <p:spPr>
          <a:xfrm>
            <a:off x="2199122" y="215332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1" name="Shape 6931"/>
          <p:cNvSpPr/>
          <p:nvPr/>
        </p:nvSpPr>
        <p:spPr>
          <a:xfrm>
            <a:off x="2406096" y="191160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2" name="Shape 6932"/>
          <p:cNvSpPr/>
          <p:nvPr/>
        </p:nvSpPr>
        <p:spPr>
          <a:xfrm>
            <a:off x="2406096" y="202911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3" name="Shape 6933"/>
          <p:cNvSpPr/>
          <p:nvPr/>
        </p:nvSpPr>
        <p:spPr>
          <a:xfrm>
            <a:off x="2406096" y="21493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4" name="Shape 6934"/>
          <p:cNvSpPr/>
          <p:nvPr/>
        </p:nvSpPr>
        <p:spPr>
          <a:xfrm>
            <a:off x="2522847" y="191051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5" name="Shape 6935"/>
          <p:cNvSpPr/>
          <p:nvPr/>
        </p:nvSpPr>
        <p:spPr>
          <a:xfrm>
            <a:off x="2642843" y="191051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6" name="Shape 6936"/>
          <p:cNvSpPr/>
          <p:nvPr/>
        </p:nvSpPr>
        <p:spPr>
          <a:xfrm>
            <a:off x="2522847" y="202802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7" name="Shape 6937"/>
          <p:cNvSpPr/>
          <p:nvPr/>
        </p:nvSpPr>
        <p:spPr>
          <a:xfrm>
            <a:off x="2522847" y="21482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8" name="Shape 6938"/>
          <p:cNvSpPr/>
          <p:nvPr/>
        </p:nvSpPr>
        <p:spPr>
          <a:xfrm>
            <a:off x="2642843" y="202802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9" name="Shape 6939"/>
          <p:cNvSpPr/>
          <p:nvPr/>
        </p:nvSpPr>
        <p:spPr>
          <a:xfrm>
            <a:off x="2642843" y="21482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0" name="Shape 6940"/>
          <p:cNvSpPr/>
          <p:nvPr/>
        </p:nvSpPr>
        <p:spPr>
          <a:xfrm>
            <a:off x="2815766" y="191316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1" name="Shape 6941"/>
          <p:cNvSpPr/>
          <p:nvPr/>
        </p:nvSpPr>
        <p:spPr>
          <a:xfrm>
            <a:off x="2815766" y="203015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2" name="Shape 6942"/>
          <p:cNvSpPr/>
          <p:nvPr/>
        </p:nvSpPr>
        <p:spPr>
          <a:xfrm>
            <a:off x="2815766" y="214988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3" name="Shape 6943"/>
          <p:cNvSpPr/>
          <p:nvPr/>
        </p:nvSpPr>
        <p:spPr>
          <a:xfrm>
            <a:off x="2932601" y="19120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4" name="Shape 6944"/>
          <p:cNvSpPr/>
          <p:nvPr/>
        </p:nvSpPr>
        <p:spPr>
          <a:xfrm>
            <a:off x="3052596" y="19120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5" name="Shape 6945"/>
          <p:cNvSpPr/>
          <p:nvPr/>
        </p:nvSpPr>
        <p:spPr>
          <a:xfrm>
            <a:off x="2932601" y="202907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6" name="Shape 6946"/>
          <p:cNvSpPr/>
          <p:nvPr/>
        </p:nvSpPr>
        <p:spPr>
          <a:xfrm>
            <a:off x="2932601" y="21487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7" name="Shape 6947"/>
          <p:cNvSpPr/>
          <p:nvPr/>
        </p:nvSpPr>
        <p:spPr>
          <a:xfrm>
            <a:off x="3052596" y="202907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8" name="Shape 6948"/>
          <p:cNvSpPr/>
          <p:nvPr/>
        </p:nvSpPr>
        <p:spPr>
          <a:xfrm>
            <a:off x="3052596" y="21487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9" name="Shape 6949"/>
          <p:cNvSpPr/>
          <p:nvPr/>
        </p:nvSpPr>
        <p:spPr>
          <a:xfrm>
            <a:off x="3281855" y="191818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0" name="Shape 6950"/>
          <p:cNvSpPr/>
          <p:nvPr/>
        </p:nvSpPr>
        <p:spPr>
          <a:xfrm>
            <a:off x="3281855" y="20351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1" name="Shape 6951"/>
          <p:cNvSpPr/>
          <p:nvPr/>
        </p:nvSpPr>
        <p:spPr>
          <a:xfrm>
            <a:off x="3281855" y="215490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2" name="Shape 6952"/>
          <p:cNvSpPr/>
          <p:nvPr/>
        </p:nvSpPr>
        <p:spPr>
          <a:xfrm>
            <a:off x="3398605" y="19171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3" name="Shape 6953"/>
          <p:cNvSpPr/>
          <p:nvPr/>
        </p:nvSpPr>
        <p:spPr>
          <a:xfrm>
            <a:off x="3518601" y="19171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4" name="Shape 6954"/>
          <p:cNvSpPr/>
          <p:nvPr/>
        </p:nvSpPr>
        <p:spPr>
          <a:xfrm>
            <a:off x="3398605" y="203410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5" name="Shape 6955"/>
          <p:cNvSpPr/>
          <p:nvPr/>
        </p:nvSpPr>
        <p:spPr>
          <a:xfrm>
            <a:off x="3398605" y="21538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6" name="Shape 6956"/>
          <p:cNvSpPr/>
          <p:nvPr/>
        </p:nvSpPr>
        <p:spPr>
          <a:xfrm>
            <a:off x="3518601" y="203410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7" name="Shape 6957"/>
          <p:cNvSpPr/>
          <p:nvPr/>
        </p:nvSpPr>
        <p:spPr>
          <a:xfrm>
            <a:off x="3518601" y="21538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8" name="Shape 6958"/>
          <p:cNvSpPr/>
          <p:nvPr/>
        </p:nvSpPr>
        <p:spPr>
          <a:xfrm>
            <a:off x="3725749" y="191316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9" name="Shape 6959"/>
          <p:cNvSpPr/>
          <p:nvPr/>
        </p:nvSpPr>
        <p:spPr>
          <a:xfrm>
            <a:off x="3725749" y="20301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0" name="Shape 6960"/>
          <p:cNvSpPr/>
          <p:nvPr/>
        </p:nvSpPr>
        <p:spPr>
          <a:xfrm>
            <a:off x="3725749" y="214988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1" name="Shape 6961"/>
          <p:cNvSpPr/>
          <p:nvPr/>
        </p:nvSpPr>
        <p:spPr>
          <a:xfrm>
            <a:off x="3842499" y="19120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2" name="Shape 6962"/>
          <p:cNvSpPr/>
          <p:nvPr/>
        </p:nvSpPr>
        <p:spPr>
          <a:xfrm>
            <a:off x="3962495" y="19120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3" name="Shape 6963"/>
          <p:cNvSpPr/>
          <p:nvPr/>
        </p:nvSpPr>
        <p:spPr>
          <a:xfrm>
            <a:off x="3842499" y="202907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4" name="Shape 6964"/>
          <p:cNvSpPr/>
          <p:nvPr/>
        </p:nvSpPr>
        <p:spPr>
          <a:xfrm>
            <a:off x="3842499" y="214879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5" name="Shape 6965"/>
          <p:cNvSpPr/>
          <p:nvPr/>
        </p:nvSpPr>
        <p:spPr>
          <a:xfrm>
            <a:off x="3962495" y="202907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6" name="Shape 6966"/>
          <p:cNvSpPr/>
          <p:nvPr/>
        </p:nvSpPr>
        <p:spPr>
          <a:xfrm>
            <a:off x="3962495" y="21487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7" name="Shape 6967"/>
          <p:cNvSpPr/>
          <p:nvPr/>
        </p:nvSpPr>
        <p:spPr>
          <a:xfrm>
            <a:off x="616042" y="230939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8" name="Shape 6968"/>
          <p:cNvSpPr/>
          <p:nvPr/>
        </p:nvSpPr>
        <p:spPr>
          <a:xfrm>
            <a:off x="616042" y="24273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9" name="Shape 6969"/>
          <p:cNvSpPr/>
          <p:nvPr/>
        </p:nvSpPr>
        <p:spPr>
          <a:xfrm>
            <a:off x="616042" y="254797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0" name="Shape 6970"/>
          <p:cNvSpPr/>
          <p:nvPr/>
        </p:nvSpPr>
        <p:spPr>
          <a:xfrm>
            <a:off x="732793" y="23083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1" name="Shape 6971"/>
          <p:cNvSpPr/>
          <p:nvPr/>
        </p:nvSpPr>
        <p:spPr>
          <a:xfrm>
            <a:off x="852788" y="23083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2" name="Shape 6972"/>
          <p:cNvSpPr/>
          <p:nvPr/>
        </p:nvSpPr>
        <p:spPr>
          <a:xfrm>
            <a:off x="732793" y="24262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3" name="Shape 6973"/>
          <p:cNvSpPr/>
          <p:nvPr/>
        </p:nvSpPr>
        <p:spPr>
          <a:xfrm>
            <a:off x="732793" y="25468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4" name="Shape 6974"/>
          <p:cNvSpPr/>
          <p:nvPr/>
        </p:nvSpPr>
        <p:spPr>
          <a:xfrm>
            <a:off x="852788" y="24262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5" name="Shape 6975"/>
          <p:cNvSpPr/>
          <p:nvPr/>
        </p:nvSpPr>
        <p:spPr>
          <a:xfrm>
            <a:off x="852788" y="25468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6" name="Shape 6976"/>
          <p:cNvSpPr/>
          <p:nvPr/>
        </p:nvSpPr>
        <p:spPr>
          <a:xfrm>
            <a:off x="152400" y="230939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7" name="Shape 6977"/>
          <p:cNvSpPr/>
          <p:nvPr/>
        </p:nvSpPr>
        <p:spPr>
          <a:xfrm>
            <a:off x="152400" y="24273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8" name="Shape 6978"/>
          <p:cNvSpPr/>
          <p:nvPr/>
        </p:nvSpPr>
        <p:spPr>
          <a:xfrm>
            <a:off x="152400" y="254797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9" name="Shape 6979"/>
          <p:cNvSpPr/>
          <p:nvPr/>
        </p:nvSpPr>
        <p:spPr>
          <a:xfrm>
            <a:off x="269151" y="23083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0" name="Shape 6980"/>
          <p:cNvSpPr/>
          <p:nvPr/>
        </p:nvSpPr>
        <p:spPr>
          <a:xfrm>
            <a:off x="389147" y="23083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1" name="Shape 6981"/>
          <p:cNvSpPr/>
          <p:nvPr/>
        </p:nvSpPr>
        <p:spPr>
          <a:xfrm>
            <a:off x="269151" y="24262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2" name="Shape 6982"/>
          <p:cNvSpPr/>
          <p:nvPr/>
        </p:nvSpPr>
        <p:spPr>
          <a:xfrm>
            <a:off x="269151" y="25468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3" name="Shape 6983"/>
          <p:cNvSpPr/>
          <p:nvPr/>
        </p:nvSpPr>
        <p:spPr>
          <a:xfrm>
            <a:off x="389147" y="24262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4" name="Shape 6984"/>
          <p:cNvSpPr/>
          <p:nvPr/>
        </p:nvSpPr>
        <p:spPr>
          <a:xfrm>
            <a:off x="389147" y="25468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5" name="Shape 6985"/>
          <p:cNvSpPr/>
          <p:nvPr/>
        </p:nvSpPr>
        <p:spPr>
          <a:xfrm>
            <a:off x="1062383" y="232603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6" name="Shape 6986"/>
          <p:cNvSpPr/>
          <p:nvPr/>
        </p:nvSpPr>
        <p:spPr>
          <a:xfrm>
            <a:off x="1062383" y="24439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7" name="Shape 6987"/>
          <p:cNvSpPr/>
          <p:nvPr/>
        </p:nvSpPr>
        <p:spPr>
          <a:xfrm>
            <a:off x="1062383" y="25646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8" name="Shape 6988"/>
          <p:cNvSpPr/>
          <p:nvPr/>
        </p:nvSpPr>
        <p:spPr>
          <a:xfrm>
            <a:off x="1179134" y="23249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9" name="Shape 6989"/>
          <p:cNvSpPr/>
          <p:nvPr/>
        </p:nvSpPr>
        <p:spPr>
          <a:xfrm>
            <a:off x="1299129" y="23249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0" name="Shape 6990"/>
          <p:cNvSpPr/>
          <p:nvPr/>
        </p:nvSpPr>
        <p:spPr>
          <a:xfrm>
            <a:off x="1179134" y="24428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1" name="Shape 6991"/>
          <p:cNvSpPr/>
          <p:nvPr/>
        </p:nvSpPr>
        <p:spPr>
          <a:xfrm>
            <a:off x="1179134" y="25635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2" name="Shape 6992"/>
          <p:cNvSpPr/>
          <p:nvPr/>
        </p:nvSpPr>
        <p:spPr>
          <a:xfrm>
            <a:off x="1299129" y="24428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3" name="Shape 6993"/>
          <p:cNvSpPr/>
          <p:nvPr/>
        </p:nvSpPr>
        <p:spPr>
          <a:xfrm>
            <a:off x="1299129" y="25635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4" name="Shape 6994"/>
          <p:cNvSpPr/>
          <p:nvPr/>
        </p:nvSpPr>
        <p:spPr>
          <a:xfrm>
            <a:off x="1518307" y="232603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5" name="Shape 6995"/>
          <p:cNvSpPr/>
          <p:nvPr/>
        </p:nvSpPr>
        <p:spPr>
          <a:xfrm>
            <a:off x="1518307" y="24439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6" name="Shape 6996"/>
          <p:cNvSpPr/>
          <p:nvPr/>
        </p:nvSpPr>
        <p:spPr>
          <a:xfrm>
            <a:off x="1518307" y="25646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7" name="Shape 6997"/>
          <p:cNvSpPr/>
          <p:nvPr/>
        </p:nvSpPr>
        <p:spPr>
          <a:xfrm>
            <a:off x="1635057" y="23249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8" name="Shape 6998"/>
          <p:cNvSpPr/>
          <p:nvPr/>
        </p:nvSpPr>
        <p:spPr>
          <a:xfrm>
            <a:off x="1755053" y="23249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9" name="Shape 6999"/>
          <p:cNvSpPr/>
          <p:nvPr/>
        </p:nvSpPr>
        <p:spPr>
          <a:xfrm>
            <a:off x="1635057" y="24428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0" name="Shape 7000"/>
          <p:cNvSpPr/>
          <p:nvPr/>
        </p:nvSpPr>
        <p:spPr>
          <a:xfrm>
            <a:off x="1635057" y="25635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1" name="Shape 7001"/>
          <p:cNvSpPr/>
          <p:nvPr/>
        </p:nvSpPr>
        <p:spPr>
          <a:xfrm>
            <a:off x="1755053" y="24428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2" name="Shape 7002"/>
          <p:cNvSpPr/>
          <p:nvPr/>
        </p:nvSpPr>
        <p:spPr>
          <a:xfrm>
            <a:off x="1755053" y="25635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3" name="Shape 7003"/>
          <p:cNvSpPr/>
          <p:nvPr/>
        </p:nvSpPr>
        <p:spPr>
          <a:xfrm>
            <a:off x="154847" y="272327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4" name="Shape 7004"/>
          <p:cNvSpPr/>
          <p:nvPr/>
        </p:nvSpPr>
        <p:spPr>
          <a:xfrm>
            <a:off x="154847" y="28411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5" name="Shape 7005"/>
          <p:cNvSpPr/>
          <p:nvPr/>
        </p:nvSpPr>
        <p:spPr>
          <a:xfrm>
            <a:off x="154847" y="29618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6" name="Shape 7006"/>
          <p:cNvSpPr/>
          <p:nvPr/>
        </p:nvSpPr>
        <p:spPr>
          <a:xfrm>
            <a:off x="271597" y="27221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7" name="Shape 7007"/>
          <p:cNvSpPr/>
          <p:nvPr/>
        </p:nvSpPr>
        <p:spPr>
          <a:xfrm>
            <a:off x="391594" y="27221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8" name="Shape 7008"/>
          <p:cNvSpPr/>
          <p:nvPr/>
        </p:nvSpPr>
        <p:spPr>
          <a:xfrm>
            <a:off x="271597" y="284009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9" name="Shape 7009"/>
          <p:cNvSpPr/>
          <p:nvPr/>
        </p:nvSpPr>
        <p:spPr>
          <a:xfrm>
            <a:off x="271597" y="296075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0" name="Shape 7010"/>
          <p:cNvSpPr/>
          <p:nvPr/>
        </p:nvSpPr>
        <p:spPr>
          <a:xfrm>
            <a:off x="391594" y="284009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1" name="Shape 7011"/>
          <p:cNvSpPr/>
          <p:nvPr/>
        </p:nvSpPr>
        <p:spPr>
          <a:xfrm>
            <a:off x="391594" y="29607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2" name="Shape 7012"/>
          <p:cNvSpPr/>
          <p:nvPr/>
        </p:nvSpPr>
        <p:spPr>
          <a:xfrm>
            <a:off x="618489" y="272327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3" name="Shape 7013"/>
          <p:cNvSpPr/>
          <p:nvPr/>
        </p:nvSpPr>
        <p:spPr>
          <a:xfrm>
            <a:off x="618489" y="28411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4" name="Shape 7014"/>
          <p:cNvSpPr/>
          <p:nvPr/>
        </p:nvSpPr>
        <p:spPr>
          <a:xfrm>
            <a:off x="618489" y="29618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5" name="Shape 7015"/>
          <p:cNvSpPr/>
          <p:nvPr/>
        </p:nvSpPr>
        <p:spPr>
          <a:xfrm>
            <a:off x="735239" y="27221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6" name="Shape 7016"/>
          <p:cNvSpPr/>
          <p:nvPr/>
        </p:nvSpPr>
        <p:spPr>
          <a:xfrm>
            <a:off x="855235" y="27221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7" name="Shape 7017"/>
          <p:cNvSpPr/>
          <p:nvPr/>
        </p:nvSpPr>
        <p:spPr>
          <a:xfrm>
            <a:off x="735239" y="284009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8" name="Shape 7018"/>
          <p:cNvSpPr/>
          <p:nvPr/>
        </p:nvSpPr>
        <p:spPr>
          <a:xfrm>
            <a:off x="735239" y="296075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9" name="Shape 7019"/>
          <p:cNvSpPr/>
          <p:nvPr/>
        </p:nvSpPr>
        <p:spPr>
          <a:xfrm>
            <a:off x="855235" y="284009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0" name="Shape 7020"/>
          <p:cNvSpPr/>
          <p:nvPr/>
        </p:nvSpPr>
        <p:spPr>
          <a:xfrm>
            <a:off x="855235" y="29607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1" name="Shape 7021"/>
          <p:cNvSpPr/>
          <p:nvPr/>
        </p:nvSpPr>
        <p:spPr>
          <a:xfrm>
            <a:off x="1062383" y="272327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2" name="Shape 7022"/>
          <p:cNvSpPr/>
          <p:nvPr/>
        </p:nvSpPr>
        <p:spPr>
          <a:xfrm>
            <a:off x="1062383" y="28411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3" name="Shape 7023"/>
          <p:cNvSpPr/>
          <p:nvPr/>
        </p:nvSpPr>
        <p:spPr>
          <a:xfrm>
            <a:off x="1062383" y="29618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4" name="Shape 7024"/>
          <p:cNvSpPr/>
          <p:nvPr/>
        </p:nvSpPr>
        <p:spPr>
          <a:xfrm>
            <a:off x="1179134" y="27221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5" name="Shape 7025"/>
          <p:cNvSpPr/>
          <p:nvPr/>
        </p:nvSpPr>
        <p:spPr>
          <a:xfrm>
            <a:off x="1299129" y="27221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6" name="Shape 7026"/>
          <p:cNvSpPr/>
          <p:nvPr/>
        </p:nvSpPr>
        <p:spPr>
          <a:xfrm>
            <a:off x="1179134" y="284009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7" name="Shape 7027"/>
          <p:cNvSpPr/>
          <p:nvPr/>
        </p:nvSpPr>
        <p:spPr>
          <a:xfrm>
            <a:off x="1179134" y="296075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8" name="Shape 7028"/>
          <p:cNvSpPr/>
          <p:nvPr/>
        </p:nvSpPr>
        <p:spPr>
          <a:xfrm>
            <a:off x="1299129" y="284009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9" name="Shape 7029"/>
          <p:cNvSpPr/>
          <p:nvPr/>
        </p:nvSpPr>
        <p:spPr>
          <a:xfrm>
            <a:off x="1299129" y="29607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0" name="Shape 7030"/>
          <p:cNvSpPr/>
          <p:nvPr/>
        </p:nvSpPr>
        <p:spPr>
          <a:xfrm>
            <a:off x="1518482" y="272555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1" name="Shape 7031"/>
          <p:cNvSpPr/>
          <p:nvPr/>
        </p:nvSpPr>
        <p:spPr>
          <a:xfrm>
            <a:off x="1518482" y="28380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2" name="Shape 7032"/>
          <p:cNvSpPr/>
          <p:nvPr/>
        </p:nvSpPr>
        <p:spPr>
          <a:xfrm>
            <a:off x="1518482" y="29582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3" name="Shape 7033"/>
          <p:cNvSpPr/>
          <p:nvPr/>
        </p:nvSpPr>
        <p:spPr>
          <a:xfrm>
            <a:off x="1635232" y="27244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4" name="Shape 7034"/>
          <p:cNvSpPr/>
          <p:nvPr/>
        </p:nvSpPr>
        <p:spPr>
          <a:xfrm>
            <a:off x="1755228" y="272446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5" name="Shape 7035"/>
          <p:cNvSpPr/>
          <p:nvPr/>
        </p:nvSpPr>
        <p:spPr>
          <a:xfrm>
            <a:off x="1635232" y="283692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6" name="Shape 7036"/>
          <p:cNvSpPr/>
          <p:nvPr/>
        </p:nvSpPr>
        <p:spPr>
          <a:xfrm>
            <a:off x="1635232" y="295717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7" name="Shape 7037"/>
          <p:cNvSpPr/>
          <p:nvPr/>
        </p:nvSpPr>
        <p:spPr>
          <a:xfrm>
            <a:off x="1755228" y="283692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8" name="Shape 7038"/>
          <p:cNvSpPr/>
          <p:nvPr/>
        </p:nvSpPr>
        <p:spPr>
          <a:xfrm>
            <a:off x="1755228" y="29571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9" name="Shape 7039"/>
          <p:cNvSpPr/>
          <p:nvPr/>
        </p:nvSpPr>
        <p:spPr>
          <a:xfrm>
            <a:off x="1962376" y="272446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0" name="Shape 7040"/>
          <p:cNvSpPr/>
          <p:nvPr/>
        </p:nvSpPr>
        <p:spPr>
          <a:xfrm>
            <a:off x="1962376" y="284197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1" name="Shape 7041"/>
          <p:cNvSpPr/>
          <p:nvPr/>
        </p:nvSpPr>
        <p:spPr>
          <a:xfrm>
            <a:off x="1962376" y="29622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2" name="Shape 7042"/>
          <p:cNvSpPr/>
          <p:nvPr/>
        </p:nvSpPr>
        <p:spPr>
          <a:xfrm>
            <a:off x="2079127" y="27233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3" name="Shape 7043"/>
          <p:cNvSpPr/>
          <p:nvPr/>
        </p:nvSpPr>
        <p:spPr>
          <a:xfrm>
            <a:off x="2199122" y="272338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4" name="Shape 7044"/>
          <p:cNvSpPr/>
          <p:nvPr/>
        </p:nvSpPr>
        <p:spPr>
          <a:xfrm>
            <a:off x="2079127" y="284089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5" name="Shape 7045"/>
          <p:cNvSpPr/>
          <p:nvPr/>
        </p:nvSpPr>
        <p:spPr>
          <a:xfrm>
            <a:off x="2079127" y="296113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6" name="Shape 7046"/>
          <p:cNvSpPr/>
          <p:nvPr/>
        </p:nvSpPr>
        <p:spPr>
          <a:xfrm>
            <a:off x="2199122" y="284089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7" name="Shape 7047"/>
          <p:cNvSpPr/>
          <p:nvPr/>
        </p:nvSpPr>
        <p:spPr>
          <a:xfrm>
            <a:off x="2199122" y="296113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8" name="Shape 7048"/>
          <p:cNvSpPr/>
          <p:nvPr/>
        </p:nvSpPr>
        <p:spPr>
          <a:xfrm>
            <a:off x="2406096" y="271941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9" name="Shape 7049"/>
          <p:cNvSpPr/>
          <p:nvPr/>
        </p:nvSpPr>
        <p:spPr>
          <a:xfrm>
            <a:off x="2406096" y="283693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0" name="Shape 7050"/>
          <p:cNvSpPr/>
          <p:nvPr/>
        </p:nvSpPr>
        <p:spPr>
          <a:xfrm>
            <a:off x="2406096" y="295717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1" name="Shape 7051"/>
          <p:cNvSpPr/>
          <p:nvPr/>
        </p:nvSpPr>
        <p:spPr>
          <a:xfrm>
            <a:off x="2522847" y="27183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2" name="Shape 7052"/>
          <p:cNvSpPr/>
          <p:nvPr/>
        </p:nvSpPr>
        <p:spPr>
          <a:xfrm>
            <a:off x="2642843" y="27183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3" name="Shape 7053"/>
          <p:cNvSpPr/>
          <p:nvPr/>
        </p:nvSpPr>
        <p:spPr>
          <a:xfrm>
            <a:off x="2522847" y="283584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4" name="Shape 7054"/>
          <p:cNvSpPr/>
          <p:nvPr/>
        </p:nvSpPr>
        <p:spPr>
          <a:xfrm>
            <a:off x="2522847" y="295609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5" name="Shape 7055"/>
          <p:cNvSpPr/>
          <p:nvPr/>
        </p:nvSpPr>
        <p:spPr>
          <a:xfrm>
            <a:off x="2642843" y="283584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6" name="Shape 7056"/>
          <p:cNvSpPr/>
          <p:nvPr/>
        </p:nvSpPr>
        <p:spPr>
          <a:xfrm>
            <a:off x="2642843" y="295609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7" name="Shape 7057"/>
          <p:cNvSpPr/>
          <p:nvPr/>
        </p:nvSpPr>
        <p:spPr>
          <a:xfrm>
            <a:off x="2815766" y="272097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8" name="Shape 7058"/>
          <p:cNvSpPr/>
          <p:nvPr/>
        </p:nvSpPr>
        <p:spPr>
          <a:xfrm>
            <a:off x="2815766" y="283797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9" name="Shape 7059"/>
          <p:cNvSpPr/>
          <p:nvPr/>
        </p:nvSpPr>
        <p:spPr>
          <a:xfrm>
            <a:off x="2815766" y="29576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0" name="Shape 7060"/>
          <p:cNvSpPr/>
          <p:nvPr/>
        </p:nvSpPr>
        <p:spPr>
          <a:xfrm>
            <a:off x="2932601" y="271989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1" name="Shape 7061"/>
          <p:cNvSpPr/>
          <p:nvPr/>
        </p:nvSpPr>
        <p:spPr>
          <a:xfrm>
            <a:off x="3052596" y="271989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2" name="Shape 7062"/>
          <p:cNvSpPr/>
          <p:nvPr/>
        </p:nvSpPr>
        <p:spPr>
          <a:xfrm>
            <a:off x="2932601" y="283688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3" name="Shape 7063"/>
          <p:cNvSpPr/>
          <p:nvPr/>
        </p:nvSpPr>
        <p:spPr>
          <a:xfrm>
            <a:off x="2932601" y="295661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4" name="Shape 7064"/>
          <p:cNvSpPr/>
          <p:nvPr/>
        </p:nvSpPr>
        <p:spPr>
          <a:xfrm>
            <a:off x="3052596" y="283688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5" name="Shape 7065"/>
          <p:cNvSpPr/>
          <p:nvPr/>
        </p:nvSpPr>
        <p:spPr>
          <a:xfrm>
            <a:off x="3052596" y="29566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6" name="Shape 7066"/>
          <p:cNvSpPr/>
          <p:nvPr/>
        </p:nvSpPr>
        <p:spPr>
          <a:xfrm>
            <a:off x="3281855" y="272600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7" name="Shape 7067"/>
          <p:cNvSpPr/>
          <p:nvPr/>
        </p:nvSpPr>
        <p:spPr>
          <a:xfrm>
            <a:off x="3281855" y="284299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8" name="Shape 7068"/>
          <p:cNvSpPr/>
          <p:nvPr/>
        </p:nvSpPr>
        <p:spPr>
          <a:xfrm>
            <a:off x="3281855" y="296272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9" name="Shape 7069"/>
          <p:cNvSpPr/>
          <p:nvPr/>
        </p:nvSpPr>
        <p:spPr>
          <a:xfrm>
            <a:off x="3398605" y="27249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0" name="Shape 7070"/>
          <p:cNvSpPr/>
          <p:nvPr/>
        </p:nvSpPr>
        <p:spPr>
          <a:xfrm>
            <a:off x="3518601" y="27249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1" name="Shape 7071"/>
          <p:cNvSpPr/>
          <p:nvPr/>
        </p:nvSpPr>
        <p:spPr>
          <a:xfrm>
            <a:off x="3398605" y="284191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2" name="Shape 7072"/>
          <p:cNvSpPr/>
          <p:nvPr/>
        </p:nvSpPr>
        <p:spPr>
          <a:xfrm>
            <a:off x="3398605" y="296163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3" name="Shape 7073"/>
          <p:cNvSpPr/>
          <p:nvPr/>
        </p:nvSpPr>
        <p:spPr>
          <a:xfrm>
            <a:off x="3518601" y="28419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4" name="Shape 7074"/>
          <p:cNvSpPr/>
          <p:nvPr/>
        </p:nvSpPr>
        <p:spPr>
          <a:xfrm>
            <a:off x="3518601" y="29616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5" name="Shape 7075"/>
          <p:cNvSpPr/>
          <p:nvPr/>
        </p:nvSpPr>
        <p:spPr>
          <a:xfrm>
            <a:off x="3725749" y="272097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6" name="Shape 7076"/>
          <p:cNvSpPr/>
          <p:nvPr/>
        </p:nvSpPr>
        <p:spPr>
          <a:xfrm>
            <a:off x="3725749" y="283797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7" name="Shape 7077"/>
          <p:cNvSpPr/>
          <p:nvPr/>
        </p:nvSpPr>
        <p:spPr>
          <a:xfrm>
            <a:off x="3725749" y="29576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8" name="Shape 7078"/>
          <p:cNvSpPr/>
          <p:nvPr/>
        </p:nvSpPr>
        <p:spPr>
          <a:xfrm>
            <a:off x="3842499" y="271989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9" name="Shape 7079"/>
          <p:cNvSpPr/>
          <p:nvPr/>
        </p:nvSpPr>
        <p:spPr>
          <a:xfrm>
            <a:off x="3962495" y="271989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0" name="Shape 7080"/>
          <p:cNvSpPr/>
          <p:nvPr/>
        </p:nvSpPr>
        <p:spPr>
          <a:xfrm>
            <a:off x="3842499" y="283688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1" name="Shape 7081"/>
          <p:cNvSpPr/>
          <p:nvPr/>
        </p:nvSpPr>
        <p:spPr>
          <a:xfrm>
            <a:off x="3842499" y="295661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2" name="Shape 7082"/>
          <p:cNvSpPr/>
          <p:nvPr/>
        </p:nvSpPr>
        <p:spPr>
          <a:xfrm>
            <a:off x="3962495" y="283688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3" name="Shape 7083"/>
          <p:cNvSpPr/>
          <p:nvPr/>
        </p:nvSpPr>
        <p:spPr>
          <a:xfrm>
            <a:off x="3962495" y="29566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4" name="Shape 7084"/>
          <p:cNvSpPr/>
          <p:nvPr/>
        </p:nvSpPr>
        <p:spPr>
          <a:xfrm>
            <a:off x="616042" y="311721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5" name="Shape 7085"/>
          <p:cNvSpPr/>
          <p:nvPr/>
        </p:nvSpPr>
        <p:spPr>
          <a:xfrm>
            <a:off x="616042" y="323512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6" name="Shape 7086"/>
          <p:cNvSpPr/>
          <p:nvPr/>
        </p:nvSpPr>
        <p:spPr>
          <a:xfrm>
            <a:off x="616042" y="335578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7" name="Shape 7087"/>
          <p:cNvSpPr/>
          <p:nvPr/>
        </p:nvSpPr>
        <p:spPr>
          <a:xfrm>
            <a:off x="732793" y="311612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8" name="Shape 7088"/>
          <p:cNvSpPr/>
          <p:nvPr/>
        </p:nvSpPr>
        <p:spPr>
          <a:xfrm>
            <a:off x="852788" y="311612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9" name="Shape 7089"/>
          <p:cNvSpPr/>
          <p:nvPr/>
        </p:nvSpPr>
        <p:spPr>
          <a:xfrm>
            <a:off x="732793" y="323403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0" name="Shape 7090"/>
          <p:cNvSpPr/>
          <p:nvPr/>
        </p:nvSpPr>
        <p:spPr>
          <a:xfrm>
            <a:off x="732793" y="335469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1" name="Shape 7091"/>
          <p:cNvSpPr/>
          <p:nvPr/>
        </p:nvSpPr>
        <p:spPr>
          <a:xfrm>
            <a:off x="852788" y="323403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2" name="Shape 7092"/>
          <p:cNvSpPr/>
          <p:nvPr/>
        </p:nvSpPr>
        <p:spPr>
          <a:xfrm>
            <a:off x="852788" y="33546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3" name="Shape 7093"/>
          <p:cNvSpPr/>
          <p:nvPr/>
        </p:nvSpPr>
        <p:spPr>
          <a:xfrm>
            <a:off x="152400" y="311721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4" name="Shape 7094"/>
          <p:cNvSpPr/>
          <p:nvPr/>
        </p:nvSpPr>
        <p:spPr>
          <a:xfrm>
            <a:off x="152400" y="323512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5" name="Shape 7095"/>
          <p:cNvSpPr/>
          <p:nvPr/>
        </p:nvSpPr>
        <p:spPr>
          <a:xfrm>
            <a:off x="152400" y="335578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6" name="Shape 7096"/>
          <p:cNvSpPr/>
          <p:nvPr/>
        </p:nvSpPr>
        <p:spPr>
          <a:xfrm>
            <a:off x="269151" y="311612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7" name="Shape 7097"/>
          <p:cNvSpPr/>
          <p:nvPr/>
        </p:nvSpPr>
        <p:spPr>
          <a:xfrm>
            <a:off x="389147" y="311612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8" name="Shape 7098"/>
          <p:cNvSpPr/>
          <p:nvPr/>
        </p:nvSpPr>
        <p:spPr>
          <a:xfrm>
            <a:off x="269151" y="323403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9" name="Shape 7099"/>
          <p:cNvSpPr/>
          <p:nvPr/>
        </p:nvSpPr>
        <p:spPr>
          <a:xfrm>
            <a:off x="269151" y="335469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0" name="Shape 7100"/>
          <p:cNvSpPr/>
          <p:nvPr/>
        </p:nvSpPr>
        <p:spPr>
          <a:xfrm>
            <a:off x="389147" y="323403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1" name="Shape 7101"/>
          <p:cNvSpPr/>
          <p:nvPr/>
        </p:nvSpPr>
        <p:spPr>
          <a:xfrm>
            <a:off x="389147" y="335469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2" name="Shape 7102"/>
          <p:cNvSpPr/>
          <p:nvPr/>
        </p:nvSpPr>
        <p:spPr>
          <a:xfrm>
            <a:off x="1062383" y="313384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3" name="Shape 7103"/>
          <p:cNvSpPr/>
          <p:nvPr/>
        </p:nvSpPr>
        <p:spPr>
          <a:xfrm>
            <a:off x="1062383" y="32517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4" name="Shape 7104"/>
          <p:cNvSpPr/>
          <p:nvPr/>
        </p:nvSpPr>
        <p:spPr>
          <a:xfrm>
            <a:off x="1062383" y="337242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5" name="Shape 7105"/>
          <p:cNvSpPr/>
          <p:nvPr/>
        </p:nvSpPr>
        <p:spPr>
          <a:xfrm>
            <a:off x="1179134" y="31327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6" name="Shape 7106"/>
          <p:cNvSpPr/>
          <p:nvPr/>
        </p:nvSpPr>
        <p:spPr>
          <a:xfrm>
            <a:off x="1299129" y="31327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7" name="Shape 7107"/>
          <p:cNvSpPr/>
          <p:nvPr/>
        </p:nvSpPr>
        <p:spPr>
          <a:xfrm>
            <a:off x="1179134" y="325066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8" name="Shape 7108"/>
          <p:cNvSpPr/>
          <p:nvPr/>
        </p:nvSpPr>
        <p:spPr>
          <a:xfrm>
            <a:off x="1179134" y="33713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9" name="Shape 7109"/>
          <p:cNvSpPr/>
          <p:nvPr/>
        </p:nvSpPr>
        <p:spPr>
          <a:xfrm>
            <a:off x="1299129" y="32506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0" name="Shape 7110"/>
          <p:cNvSpPr/>
          <p:nvPr/>
        </p:nvSpPr>
        <p:spPr>
          <a:xfrm>
            <a:off x="1299129" y="337133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1" name="Shape 7111"/>
          <p:cNvSpPr/>
          <p:nvPr/>
        </p:nvSpPr>
        <p:spPr>
          <a:xfrm>
            <a:off x="1518307" y="313384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2" name="Shape 7112"/>
          <p:cNvSpPr/>
          <p:nvPr/>
        </p:nvSpPr>
        <p:spPr>
          <a:xfrm>
            <a:off x="1518307" y="32517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3" name="Shape 7113"/>
          <p:cNvSpPr/>
          <p:nvPr/>
        </p:nvSpPr>
        <p:spPr>
          <a:xfrm>
            <a:off x="1518307" y="33724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4" name="Shape 7114"/>
          <p:cNvSpPr/>
          <p:nvPr/>
        </p:nvSpPr>
        <p:spPr>
          <a:xfrm>
            <a:off x="1635057" y="31327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5" name="Shape 7115"/>
          <p:cNvSpPr/>
          <p:nvPr/>
        </p:nvSpPr>
        <p:spPr>
          <a:xfrm>
            <a:off x="1755053" y="31327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6" name="Shape 7116"/>
          <p:cNvSpPr/>
          <p:nvPr/>
        </p:nvSpPr>
        <p:spPr>
          <a:xfrm>
            <a:off x="1635057" y="325066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7" name="Shape 7117"/>
          <p:cNvSpPr/>
          <p:nvPr/>
        </p:nvSpPr>
        <p:spPr>
          <a:xfrm>
            <a:off x="1635057" y="33713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8" name="Shape 7118"/>
          <p:cNvSpPr/>
          <p:nvPr/>
        </p:nvSpPr>
        <p:spPr>
          <a:xfrm>
            <a:off x="1755053" y="32506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9" name="Shape 7119"/>
          <p:cNvSpPr/>
          <p:nvPr/>
        </p:nvSpPr>
        <p:spPr>
          <a:xfrm>
            <a:off x="1755053" y="337133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0" name="Shape 7120"/>
          <p:cNvSpPr/>
          <p:nvPr/>
        </p:nvSpPr>
        <p:spPr>
          <a:xfrm>
            <a:off x="154847" y="35324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1" name="Shape 7121"/>
          <p:cNvSpPr/>
          <p:nvPr/>
        </p:nvSpPr>
        <p:spPr>
          <a:xfrm>
            <a:off x="154847" y="3650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2" name="Shape 7122"/>
          <p:cNvSpPr/>
          <p:nvPr/>
        </p:nvSpPr>
        <p:spPr>
          <a:xfrm>
            <a:off x="154847" y="37710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3" name="Shape 7123"/>
          <p:cNvSpPr/>
          <p:nvPr/>
        </p:nvSpPr>
        <p:spPr>
          <a:xfrm>
            <a:off x="271597" y="353140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4" name="Shape 7124"/>
          <p:cNvSpPr/>
          <p:nvPr/>
        </p:nvSpPr>
        <p:spPr>
          <a:xfrm>
            <a:off x="391594" y="35314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5" name="Shape 7125"/>
          <p:cNvSpPr/>
          <p:nvPr/>
        </p:nvSpPr>
        <p:spPr>
          <a:xfrm>
            <a:off x="271597" y="36493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6" name="Shape 7126"/>
          <p:cNvSpPr/>
          <p:nvPr/>
        </p:nvSpPr>
        <p:spPr>
          <a:xfrm>
            <a:off x="271597" y="37699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7" name="Shape 7127"/>
          <p:cNvSpPr/>
          <p:nvPr/>
        </p:nvSpPr>
        <p:spPr>
          <a:xfrm>
            <a:off x="391594" y="364931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8" name="Shape 7128"/>
          <p:cNvSpPr/>
          <p:nvPr/>
        </p:nvSpPr>
        <p:spPr>
          <a:xfrm>
            <a:off x="391594" y="37699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9" name="Shape 7129"/>
          <p:cNvSpPr/>
          <p:nvPr/>
        </p:nvSpPr>
        <p:spPr>
          <a:xfrm>
            <a:off x="618489" y="35324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0" name="Shape 7130"/>
          <p:cNvSpPr/>
          <p:nvPr/>
        </p:nvSpPr>
        <p:spPr>
          <a:xfrm>
            <a:off x="618489" y="3650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1" name="Shape 7131"/>
          <p:cNvSpPr/>
          <p:nvPr/>
        </p:nvSpPr>
        <p:spPr>
          <a:xfrm>
            <a:off x="618489" y="37710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2" name="Shape 7132"/>
          <p:cNvSpPr/>
          <p:nvPr/>
        </p:nvSpPr>
        <p:spPr>
          <a:xfrm>
            <a:off x="735239" y="353140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3" name="Shape 7133"/>
          <p:cNvSpPr/>
          <p:nvPr/>
        </p:nvSpPr>
        <p:spPr>
          <a:xfrm>
            <a:off x="855235" y="353140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4" name="Shape 7134"/>
          <p:cNvSpPr/>
          <p:nvPr/>
        </p:nvSpPr>
        <p:spPr>
          <a:xfrm>
            <a:off x="735239" y="36493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5" name="Shape 7135"/>
          <p:cNvSpPr/>
          <p:nvPr/>
        </p:nvSpPr>
        <p:spPr>
          <a:xfrm>
            <a:off x="735239" y="37699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6" name="Shape 7136"/>
          <p:cNvSpPr/>
          <p:nvPr/>
        </p:nvSpPr>
        <p:spPr>
          <a:xfrm>
            <a:off x="855235" y="364931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7" name="Shape 7137"/>
          <p:cNvSpPr/>
          <p:nvPr/>
        </p:nvSpPr>
        <p:spPr>
          <a:xfrm>
            <a:off x="855235" y="37699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8" name="Shape 7138"/>
          <p:cNvSpPr/>
          <p:nvPr/>
        </p:nvSpPr>
        <p:spPr>
          <a:xfrm>
            <a:off x="1062383" y="35324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9" name="Shape 7139"/>
          <p:cNvSpPr/>
          <p:nvPr/>
        </p:nvSpPr>
        <p:spPr>
          <a:xfrm>
            <a:off x="1062383" y="3650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0" name="Shape 7140"/>
          <p:cNvSpPr/>
          <p:nvPr/>
        </p:nvSpPr>
        <p:spPr>
          <a:xfrm>
            <a:off x="1062383" y="37710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1" name="Shape 7141"/>
          <p:cNvSpPr/>
          <p:nvPr/>
        </p:nvSpPr>
        <p:spPr>
          <a:xfrm>
            <a:off x="1179134" y="353140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2" name="Shape 7142"/>
          <p:cNvSpPr/>
          <p:nvPr/>
        </p:nvSpPr>
        <p:spPr>
          <a:xfrm>
            <a:off x="1299129" y="35314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3" name="Shape 7143"/>
          <p:cNvSpPr/>
          <p:nvPr/>
        </p:nvSpPr>
        <p:spPr>
          <a:xfrm>
            <a:off x="1179134" y="36493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4" name="Shape 7144"/>
          <p:cNvSpPr/>
          <p:nvPr/>
        </p:nvSpPr>
        <p:spPr>
          <a:xfrm>
            <a:off x="1179134" y="37699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5" name="Shape 7145"/>
          <p:cNvSpPr/>
          <p:nvPr/>
        </p:nvSpPr>
        <p:spPr>
          <a:xfrm>
            <a:off x="1299129" y="364931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6" name="Shape 7146"/>
          <p:cNvSpPr/>
          <p:nvPr/>
        </p:nvSpPr>
        <p:spPr>
          <a:xfrm>
            <a:off x="1299129" y="37699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7" name="Shape 7147"/>
          <p:cNvSpPr/>
          <p:nvPr/>
        </p:nvSpPr>
        <p:spPr>
          <a:xfrm>
            <a:off x="1518482" y="353477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8" name="Shape 7148"/>
          <p:cNvSpPr/>
          <p:nvPr/>
        </p:nvSpPr>
        <p:spPr>
          <a:xfrm>
            <a:off x="1518482" y="36472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9" name="Shape 7149"/>
          <p:cNvSpPr/>
          <p:nvPr/>
        </p:nvSpPr>
        <p:spPr>
          <a:xfrm>
            <a:off x="1518482" y="37674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0" name="Shape 7150"/>
          <p:cNvSpPr/>
          <p:nvPr/>
        </p:nvSpPr>
        <p:spPr>
          <a:xfrm>
            <a:off x="1635232" y="353368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1" name="Shape 7151"/>
          <p:cNvSpPr/>
          <p:nvPr/>
        </p:nvSpPr>
        <p:spPr>
          <a:xfrm>
            <a:off x="1755228" y="35336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2" name="Shape 7152"/>
          <p:cNvSpPr/>
          <p:nvPr/>
        </p:nvSpPr>
        <p:spPr>
          <a:xfrm>
            <a:off x="1635232" y="364614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3" name="Shape 7153"/>
          <p:cNvSpPr/>
          <p:nvPr/>
        </p:nvSpPr>
        <p:spPr>
          <a:xfrm>
            <a:off x="1635232" y="376639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4" name="Shape 7154"/>
          <p:cNvSpPr/>
          <p:nvPr/>
        </p:nvSpPr>
        <p:spPr>
          <a:xfrm>
            <a:off x="1755228" y="364614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5" name="Shape 7155"/>
          <p:cNvSpPr/>
          <p:nvPr/>
        </p:nvSpPr>
        <p:spPr>
          <a:xfrm>
            <a:off x="1755228" y="376639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6" name="Shape 7156"/>
          <p:cNvSpPr/>
          <p:nvPr/>
        </p:nvSpPr>
        <p:spPr>
          <a:xfrm>
            <a:off x="1962376" y="353368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7" name="Shape 7157"/>
          <p:cNvSpPr/>
          <p:nvPr/>
        </p:nvSpPr>
        <p:spPr>
          <a:xfrm>
            <a:off x="1962376" y="36511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8" name="Shape 7158"/>
          <p:cNvSpPr/>
          <p:nvPr/>
        </p:nvSpPr>
        <p:spPr>
          <a:xfrm>
            <a:off x="1962376" y="37714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9" name="Shape 7159"/>
          <p:cNvSpPr/>
          <p:nvPr/>
        </p:nvSpPr>
        <p:spPr>
          <a:xfrm>
            <a:off x="2079127" y="35326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0" name="Shape 7160"/>
          <p:cNvSpPr/>
          <p:nvPr/>
        </p:nvSpPr>
        <p:spPr>
          <a:xfrm>
            <a:off x="2199122" y="35326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1" name="Shape 7161"/>
          <p:cNvSpPr/>
          <p:nvPr/>
        </p:nvSpPr>
        <p:spPr>
          <a:xfrm>
            <a:off x="2079127" y="365011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2" name="Shape 7162"/>
          <p:cNvSpPr/>
          <p:nvPr/>
        </p:nvSpPr>
        <p:spPr>
          <a:xfrm>
            <a:off x="2079127" y="377035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3" name="Shape 7163"/>
          <p:cNvSpPr/>
          <p:nvPr/>
        </p:nvSpPr>
        <p:spPr>
          <a:xfrm>
            <a:off x="2199122" y="365011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4" name="Shape 7164"/>
          <p:cNvSpPr/>
          <p:nvPr/>
        </p:nvSpPr>
        <p:spPr>
          <a:xfrm>
            <a:off x="2199122" y="377035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5" name="Shape 7165"/>
          <p:cNvSpPr/>
          <p:nvPr/>
        </p:nvSpPr>
        <p:spPr>
          <a:xfrm>
            <a:off x="2406096" y="352863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6" name="Shape 7166"/>
          <p:cNvSpPr/>
          <p:nvPr/>
        </p:nvSpPr>
        <p:spPr>
          <a:xfrm>
            <a:off x="2406096" y="364615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7" name="Shape 7167"/>
          <p:cNvSpPr/>
          <p:nvPr/>
        </p:nvSpPr>
        <p:spPr>
          <a:xfrm>
            <a:off x="2406096" y="37663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8" name="Shape 7168"/>
          <p:cNvSpPr/>
          <p:nvPr/>
        </p:nvSpPr>
        <p:spPr>
          <a:xfrm>
            <a:off x="2522847" y="35275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9" name="Shape 7169"/>
          <p:cNvSpPr/>
          <p:nvPr/>
        </p:nvSpPr>
        <p:spPr>
          <a:xfrm>
            <a:off x="2642843" y="35275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0" name="Shape 7170"/>
          <p:cNvSpPr/>
          <p:nvPr/>
        </p:nvSpPr>
        <p:spPr>
          <a:xfrm>
            <a:off x="2522847" y="36450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1" name="Shape 7171"/>
          <p:cNvSpPr/>
          <p:nvPr/>
        </p:nvSpPr>
        <p:spPr>
          <a:xfrm>
            <a:off x="2522847" y="37653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2" name="Shape 7172"/>
          <p:cNvSpPr/>
          <p:nvPr/>
        </p:nvSpPr>
        <p:spPr>
          <a:xfrm>
            <a:off x="2642843" y="364506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3" name="Shape 7173"/>
          <p:cNvSpPr/>
          <p:nvPr/>
        </p:nvSpPr>
        <p:spPr>
          <a:xfrm>
            <a:off x="2642843" y="37653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4" name="Shape 7174"/>
          <p:cNvSpPr/>
          <p:nvPr/>
        </p:nvSpPr>
        <p:spPr>
          <a:xfrm>
            <a:off x="2815766" y="353019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5" name="Shape 7175"/>
          <p:cNvSpPr/>
          <p:nvPr/>
        </p:nvSpPr>
        <p:spPr>
          <a:xfrm>
            <a:off x="2815766" y="364719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6" name="Shape 7176"/>
          <p:cNvSpPr/>
          <p:nvPr/>
        </p:nvSpPr>
        <p:spPr>
          <a:xfrm>
            <a:off x="2815766" y="37669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7" name="Shape 7177"/>
          <p:cNvSpPr/>
          <p:nvPr/>
        </p:nvSpPr>
        <p:spPr>
          <a:xfrm>
            <a:off x="2932601" y="35291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8" name="Shape 7178"/>
          <p:cNvSpPr/>
          <p:nvPr/>
        </p:nvSpPr>
        <p:spPr>
          <a:xfrm>
            <a:off x="3052596" y="35291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9" name="Shape 7179"/>
          <p:cNvSpPr/>
          <p:nvPr/>
        </p:nvSpPr>
        <p:spPr>
          <a:xfrm>
            <a:off x="2932601" y="364610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0" name="Shape 7180"/>
          <p:cNvSpPr/>
          <p:nvPr/>
        </p:nvSpPr>
        <p:spPr>
          <a:xfrm>
            <a:off x="2932601" y="37658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1" name="Shape 7181"/>
          <p:cNvSpPr/>
          <p:nvPr/>
        </p:nvSpPr>
        <p:spPr>
          <a:xfrm>
            <a:off x="3052596" y="36461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2" name="Shape 7182"/>
          <p:cNvSpPr/>
          <p:nvPr/>
        </p:nvSpPr>
        <p:spPr>
          <a:xfrm>
            <a:off x="3052596" y="376583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3" name="Shape 7183"/>
          <p:cNvSpPr/>
          <p:nvPr/>
        </p:nvSpPr>
        <p:spPr>
          <a:xfrm>
            <a:off x="3281855" y="353522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4" name="Shape 7184"/>
          <p:cNvSpPr/>
          <p:nvPr/>
        </p:nvSpPr>
        <p:spPr>
          <a:xfrm>
            <a:off x="3281855" y="365221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5" name="Shape 7185"/>
          <p:cNvSpPr/>
          <p:nvPr/>
        </p:nvSpPr>
        <p:spPr>
          <a:xfrm>
            <a:off x="3281855" y="377194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6" name="Shape 7186"/>
          <p:cNvSpPr/>
          <p:nvPr/>
        </p:nvSpPr>
        <p:spPr>
          <a:xfrm>
            <a:off x="3398605" y="35341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7" name="Shape 7187"/>
          <p:cNvSpPr/>
          <p:nvPr/>
        </p:nvSpPr>
        <p:spPr>
          <a:xfrm>
            <a:off x="3518601" y="35341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8" name="Shape 7188"/>
          <p:cNvSpPr/>
          <p:nvPr/>
        </p:nvSpPr>
        <p:spPr>
          <a:xfrm>
            <a:off x="3398605" y="36511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9" name="Shape 7189"/>
          <p:cNvSpPr/>
          <p:nvPr/>
        </p:nvSpPr>
        <p:spPr>
          <a:xfrm>
            <a:off x="3398605" y="37708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0" name="Shape 7190"/>
          <p:cNvSpPr/>
          <p:nvPr/>
        </p:nvSpPr>
        <p:spPr>
          <a:xfrm>
            <a:off x="3518601" y="365113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1" name="Shape 7191"/>
          <p:cNvSpPr/>
          <p:nvPr/>
        </p:nvSpPr>
        <p:spPr>
          <a:xfrm>
            <a:off x="3518601" y="377085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2" name="Shape 7192"/>
          <p:cNvSpPr/>
          <p:nvPr/>
        </p:nvSpPr>
        <p:spPr>
          <a:xfrm>
            <a:off x="3725749" y="353019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3" name="Shape 7193"/>
          <p:cNvSpPr/>
          <p:nvPr/>
        </p:nvSpPr>
        <p:spPr>
          <a:xfrm>
            <a:off x="3725749" y="364719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4" name="Shape 7194"/>
          <p:cNvSpPr/>
          <p:nvPr/>
        </p:nvSpPr>
        <p:spPr>
          <a:xfrm>
            <a:off x="3725749" y="37669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5" name="Shape 7195"/>
          <p:cNvSpPr/>
          <p:nvPr/>
        </p:nvSpPr>
        <p:spPr>
          <a:xfrm>
            <a:off x="3842499" y="35291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6" name="Shape 7196"/>
          <p:cNvSpPr/>
          <p:nvPr/>
        </p:nvSpPr>
        <p:spPr>
          <a:xfrm>
            <a:off x="3962495" y="35291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7" name="Shape 7197"/>
          <p:cNvSpPr/>
          <p:nvPr/>
        </p:nvSpPr>
        <p:spPr>
          <a:xfrm>
            <a:off x="3842499" y="364610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8" name="Shape 7198"/>
          <p:cNvSpPr/>
          <p:nvPr/>
        </p:nvSpPr>
        <p:spPr>
          <a:xfrm>
            <a:off x="3842499" y="37658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9" name="Shape 7199"/>
          <p:cNvSpPr/>
          <p:nvPr/>
        </p:nvSpPr>
        <p:spPr>
          <a:xfrm>
            <a:off x="3962495" y="36461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0" name="Shape 7200"/>
          <p:cNvSpPr/>
          <p:nvPr/>
        </p:nvSpPr>
        <p:spPr>
          <a:xfrm>
            <a:off x="3962495" y="376583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1" name="Shape 7201"/>
          <p:cNvSpPr/>
          <p:nvPr/>
        </p:nvSpPr>
        <p:spPr>
          <a:xfrm>
            <a:off x="616042" y="392643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2" name="Shape 7202"/>
          <p:cNvSpPr/>
          <p:nvPr/>
        </p:nvSpPr>
        <p:spPr>
          <a:xfrm>
            <a:off x="616042" y="404434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3" name="Shape 7203"/>
          <p:cNvSpPr/>
          <p:nvPr/>
        </p:nvSpPr>
        <p:spPr>
          <a:xfrm>
            <a:off x="616042" y="416500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4" name="Shape 7204"/>
          <p:cNvSpPr/>
          <p:nvPr/>
        </p:nvSpPr>
        <p:spPr>
          <a:xfrm>
            <a:off x="732793" y="39253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5" name="Shape 7205"/>
          <p:cNvSpPr/>
          <p:nvPr/>
        </p:nvSpPr>
        <p:spPr>
          <a:xfrm>
            <a:off x="852788" y="39253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6" name="Shape 7206"/>
          <p:cNvSpPr/>
          <p:nvPr/>
        </p:nvSpPr>
        <p:spPr>
          <a:xfrm>
            <a:off x="732793" y="404325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7" name="Shape 7207"/>
          <p:cNvSpPr/>
          <p:nvPr/>
        </p:nvSpPr>
        <p:spPr>
          <a:xfrm>
            <a:off x="732793" y="416391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8" name="Shape 7208"/>
          <p:cNvSpPr/>
          <p:nvPr/>
        </p:nvSpPr>
        <p:spPr>
          <a:xfrm>
            <a:off x="852788" y="404325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9" name="Shape 7209"/>
          <p:cNvSpPr/>
          <p:nvPr/>
        </p:nvSpPr>
        <p:spPr>
          <a:xfrm>
            <a:off x="852788" y="416391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0" name="Shape 7210"/>
          <p:cNvSpPr/>
          <p:nvPr/>
        </p:nvSpPr>
        <p:spPr>
          <a:xfrm>
            <a:off x="152400" y="392643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1" name="Shape 7211"/>
          <p:cNvSpPr/>
          <p:nvPr/>
        </p:nvSpPr>
        <p:spPr>
          <a:xfrm>
            <a:off x="152400" y="404434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2" name="Shape 7212"/>
          <p:cNvSpPr/>
          <p:nvPr/>
        </p:nvSpPr>
        <p:spPr>
          <a:xfrm>
            <a:off x="152400" y="41650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3" name="Shape 7213"/>
          <p:cNvSpPr/>
          <p:nvPr/>
        </p:nvSpPr>
        <p:spPr>
          <a:xfrm>
            <a:off x="269151" y="39253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4" name="Shape 7214"/>
          <p:cNvSpPr/>
          <p:nvPr/>
        </p:nvSpPr>
        <p:spPr>
          <a:xfrm>
            <a:off x="389147" y="39253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5" name="Shape 7215"/>
          <p:cNvSpPr/>
          <p:nvPr/>
        </p:nvSpPr>
        <p:spPr>
          <a:xfrm>
            <a:off x="269151" y="404325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6" name="Shape 7216"/>
          <p:cNvSpPr/>
          <p:nvPr/>
        </p:nvSpPr>
        <p:spPr>
          <a:xfrm>
            <a:off x="269151" y="416391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7" name="Shape 7217"/>
          <p:cNvSpPr/>
          <p:nvPr/>
        </p:nvSpPr>
        <p:spPr>
          <a:xfrm>
            <a:off x="389147" y="404325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8" name="Shape 7218"/>
          <p:cNvSpPr/>
          <p:nvPr/>
        </p:nvSpPr>
        <p:spPr>
          <a:xfrm>
            <a:off x="389147" y="416391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9" name="Shape 7219"/>
          <p:cNvSpPr/>
          <p:nvPr/>
        </p:nvSpPr>
        <p:spPr>
          <a:xfrm>
            <a:off x="1062383" y="39430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0" name="Shape 7220"/>
          <p:cNvSpPr/>
          <p:nvPr/>
        </p:nvSpPr>
        <p:spPr>
          <a:xfrm>
            <a:off x="1062383" y="40609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1" name="Shape 7221"/>
          <p:cNvSpPr/>
          <p:nvPr/>
        </p:nvSpPr>
        <p:spPr>
          <a:xfrm>
            <a:off x="1062383" y="418164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2" name="Shape 7222"/>
          <p:cNvSpPr/>
          <p:nvPr/>
        </p:nvSpPr>
        <p:spPr>
          <a:xfrm>
            <a:off x="1179134" y="39419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3" name="Shape 7223"/>
          <p:cNvSpPr/>
          <p:nvPr/>
        </p:nvSpPr>
        <p:spPr>
          <a:xfrm>
            <a:off x="1299129" y="39419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4" name="Shape 7224"/>
          <p:cNvSpPr/>
          <p:nvPr/>
        </p:nvSpPr>
        <p:spPr>
          <a:xfrm>
            <a:off x="1179134" y="40598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5" name="Shape 7225"/>
          <p:cNvSpPr/>
          <p:nvPr/>
        </p:nvSpPr>
        <p:spPr>
          <a:xfrm>
            <a:off x="1179134" y="418055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6" name="Shape 7226"/>
          <p:cNvSpPr/>
          <p:nvPr/>
        </p:nvSpPr>
        <p:spPr>
          <a:xfrm>
            <a:off x="1299129" y="405988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7" name="Shape 7227"/>
          <p:cNvSpPr/>
          <p:nvPr/>
        </p:nvSpPr>
        <p:spPr>
          <a:xfrm>
            <a:off x="1299129" y="418055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8" name="Shape 7228"/>
          <p:cNvSpPr/>
          <p:nvPr/>
        </p:nvSpPr>
        <p:spPr>
          <a:xfrm>
            <a:off x="1518307" y="39430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9" name="Shape 7229"/>
          <p:cNvSpPr/>
          <p:nvPr/>
        </p:nvSpPr>
        <p:spPr>
          <a:xfrm>
            <a:off x="1518307" y="40609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0" name="Shape 7230"/>
          <p:cNvSpPr/>
          <p:nvPr/>
        </p:nvSpPr>
        <p:spPr>
          <a:xfrm>
            <a:off x="1518307" y="41816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1" name="Shape 7231"/>
          <p:cNvSpPr/>
          <p:nvPr/>
        </p:nvSpPr>
        <p:spPr>
          <a:xfrm>
            <a:off x="1635057" y="39419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2" name="Shape 7232"/>
          <p:cNvSpPr/>
          <p:nvPr/>
        </p:nvSpPr>
        <p:spPr>
          <a:xfrm>
            <a:off x="1755053" y="39419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3" name="Shape 7233"/>
          <p:cNvSpPr/>
          <p:nvPr/>
        </p:nvSpPr>
        <p:spPr>
          <a:xfrm>
            <a:off x="1635057" y="40598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4" name="Shape 7234"/>
          <p:cNvSpPr/>
          <p:nvPr/>
        </p:nvSpPr>
        <p:spPr>
          <a:xfrm>
            <a:off x="1635057" y="418055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5" name="Shape 7235"/>
          <p:cNvSpPr/>
          <p:nvPr/>
        </p:nvSpPr>
        <p:spPr>
          <a:xfrm>
            <a:off x="1755053" y="405988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6" name="Shape 7236"/>
          <p:cNvSpPr/>
          <p:nvPr/>
        </p:nvSpPr>
        <p:spPr>
          <a:xfrm>
            <a:off x="1755053" y="418055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7" name="Shape 7237"/>
          <p:cNvSpPr/>
          <p:nvPr/>
        </p:nvSpPr>
        <p:spPr>
          <a:xfrm>
            <a:off x="152400" y="4346653"/>
            <a:ext cx="106500" cy="106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8" name="Shape 7238"/>
          <p:cNvSpPr/>
          <p:nvPr/>
        </p:nvSpPr>
        <p:spPr>
          <a:xfrm>
            <a:off x="152400" y="446451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9" name="Shape 7239"/>
          <p:cNvSpPr/>
          <p:nvPr/>
        </p:nvSpPr>
        <p:spPr>
          <a:xfrm>
            <a:off x="152400" y="4585123"/>
            <a:ext cx="106500" cy="106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0" name="Shape 7240"/>
          <p:cNvSpPr/>
          <p:nvPr/>
        </p:nvSpPr>
        <p:spPr>
          <a:xfrm>
            <a:off x="269098" y="4345563"/>
            <a:ext cx="106500" cy="106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1" name="Shape 7241"/>
          <p:cNvSpPr/>
          <p:nvPr/>
        </p:nvSpPr>
        <p:spPr>
          <a:xfrm>
            <a:off x="389041" y="4345563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2" name="Shape 7242"/>
          <p:cNvSpPr/>
          <p:nvPr/>
        </p:nvSpPr>
        <p:spPr>
          <a:xfrm>
            <a:off x="269098" y="446342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3" name="Shape 7243"/>
          <p:cNvSpPr/>
          <p:nvPr/>
        </p:nvSpPr>
        <p:spPr>
          <a:xfrm>
            <a:off x="269098" y="4584032"/>
            <a:ext cx="106500" cy="106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4" name="Shape 7244"/>
          <p:cNvSpPr/>
          <p:nvPr/>
        </p:nvSpPr>
        <p:spPr>
          <a:xfrm>
            <a:off x="389041" y="446342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5" name="Shape 7245"/>
          <p:cNvSpPr/>
          <p:nvPr/>
        </p:nvSpPr>
        <p:spPr>
          <a:xfrm>
            <a:off x="389041" y="4584032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6" name="Shape 7246"/>
          <p:cNvSpPr/>
          <p:nvPr/>
        </p:nvSpPr>
        <p:spPr>
          <a:xfrm>
            <a:off x="615835" y="4346653"/>
            <a:ext cx="106500" cy="106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7" name="Shape 7247"/>
          <p:cNvSpPr/>
          <p:nvPr/>
        </p:nvSpPr>
        <p:spPr>
          <a:xfrm>
            <a:off x="615835" y="446451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8" name="Shape 7248"/>
          <p:cNvSpPr/>
          <p:nvPr/>
        </p:nvSpPr>
        <p:spPr>
          <a:xfrm>
            <a:off x="615835" y="4585123"/>
            <a:ext cx="106500" cy="106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9" name="Shape 7249"/>
          <p:cNvSpPr/>
          <p:nvPr/>
        </p:nvSpPr>
        <p:spPr>
          <a:xfrm>
            <a:off x="732533" y="4345563"/>
            <a:ext cx="106500" cy="106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0" name="Shape 7250"/>
          <p:cNvSpPr/>
          <p:nvPr/>
        </p:nvSpPr>
        <p:spPr>
          <a:xfrm>
            <a:off x="852475" y="4345563"/>
            <a:ext cx="106500" cy="106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1" name="Shape 7251"/>
          <p:cNvSpPr/>
          <p:nvPr/>
        </p:nvSpPr>
        <p:spPr>
          <a:xfrm>
            <a:off x="732533" y="446342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2" name="Shape 7252"/>
          <p:cNvSpPr/>
          <p:nvPr/>
        </p:nvSpPr>
        <p:spPr>
          <a:xfrm>
            <a:off x="732533" y="4584032"/>
            <a:ext cx="106500" cy="106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3" name="Shape 7253"/>
          <p:cNvSpPr/>
          <p:nvPr/>
        </p:nvSpPr>
        <p:spPr>
          <a:xfrm>
            <a:off x="852475" y="446342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4" name="Shape 7254"/>
          <p:cNvSpPr/>
          <p:nvPr/>
        </p:nvSpPr>
        <p:spPr>
          <a:xfrm>
            <a:off x="852475" y="4584032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5" name="Shape 7255"/>
          <p:cNvSpPr/>
          <p:nvPr/>
        </p:nvSpPr>
        <p:spPr>
          <a:xfrm>
            <a:off x="1059530" y="4346653"/>
            <a:ext cx="106500" cy="106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6" name="Shape 7256"/>
          <p:cNvSpPr/>
          <p:nvPr/>
        </p:nvSpPr>
        <p:spPr>
          <a:xfrm>
            <a:off x="1059530" y="446451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7" name="Shape 7257"/>
          <p:cNvSpPr/>
          <p:nvPr/>
        </p:nvSpPr>
        <p:spPr>
          <a:xfrm>
            <a:off x="1059530" y="4585123"/>
            <a:ext cx="106500" cy="106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8" name="Shape 7258"/>
          <p:cNvSpPr/>
          <p:nvPr/>
        </p:nvSpPr>
        <p:spPr>
          <a:xfrm>
            <a:off x="1176228" y="4345563"/>
            <a:ext cx="106500" cy="106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9" name="Shape 7259"/>
          <p:cNvSpPr/>
          <p:nvPr/>
        </p:nvSpPr>
        <p:spPr>
          <a:xfrm>
            <a:off x="1296170" y="4345563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0" name="Shape 7260"/>
          <p:cNvSpPr/>
          <p:nvPr/>
        </p:nvSpPr>
        <p:spPr>
          <a:xfrm>
            <a:off x="1176228" y="4463425"/>
            <a:ext cx="106500" cy="106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1" name="Shape 7261"/>
          <p:cNvSpPr/>
          <p:nvPr/>
        </p:nvSpPr>
        <p:spPr>
          <a:xfrm>
            <a:off x="1176228" y="4584032"/>
            <a:ext cx="106500" cy="106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2" name="Shape 7262"/>
          <p:cNvSpPr/>
          <p:nvPr/>
        </p:nvSpPr>
        <p:spPr>
          <a:xfrm>
            <a:off x="1296170" y="4463425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3" name="Shape 7263"/>
          <p:cNvSpPr/>
          <p:nvPr/>
        </p:nvSpPr>
        <p:spPr>
          <a:xfrm>
            <a:off x="1296170" y="4584032"/>
            <a:ext cx="106500" cy="106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4" name="Shape 7264"/>
          <p:cNvSpPr/>
          <p:nvPr/>
        </p:nvSpPr>
        <p:spPr>
          <a:xfrm>
            <a:off x="1515424" y="434893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5" name="Shape 7265"/>
          <p:cNvSpPr/>
          <p:nvPr/>
        </p:nvSpPr>
        <p:spPr>
          <a:xfrm>
            <a:off x="1515424" y="446134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6" name="Shape 7266"/>
          <p:cNvSpPr/>
          <p:nvPr/>
        </p:nvSpPr>
        <p:spPr>
          <a:xfrm>
            <a:off x="1515424" y="458153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7" name="Shape 7267"/>
          <p:cNvSpPr/>
          <p:nvPr/>
        </p:nvSpPr>
        <p:spPr>
          <a:xfrm>
            <a:off x="1632122" y="434784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8" name="Shape 7268"/>
          <p:cNvSpPr/>
          <p:nvPr/>
        </p:nvSpPr>
        <p:spPr>
          <a:xfrm>
            <a:off x="1752064" y="434784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9" name="Shape 7269"/>
          <p:cNvSpPr/>
          <p:nvPr/>
        </p:nvSpPr>
        <p:spPr>
          <a:xfrm>
            <a:off x="1632122" y="44602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0" name="Shape 7270"/>
          <p:cNvSpPr/>
          <p:nvPr/>
        </p:nvSpPr>
        <p:spPr>
          <a:xfrm>
            <a:off x="1632122" y="458045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1" name="Shape 7271"/>
          <p:cNvSpPr/>
          <p:nvPr/>
        </p:nvSpPr>
        <p:spPr>
          <a:xfrm>
            <a:off x="1752064" y="44602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2" name="Shape 7272"/>
          <p:cNvSpPr/>
          <p:nvPr/>
        </p:nvSpPr>
        <p:spPr>
          <a:xfrm>
            <a:off x="1752064" y="458045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3" name="Shape 7273"/>
          <p:cNvSpPr/>
          <p:nvPr/>
        </p:nvSpPr>
        <p:spPr>
          <a:xfrm>
            <a:off x="1959120" y="434784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4" name="Shape 7274"/>
          <p:cNvSpPr/>
          <p:nvPr/>
        </p:nvSpPr>
        <p:spPr>
          <a:xfrm>
            <a:off x="1959120" y="44653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5" name="Shape 7275"/>
          <p:cNvSpPr/>
          <p:nvPr/>
        </p:nvSpPr>
        <p:spPr>
          <a:xfrm>
            <a:off x="1959120" y="458550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6" name="Shape 7276"/>
          <p:cNvSpPr/>
          <p:nvPr/>
        </p:nvSpPr>
        <p:spPr>
          <a:xfrm>
            <a:off x="2075818" y="43467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7" name="Shape 7277"/>
          <p:cNvSpPr/>
          <p:nvPr/>
        </p:nvSpPr>
        <p:spPr>
          <a:xfrm>
            <a:off x="2195760" y="434676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8" name="Shape 7278"/>
          <p:cNvSpPr/>
          <p:nvPr/>
        </p:nvSpPr>
        <p:spPr>
          <a:xfrm>
            <a:off x="2075818" y="44642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9" name="Shape 7279"/>
          <p:cNvSpPr/>
          <p:nvPr/>
        </p:nvSpPr>
        <p:spPr>
          <a:xfrm>
            <a:off x="2075818" y="458441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0" name="Shape 7280"/>
          <p:cNvSpPr/>
          <p:nvPr/>
        </p:nvSpPr>
        <p:spPr>
          <a:xfrm>
            <a:off x="2195760" y="446422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1" name="Shape 7281"/>
          <p:cNvSpPr/>
          <p:nvPr/>
        </p:nvSpPr>
        <p:spPr>
          <a:xfrm>
            <a:off x="2195760" y="45844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2" name="Shape 7282"/>
          <p:cNvSpPr/>
          <p:nvPr/>
        </p:nvSpPr>
        <p:spPr>
          <a:xfrm>
            <a:off x="2402641" y="434280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3" name="Shape 7283"/>
          <p:cNvSpPr/>
          <p:nvPr/>
        </p:nvSpPr>
        <p:spPr>
          <a:xfrm>
            <a:off x="2402641" y="44602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4" name="Shape 7284"/>
          <p:cNvSpPr/>
          <p:nvPr/>
        </p:nvSpPr>
        <p:spPr>
          <a:xfrm>
            <a:off x="2402641" y="458045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5" name="Shape 7285"/>
          <p:cNvSpPr/>
          <p:nvPr/>
        </p:nvSpPr>
        <p:spPr>
          <a:xfrm>
            <a:off x="2519339" y="43417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6" name="Shape 7286"/>
          <p:cNvSpPr/>
          <p:nvPr/>
        </p:nvSpPr>
        <p:spPr>
          <a:xfrm>
            <a:off x="2639282" y="434171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7" name="Shape 7287"/>
          <p:cNvSpPr/>
          <p:nvPr/>
        </p:nvSpPr>
        <p:spPr>
          <a:xfrm>
            <a:off x="2519339" y="445917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8" name="Shape 7288"/>
          <p:cNvSpPr/>
          <p:nvPr/>
        </p:nvSpPr>
        <p:spPr>
          <a:xfrm>
            <a:off x="2519339" y="457936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9" name="Shape 7289"/>
          <p:cNvSpPr/>
          <p:nvPr/>
        </p:nvSpPr>
        <p:spPr>
          <a:xfrm>
            <a:off x="2639282" y="44591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0" name="Shape 7290"/>
          <p:cNvSpPr/>
          <p:nvPr/>
        </p:nvSpPr>
        <p:spPr>
          <a:xfrm>
            <a:off x="2639282" y="457936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1" name="Shape 7291"/>
          <p:cNvSpPr/>
          <p:nvPr/>
        </p:nvSpPr>
        <p:spPr>
          <a:xfrm>
            <a:off x="2812127" y="4344357"/>
            <a:ext cx="106200" cy="10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2" name="Shape 7292"/>
          <p:cNvSpPr/>
          <p:nvPr/>
        </p:nvSpPr>
        <p:spPr>
          <a:xfrm>
            <a:off x="2812127" y="4461302"/>
            <a:ext cx="106200" cy="1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3" name="Shape 7293"/>
          <p:cNvSpPr/>
          <p:nvPr/>
        </p:nvSpPr>
        <p:spPr>
          <a:xfrm>
            <a:off x="2812127" y="4580972"/>
            <a:ext cx="106200" cy="10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4" name="Shape 7294"/>
          <p:cNvSpPr/>
          <p:nvPr/>
        </p:nvSpPr>
        <p:spPr>
          <a:xfrm>
            <a:off x="2928910" y="4343275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5" name="Shape 7295"/>
          <p:cNvSpPr/>
          <p:nvPr/>
        </p:nvSpPr>
        <p:spPr>
          <a:xfrm>
            <a:off x="3048852" y="4343275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6" name="Shape 7296"/>
          <p:cNvSpPr/>
          <p:nvPr/>
        </p:nvSpPr>
        <p:spPr>
          <a:xfrm>
            <a:off x="2928910" y="4460220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7" name="Shape 7297"/>
          <p:cNvSpPr/>
          <p:nvPr/>
        </p:nvSpPr>
        <p:spPr>
          <a:xfrm>
            <a:off x="2928910" y="4579890"/>
            <a:ext cx="106200" cy="10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8" name="Shape 7298"/>
          <p:cNvSpPr/>
          <p:nvPr/>
        </p:nvSpPr>
        <p:spPr>
          <a:xfrm>
            <a:off x="3048852" y="4460220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9" name="Shape 7299"/>
          <p:cNvSpPr/>
          <p:nvPr/>
        </p:nvSpPr>
        <p:spPr>
          <a:xfrm>
            <a:off x="3048852" y="4579890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0" name="Shape 7300"/>
          <p:cNvSpPr/>
          <p:nvPr/>
        </p:nvSpPr>
        <p:spPr>
          <a:xfrm>
            <a:off x="3278007" y="4349381"/>
            <a:ext cx="106200" cy="10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1" name="Shape 7301"/>
          <p:cNvSpPr/>
          <p:nvPr/>
        </p:nvSpPr>
        <p:spPr>
          <a:xfrm>
            <a:off x="3278007" y="4466326"/>
            <a:ext cx="106200" cy="1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2" name="Shape 7302"/>
          <p:cNvSpPr/>
          <p:nvPr/>
        </p:nvSpPr>
        <p:spPr>
          <a:xfrm>
            <a:off x="3278007" y="4585996"/>
            <a:ext cx="106200" cy="10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3" name="Shape 7303"/>
          <p:cNvSpPr/>
          <p:nvPr/>
        </p:nvSpPr>
        <p:spPr>
          <a:xfrm>
            <a:off x="3394705" y="4348299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4" name="Shape 7304"/>
          <p:cNvSpPr/>
          <p:nvPr/>
        </p:nvSpPr>
        <p:spPr>
          <a:xfrm>
            <a:off x="3514647" y="4348299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5" name="Shape 7305"/>
          <p:cNvSpPr/>
          <p:nvPr/>
        </p:nvSpPr>
        <p:spPr>
          <a:xfrm>
            <a:off x="3394705" y="4465245"/>
            <a:ext cx="106200" cy="1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6" name="Shape 7306"/>
          <p:cNvSpPr/>
          <p:nvPr/>
        </p:nvSpPr>
        <p:spPr>
          <a:xfrm>
            <a:off x="3394705" y="4584914"/>
            <a:ext cx="106200" cy="10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7" name="Shape 7307"/>
          <p:cNvSpPr/>
          <p:nvPr/>
        </p:nvSpPr>
        <p:spPr>
          <a:xfrm>
            <a:off x="3514647" y="4465245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8" name="Shape 7308"/>
          <p:cNvSpPr/>
          <p:nvPr/>
        </p:nvSpPr>
        <p:spPr>
          <a:xfrm>
            <a:off x="3514647" y="4584914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9" name="Shape 7309"/>
          <p:cNvSpPr/>
          <p:nvPr/>
        </p:nvSpPr>
        <p:spPr>
          <a:xfrm>
            <a:off x="3721703" y="4344357"/>
            <a:ext cx="106200" cy="10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0" name="Shape 7310"/>
          <p:cNvSpPr/>
          <p:nvPr/>
        </p:nvSpPr>
        <p:spPr>
          <a:xfrm>
            <a:off x="3721703" y="4461302"/>
            <a:ext cx="106200" cy="1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1" name="Shape 7311"/>
          <p:cNvSpPr/>
          <p:nvPr/>
        </p:nvSpPr>
        <p:spPr>
          <a:xfrm>
            <a:off x="3721703" y="4580972"/>
            <a:ext cx="106200" cy="10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2" name="Shape 7312"/>
          <p:cNvSpPr/>
          <p:nvPr/>
        </p:nvSpPr>
        <p:spPr>
          <a:xfrm>
            <a:off x="3838401" y="4343275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3" name="Shape 7313"/>
          <p:cNvSpPr/>
          <p:nvPr/>
        </p:nvSpPr>
        <p:spPr>
          <a:xfrm>
            <a:off x="3958343" y="4343275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4" name="Shape 7314"/>
          <p:cNvSpPr/>
          <p:nvPr/>
        </p:nvSpPr>
        <p:spPr>
          <a:xfrm>
            <a:off x="3838401" y="4460220"/>
            <a:ext cx="106200" cy="1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5" name="Shape 7315"/>
          <p:cNvSpPr/>
          <p:nvPr/>
        </p:nvSpPr>
        <p:spPr>
          <a:xfrm>
            <a:off x="3838401" y="4579890"/>
            <a:ext cx="106200" cy="105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6" name="Shape 7316"/>
          <p:cNvSpPr/>
          <p:nvPr/>
        </p:nvSpPr>
        <p:spPr>
          <a:xfrm>
            <a:off x="3958343" y="4460220"/>
            <a:ext cx="106200" cy="1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7" name="Shape 7317"/>
          <p:cNvSpPr/>
          <p:nvPr/>
        </p:nvSpPr>
        <p:spPr>
          <a:xfrm>
            <a:off x="3958343" y="4579890"/>
            <a:ext cx="106200" cy="105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8" name="Shape 7318"/>
          <p:cNvSpPr/>
          <p:nvPr/>
        </p:nvSpPr>
        <p:spPr>
          <a:xfrm>
            <a:off x="5530917" y="28882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9" name="Shape 7319"/>
          <p:cNvSpPr/>
          <p:nvPr/>
        </p:nvSpPr>
        <p:spPr>
          <a:xfrm>
            <a:off x="5530917" y="40674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0" name="Shape 7320"/>
          <p:cNvSpPr/>
          <p:nvPr/>
        </p:nvSpPr>
        <p:spPr>
          <a:xfrm>
            <a:off x="5530917" y="52740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1" name="Shape 7321"/>
          <p:cNvSpPr/>
          <p:nvPr/>
        </p:nvSpPr>
        <p:spPr>
          <a:xfrm>
            <a:off x="5647668" y="2877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2" name="Shape 7322"/>
          <p:cNvSpPr/>
          <p:nvPr/>
        </p:nvSpPr>
        <p:spPr>
          <a:xfrm>
            <a:off x="5767663" y="2877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3" name="Shape 7323"/>
          <p:cNvSpPr/>
          <p:nvPr/>
        </p:nvSpPr>
        <p:spPr>
          <a:xfrm>
            <a:off x="5647668" y="40565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4" name="Shape 7324"/>
          <p:cNvSpPr/>
          <p:nvPr/>
        </p:nvSpPr>
        <p:spPr>
          <a:xfrm>
            <a:off x="5647668" y="52631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5" name="Shape 7325"/>
          <p:cNvSpPr/>
          <p:nvPr/>
        </p:nvSpPr>
        <p:spPr>
          <a:xfrm>
            <a:off x="5767663" y="40565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6" name="Shape 7326"/>
          <p:cNvSpPr/>
          <p:nvPr/>
        </p:nvSpPr>
        <p:spPr>
          <a:xfrm>
            <a:off x="5767663" y="52631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7" name="Shape 7327"/>
          <p:cNvSpPr/>
          <p:nvPr/>
        </p:nvSpPr>
        <p:spPr>
          <a:xfrm>
            <a:off x="5067275" y="28882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8" name="Shape 7328"/>
          <p:cNvSpPr/>
          <p:nvPr/>
        </p:nvSpPr>
        <p:spPr>
          <a:xfrm>
            <a:off x="5067275" y="40674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9" name="Shape 7329"/>
          <p:cNvSpPr/>
          <p:nvPr/>
        </p:nvSpPr>
        <p:spPr>
          <a:xfrm>
            <a:off x="5067275" y="52740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0" name="Shape 7330"/>
          <p:cNvSpPr/>
          <p:nvPr/>
        </p:nvSpPr>
        <p:spPr>
          <a:xfrm>
            <a:off x="5184026" y="2877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1" name="Shape 7331"/>
          <p:cNvSpPr/>
          <p:nvPr/>
        </p:nvSpPr>
        <p:spPr>
          <a:xfrm>
            <a:off x="5304022" y="2877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2" name="Shape 7332"/>
          <p:cNvSpPr/>
          <p:nvPr/>
        </p:nvSpPr>
        <p:spPr>
          <a:xfrm>
            <a:off x="5184026" y="40565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3" name="Shape 7333"/>
          <p:cNvSpPr/>
          <p:nvPr/>
        </p:nvSpPr>
        <p:spPr>
          <a:xfrm>
            <a:off x="5184026" y="52631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4" name="Shape 7334"/>
          <p:cNvSpPr/>
          <p:nvPr/>
        </p:nvSpPr>
        <p:spPr>
          <a:xfrm>
            <a:off x="5304022" y="40565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5" name="Shape 7335"/>
          <p:cNvSpPr/>
          <p:nvPr/>
        </p:nvSpPr>
        <p:spPr>
          <a:xfrm>
            <a:off x="5304022" y="52631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6" name="Shape 7336"/>
          <p:cNvSpPr/>
          <p:nvPr/>
        </p:nvSpPr>
        <p:spPr>
          <a:xfrm>
            <a:off x="5977258" y="30546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7" name="Shape 7337"/>
          <p:cNvSpPr/>
          <p:nvPr/>
        </p:nvSpPr>
        <p:spPr>
          <a:xfrm>
            <a:off x="5977258" y="4233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8" name="Shape 7338"/>
          <p:cNvSpPr/>
          <p:nvPr/>
        </p:nvSpPr>
        <p:spPr>
          <a:xfrm>
            <a:off x="5977258" y="5440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9" name="Shape 7339"/>
          <p:cNvSpPr/>
          <p:nvPr/>
        </p:nvSpPr>
        <p:spPr>
          <a:xfrm>
            <a:off x="6094009" y="3043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0" name="Shape 7340"/>
          <p:cNvSpPr/>
          <p:nvPr/>
        </p:nvSpPr>
        <p:spPr>
          <a:xfrm>
            <a:off x="6214004" y="3043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1" name="Shape 7341"/>
          <p:cNvSpPr/>
          <p:nvPr/>
        </p:nvSpPr>
        <p:spPr>
          <a:xfrm>
            <a:off x="6094009" y="4222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2" name="Shape 7342"/>
          <p:cNvSpPr/>
          <p:nvPr/>
        </p:nvSpPr>
        <p:spPr>
          <a:xfrm>
            <a:off x="6094009" y="54294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3" name="Shape 7343"/>
          <p:cNvSpPr/>
          <p:nvPr/>
        </p:nvSpPr>
        <p:spPr>
          <a:xfrm>
            <a:off x="6214004" y="42228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4" name="Shape 7344"/>
          <p:cNvSpPr/>
          <p:nvPr/>
        </p:nvSpPr>
        <p:spPr>
          <a:xfrm>
            <a:off x="6214004" y="5429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5" name="Shape 7345"/>
          <p:cNvSpPr/>
          <p:nvPr/>
        </p:nvSpPr>
        <p:spPr>
          <a:xfrm>
            <a:off x="6433182" y="30546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6" name="Shape 7346"/>
          <p:cNvSpPr/>
          <p:nvPr/>
        </p:nvSpPr>
        <p:spPr>
          <a:xfrm>
            <a:off x="6433182" y="4233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7" name="Shape 7347"/>
          <p:cNvSpPr/>
          <p:nvPr/>
        </p:nvSpPr>
        <p:spPr>
          <a:xfrm>
            <a:off x="6433182" y="5440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8" name="Shape 7348"/>
          <p:cNvSpPr/>
          <p:nvPr/>
        </p:nvSpPr>
        <p:spPr>
          <a:xfrm>
            <a:off x="6549932" y="3043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9" name="Shape 7349"/>
          <p:cNvSpPr/>
          <p:nvPr/>
        </p:nvSpPr>
        <p:spPr>
          <a:xfrm>
            <a:off x="6669928" y="3043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0" name="Shape 7350"/>
          <p:cNvSpPr/>
          <p:nvPr/>
        </p:nvSpPr>
        <p:spPr>
          <a:xfrm>
            <a:off x="6549932" y="4222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1" name="Shape 7351"/>
          <p:cNvSpPr/>
          <p:nvPr/>
        </p:nvSpPr>
        <p:spPr>
          <a:xfrm>
            <a:off x="6549932" y="54294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2" name="Shape 7352"/>
          <p:cNvSpPr/>
          <p:nvPr/>
        </p:nvSpPr>
        <p:spPr>
          <a:xfrm>
            <a:off x="6669928" y="42228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3" name="Shape 7353"/>
          <p:cNvSpPr/>
          <p:nvPr/>
        </p:nvSpPr>
        <p:spPr>
          <a:xfrm>
            <a:off x="6669928" y="54294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4" name="Shape 7354"/>
          <p:cNvSpPr/>
          <p:nvPr/>
        </p:nvSpPr>
        <p:spPr>
          <a:xfrm>
            <a:off x="5069722" y="70410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5" name="Shape 7355"/>
          <p:cNvSpPr/>
          <p:nvPr/>
        </p:nvSpPr>
        <p:spPr>
          <a:xfrm>
            <a:off x="5069722" y="8220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6" name="Shape 7356"/>
          <p:cNvSpPr/>
          <p:nvPr/>
        </p:nvSpPr>
        <p:spPr>
          <a:xfrm>
            <a:off x="5069722" y="942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7" name="Shape 7357"/>
          <p:cNvSpPr/>
          <p:nvPr/>
        </p:nvSpPr>
        <p:spPr>
          <a:xfrm>
            <a:off x="5186472" y="70301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8" name="Shape 7358"/>
          <p:cNvSpPr/>
          <p:nvPr/>
        </p:nvSpPr>
        <p:spPr>
          <a:xfrm>
            <a:off x="5306469" y="703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9" name="Shape 7359"/>
          <p:cNvSpPr/>
          <p:nvPr/>
        </p:nvSpPr>
        <p:spPr>
          <a:xfrm>
            <a:off x="5186472" y="8209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0" name="Shape 7360"/>
          <p:cNvSpPr/>
          <p:nvPr/>
        </p:nvSpPr>
        <p:spPr>
          <a:xfrm>
            <a:off x="5186472" y="9415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1" name="Shape 7361"/>
          <p:cNvSpPr/>
          <p:nvPr/>
        </p:nvSpPr>
        <p:spPr>
          <a:xfrm>
            <a:off x="5306469" y="8209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2" name="Shape 7362"/>
          <p:cNvSpPr/>
          <p:nvPr/>
        </p:nvSpPr>
        <p:spPr>
          <a:xfrm>
            <a:off x="5306469" y="9415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3" name="Shape 7363"/>
          <p:cNvSpPr/>
          <p:nvPr/>
        </p:nvSpPr>
        <p:spPr>
          <a:xfrm>
            <a:off x="5533364" y="70410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4" name="Shape 7364"/>
          <p:cNvSpPr/>
          <p:nvPr/>
        </p:nvSpPr>
        <p:spPr>
          <a:xfrm>
            <a:off x="5533364" y="8220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5" name="Shape 7365"/>
          <p:cNvSpPr/>
          <p:nvPr/>
        </p:nvSpPr>
        <p:spPr>
          <a:xfrm>
            <a:off x="5533364" y="942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6" name="Shape 7366"/>
          <p:cNvSpPr/>
          <p:nvPr/>
        </p:nvSpPr>
        <p:spPr>
          <a:xfrm>
            <a:off x="5650114" y="70301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7" name="Shape 7367"/>
          <p:cNvSpPr/>
          <p:nvPr/>
        </p:nvSpPr>
        <p:spPr>
          <a:xfrm>
            <a:off x="5770110" y="70301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8" name="Shape 7368"/>
          <p:cNvSpPr/>
          <p:nvPr/>
        </p:nvSpPr>
        <p:spPr>
          <a:xfrm>
            <a:off x="5650114" y="8209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9" name="Shape 7369"/>
          <p:cNvSpPr/>
          <p:nvPr/>
        </p:nvSpPr>
        <p:spPr>
          <a:xfrm>
            <a:off x="5650114" y="9415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0" name="Shape 7370"/>
          <p:cNvSpPr/>
          <p:nvPr/>
        </p:nvSpPr>
        <p:spPr>
          <a:xfrm>
            <a:off x="5770110" y="8209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1" name="Shape 7371"/>
          <p:cNvSpPr/>
          <p:nvPr/>
        </p:nvSpPr>
        <p:spPr>
          <a:xfrm>
            <a:off x="5770110" y="9415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2" name="Shape 7372"/>
          <p:cNvSpPr/>
          <p:nvPr/>
        </p:nvSpPr>
        <p:spPr>
          <a:xfrm>
            <a:off x="5977258" y="70410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3" name="Shape 7373"/>
          <p:cNvSpPr/>
          <p:nvPr/>
        </p:nvSpPr>
        <p:spPr>
          <a:xfrm>
            <a:off x="5977258" y="8220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4" name="Shape 7374"/>
          <p:cNvSpPr/>
          <p:nvPr/>
        </p:nvSpPr>
        <p:spPr>
          <a:xfrm>
            <a:off x="5977258" y="942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5" name="Shape 7375"/>
          <p:cNvSpPr/>
          <p:nvPr/>
        </p:nvSpPr>
        <p:spPr>
          <a:xfrm>
            <a:off x="6094009" y="70301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6" name="Shape 7376"/>
          <p:cNvSpPr/>
          <p:nvPr/>
        </p:nvSpPr>
        <p:spPr>
          <a:xfrm>
            <a:off x="6214004" y="703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7" name="Shape 7377"/>
          <p:cNvSpPr/>
          <p:nvPr/>
        </p:nvSpPr>
        <p:spPr>
          <a:xfrm>
            <a:off x="6094009" y="82093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8" name="Shape 7378"/>
          <p:cNvSpPr/>
          <p:nvPr/>
        </p:nvSpPr>
        <p:spPr>
          <a:xfrm>
            <a:off x="6094009" y="9415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9" name="Shape 7379"/>
          <p:cNvSpPr/>
          <p:nvPr/>
        </p:nvSpPr>
        <p:spPr>
          <a:xfrm>
            <a:off x="6214004" y="8209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0" name="Shape 7380"/>
          <p:cNvSpPr/>
          <p:nvPr/>
        </p:nvSpPr>
        <p:spPr>
          <a:xfrm>
            <a:off x="6214004" y="9415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1" name="Shape 7381"/>
          <p:cNvSpPr/>
          <p:nvPr/>
        </p:nvSpPr>
        <p:spPr>
          <a:xfrm>
            <a:off x="6433357" y="70638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2" name="Shape 7382"/>
          <p:cNvSpPr/>
          <p:nvPr/>
        </p:nvSpPr>
        <p:spPr>
          <a:xfrm>
            <a:off x="6433357" y="81884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3" name="Shape 7383"/>
          <p:cNvSpPr/>
          <p:nvPr/>
        </p:nvSpPr>
        <p:spPr>
          <a:xfrm>
            <a:off x="6433357" y="9390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4" name="Shape 7384"/>
          <p:cNvSpPr/>
          <p:nvPr/>
        </p:nvSpPr>
        <p:spPr>
          <a:xfrm>
            <a:off x="6550107" y="7053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5" name="Shape 7385"/>
          <p:cNvSpPr/>
          <p:nvPr/>
        </p:nvSpPr>
        <p:spPr>
          <a:xfrm>
            <a:off x="6670103" y="7053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6" name="Shape 7386"/>
          <p:cNvSpPr/>
          <p:nvPr/>
        </p:nvSpPr>
        <p:spPr>
          <a:xfrm>
            <a:off x="6550107" y="8177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7" name="Shape 7387"/>
          <p:cNvSpPr/>
          <p:nvPr/>
        </p:nvSpPr>
        <p:spPr>
          <a:xfrm>
            <a:off x="6550107" y="9380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8" name="Shape 7388"/>
          <p:cNvSpPr/>
          <p:nvPr/>
        </p:nvSpPr>
        <p:spPr>
          <a:xfrm>
            <a:off x="6670103" y="8177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9" name="Shape 7389"/>
          <p:cNvSpPr/>
          <p:nvPr/>
        </p:nvSpPr>
        <p:spPr>
          <a:xfrm>
            <a:off x="6670103" y="9380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0" name="Shape 7390"/>
          <p:cNvSpPr/>
          <p:nvPr/>
        </p:nvSpPr>
        <p:spPr>
          <a:xfrm>
            <a:off x="6877251" y="70530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1" name="Shape 7391"/>
          <p:cNvSpPr/>
          <p:nvPr/>
        </p:nvSpPr>
        <p:spPr>
          <a:xfrm>
            <a:off x="6877251" y="8228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2" name="Shape 7392"/>
          <p:cNvSpPr/>
          <p:nvPr/>
        </p:nvSpPr>
        <p:spPr>
          <a:xfrm>
            <a:off x="6877251" y="9430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3" name="Shape 7393"/>
          <p:cNvSpPr/>
          <p:nvPr/>
        </p:nvSpPr>
        <p:spPr>
          <a:xfrm>
            <a:off x="6994002" y="7042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4" name="Shape 7394"/>
          <p:cNvSpPr/>
          <p:nvPr/>
        </p:nvSpPr>
        <p:spPr>
          <a:xfrm>
            <a:off x="7113997" y="70421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5" name="Shape 7395"/>
          <p:cNvSpPr/>
          <p:nvPr/>
        </p:nvSpPr>
        <p:spPr>
          <a:xfrm>
            <a:off x="6994002" y="82172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6" name="Shape 7396"/>
          <p:cNvSpPr/>
          <p:nvPr/>
        </p:nvSpPr>
        <p:spPr>
          <a:xfrm>
            <a:off x="6994002" y="94197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7" name="Shape 7397"/>
          <p:cNvSpPr/>
          <p:nvPr/>
        </p:nvSpPr>
        <p:spPr>
          <a:xfrm>
            <a:off x="7113997" y="82172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8" name="Shape 7398"/>
          <p:cNvSpPr/>
          <p:nvPr/>
        </p:nvSpPr>
        <p:spPr>
          <a:xfrm>
            <a:off x="7113997" y="94197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9" name="Shape 7399"/>
          <p:cNvSpPr/>
          <p:nvPr/>
        </p:nvSpPr>
        <p:spPr>
          <a:xfrm>
            <a:off x="7320971" y="70025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0" name="Shape 7400"/>
          <p:cNvSpPr/>
          <p:nvPr/>
        </p:nvSpPr>
        <p:spPr>
          <a:xfrm>
            <a:off x="7320971" y="8177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1" name="Shape 7401"/>
          <p:cNvSpPr/>
          <p:nvPr/>
        </p:nvSpPr>
        <p:spPr>
          <a:xfrm>
            <a:off x="7320971" y="9380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2" name="Shape 7402"/>
          <p:cNvSpPr/>
          <p:nvPr/>
        </p:nvSpPr>
        <p:spPr>
          <a:xfrm>
            <a:off x="7437722" y="6991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3" name="Shape 7403"/>
          <p:cNvSpPr/>
          <p:nvPr/>
        </p:nvSpPr>
        <p:spPr>
          <a:xfrm>
            <a:off x="7557718" y="6991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4" name="Shape 7404"/>
          <p:cNvSpPr/>
          <p:nvPr/>
        </p:nvSpPr>
        <p:spPr>
          <a:xfrm>
            <a:off x="7437722" y="8166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5" name="Shape 7405"/>
          <p:cNvSpPr/>
          <p:nvPr/>
        </p:nvSpPr>
        <p:spPr>
          <a:xfrm>
            <a:off x="7437722" y="93692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6" name="Shape 7406"/>
          <p:cNvSpPr/>
          <p:nvPr/>
        </p:nvSpPr>
        <p:spPr>
          <a:xfrm>
            <a:off x="7557718" y="8166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7" name="Shape 7407"/>
          <p:cNvSpPr/>
          <p:nvPr/>
        </p:nvSpPr>
        <p:spPr>
          <a:xfrm>
            <a:off x="7557718" y="93692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8" name="Shape 7408"/>
          <p:cNvSpPr/>
          <p:nvPr/>
        </p:nvSpPr>
        <p:spPr>
          <a:xfrm>
            <a:off x="7730641" y="70181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9" name="Shape 7409"/>
          <p:cNvSpPr/>
          <p:nvPr/>
        </p:nvSpPr>
        <p:spPr>
          <a:xfrm>
            <a:off x="7730641" y="81880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0" name="Shape 7410"/>
          <p:cNvSpPr/>
          <p:nvPr/>
        </p:nvSpPr>
        <p:spPr>
          <a:xfrm>
            <a:off x="7730641" y="9385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1" name="Shape 7411"/>
          <p:cNvSpPr/>
          <p:nvPr/>
        </p:nvSpPr>
        <p:spPr>
          <a:xfrm>
            <a:off x="7847476" y="7007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2" name="Shape 7412"/>
          <p:cNvSpPr/>
          <p:nvPr/>
        </p:nvSpPr>
        <p:spPr>
          <a:xfrm>
            <a:off x="7967471" y="7007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3" name="Shape 7413"/>
          <p:cNvSpPr/>
          <p:nvPr/>
        </p:nvSpPr>
        <p:spPr>
          <a:xfrm>
            <a:off x="7847476" y="81772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4" name="Shape 7414"/>
          <p:cNvSpPr/>
          <p:nvPr/>
        </p:nvSpPr>
        <p:spPr>
          <a:xfrm>
            <a:off x="7847476" y="9374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5" name="Shape 7415"/>
          <p:cNvSpPr/>
          <p:nvPr/>
        </p:nvSpPr>
        <p:spPr>
          <a:xfrm>
            <a:off x="7967471" y="81772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6" name="Shape 7416"/>
          <p:cNvSpPr/>
          <p:nvPr/>
        </p:nvSpPr>
        <p:spPr>
          <a:xfrm>
            <a:off x="7967471" y="9374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7" name="Shape 7417"/>
          <p:cNvSpPr/>
          <p:nvPr/>
        </p:nvSpPr>
        <p:spPr>
          <a:xfrm>
            <a:off x="8196730" y="70683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8" name="Shape 7418"/>
          <p:cNvSpPr/>
          <p:nvPr/>
        </p:nvSpPr>
        <p:spPr>
          <a:xfrm>
            <a:off x="8196730" y="82383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9" name="Shape 7419"/>
          <p:cNvSpPr/>
          <p:nvPr/>
        </p:nvSpPr>
        <p:spPr>
          <a:xfrm>
            <a:off x="8196730" y="9435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0" name="Shape 7420"/>
          <p:cNvSpPr/>
          <p:nvPr/>
        </p:nvSpPr>
        <p:spPr>
          <a:xfrm>
            <a:off x="8313480" y="7057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1" name="Shape 7421"/>
          <p:cNvSpPr/>
          <p:nvPr/>
        </p:nvSpPr>
        <p:spPr>
          <a:xfrm>
            <a:off x="8433476" y="7057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2" name="Shape 7422"/>
          <p:cNvSpPr/>
          <p:nvPr/>
        </p:nvSpPr>
        <p:spPr>
          <a:xfrm>
            <a:off x="8313480" y="82275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3" name="Shape 7423"/>
          <p:cNvSpPr/>
          <p:nvPr/>
        </p:nvSpPr>
        <p:spPr>
          <a:xfrm>
            <a:off x="8313480" y="94247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4" name="Shape 7424"/>
          <p:cNvSpPr/>
          <p:nvPr/>
        </p:nvSpPr>
        <p:spPr>
          <a:xfrm>
            <a:off x="8433476" y="82275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5" name="Shape 7425"/>
          <p:cNvSpPr/>
          <p:nvPr/>
        </p:nvSpPr>
        <p:spPr>
          <a:xfrm>
            <a:off x="8433476" y="94247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6" name="Shape 7426"/>
          <p:cNvSpPr/>
          <p:nvPr/>
        </p:nvSpPr>
        <p:spPr>
          <a:xfrm>
            <a:off x="8640624" y="70181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7" name="Shape 7427"/>
          <p:cNvSpPr/>
          <p:nvPr/>
        </p:nvSpPr>
        <p:spPr>
          <a:xfrm>
            <a:off x="8640624" y="81880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8" name="Shape 7428"/>
          <p:cNvSpPr/>
          <p:nvPr/>
        </p:nvSpPr>
        <p:spPr>
          <a:xfrm>
            <a:off x="8640624" y="9385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9" name="Shape 7429"/>
          <p:cNvSpPr/>
          <p:nvPr/>
        </p:nvSpPr>
        <p:spPr>
          <a:xfrm>
            <a:off x="8757374" y="7007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0" name="Shape 7430"/>
          <p:cNvSpPr/>
          <p:nvPr/>
        </p:nvSpPr>
        <p:spPr>
          <a:xfrm>
            <a:off x="8877370" y="7007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1" name="Shape 7431"/>
          <p:cNvSpPr/>
          <p:nvPr/>
        </p:nvSpPr>
        <p:spPr>
          <a:xfrm>
            <a:off x="8757374" y="81772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2" name="Shape 7432"/>
          <p:cNvSpPr/>
          <p:nvPr/>
        </p:nvSpPr>
        <p:spPr>
          <a:xfrm>
            <a:off x="8757374" y="9374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3" name="Shape 7433"/>
          <p:cNvSpPr/>
          <p:nvPr/>
        </p:nvSpPr>
        <p:spPr>
          <a:xfrm>
            <a:off x="8877370" y="81772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4" name="Shape 7434"/>
          <p:cNvSpPr/>
          <p:nvPr/>
        </p:nvSpPr>
        <p:spPr>
          <a:xfrm>
            <a:off x="8877370" y="9374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5" name="Shape 7435"/>
          <p:cNvSpPr/>
          <p:nvPr/>
        </p:nvSpPr>
        <p:spPr>
          <a:xfrm>
            <a:off x="5530917" y="1098050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6" name="Shape 7436"/>
          <p:cNvSpPr/>
          <p:nvPr/>
        </p:nvSpPr>
        <p:spPr>
          <a:xfrm>
            <a:off x="5530917" y="12159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7" name="Shape 7437"/>
          <p:cNvSpPr/>
          <p:nvPr/>
        </p:nvSpPr>
        <p:spPr>
          <a:xfrm>
            <a:off x="5530917" y="133662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8" name="Shape 7438"/>
          <p:cNvSpPr/>
          <p:nvPr/>
        </p:nvSpPr>
        <p:spPr>
          <a:xfrm>
            <a:off x="5647668" y="109696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9" name="Shape 7439"/>
          <p:cNvSpPr/>
          <p:nvPr/>
        </p:nvSpPr>
        <p:spPr>
          <a:xfrm>
            <a:off x="5767663" y="109696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0" name="Shape 7440"/>
          <p:cNvSpPr/>
          <p:nvPr/>
        </p:nvSpPr>
        <p:spPr>
          <a:xfrm>
            <a:off x="5647668" y="121487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1" name="Shape 7441"/>
          <p:cNvSpPr/>
          <p:nvPr/>
        </p:nvSpPr>
        <p:spPr>
          <a:xfrm>
            <a:off x="5647668" y="133553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2" name="Shape 7442"/>
          <p:cNvSpPr/>
          <p:nvPr/>
        </p:nvSpPr>
        <p:spPr>
          <a:xfrm>
            <a:off x="5767663" y="121487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3" name="Shape 7443"/>
          <p:cNvSpPr/>
          <p:nvPr/>
        </p:nvSpPr>
        <p:spPr>
          <a:xfrm>
            <a:off x="5767663" y="133553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4" name="Shape 7444"/>
          <p:cNvSpPr/>
          <p:nvPr/>
        </p:nvSpPr>
        <p:spPr>
          <a:xfrm>
            <a:off x="5067275" y="1098050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5" name="Shape 7445"/>
          <p:cNvSpPr/>
          <p:nvPr/>
        </p:nvSpPr>
        <p:spPr>
          <a:xfrm>
            <a:off x="5067275" y="121596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6" name="Shape 7446"/>
          <p:cNvSpPr/>
          <p:nvPr/>
        </p:nvSpPr>
        <p:spPr>
          <a:xfrm>
            <a:off x="5067275" y="133662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7" name="Shape 7447"/>
          <p:cNvSpPr/>
          <p:nvPr/>
        </p:nvSpPr>
        <p:spPr>
          <a:xfrm>
            <a:off x="5184026" y="109696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8" name="Shape 7448"/>
          <p:cNvSpPr/>
          <p:nvPr/>
        </p:nvSpPr>
        <p:spPr>
          <a:xfrm>
            <a:off x="5304022" y="109696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9" name="Shape 7449"/>
          <p:cNvSpPr/>
          <p:nvPr/>
        </p:nvSpPr>
        <p:spPr>
          <a:xfrm>
            <a:off x="5184026" y="121487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0" name="Shape 7450"/>
          <p:cNvSpPr/>
          <p:nvPr/>
        </p:nvSpPr>
        <p:spPr>
          <a:xfrm>
            <a:off x="5184026" y="133553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1" name="Shape 7451"/>
          <p:cNvSpPr/>
          <p:nvPr/>
        </p:nvSpPr>
        <p:spPr>
          <a:xfrm>
            <a:off x="5304022" y="121487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2" name="Shape 7452"/>
          <p:cNvSpPr/>
          <p:nvPr/>
        </p:nvSpPr>
        <p:spPr>
          <a:xfrm>
            <a:off x="5304022" y="133553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3" name="Shape 7453"/>
          <p:cNvSpPr/>
          <p:nvPr/>
        </p:nvSpPr>
        <p:spPr>
          <a:xfrm>
            <a:off x="5977258" y="1114683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4" name="Shape 7454"/>
          <p:cNvSpPr/>
          <p:nvPr/>
        </p:nvSpPr>
        <p:spPr>
          <a:xfrm>
            <a:off x="5977258" y="12325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5" name="Shape 7455"/>
          <p:cNvSpPr/>
          <p:nvPr/>
        </p:nvSpPr>
        <p:spPr>
          <a:xfrm>
            <a:off x="5977258" y="135325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6" name="Shape 7456"/>
          <p:cNvSpPr/>
          <p:nvPr/>
        </p:nvSpPr>
        <p:spPr>
          <a:xfrm>
            <a:off x="6094009" y="1113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7" name="Shape 7457"/>
          <p:cNvSpPr/>
          <p:nvPr/>
        </p:nvSpPr>
        <p:spPr>
          <a:xfrm>
            <a:off x="6214004" y="1113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8" name="Shape 7458"/>
          <p:cNvSpPr/>
          <p:nvPr/>
        </p:nvSpPr>
        <p:spPr>
          <a:xfrm>
            <a:off x="6094009" y="12315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9" name="Shape 7459"/>
          <p:cNvSpPr/>
          <p:nvPr/>
        </p:nvSpPr>
        <p:spPr>
          <a:xfrm>
            <a:off x="6094009" y="135216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0" name="Shape 7460"/>
          <p:cNvSpPr/>
          <p:nvPr/>
        </p:nvSpPr>
        <p:spPr>
          <a:xfrm>
            <a:off x="6214004" y="12315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1" name="Shape 7461"/>
          <p:cNvSpPr/>
          <p:nvPr/>
        </p:nvSpPr>
        <p:spPr>
          <a:xfrm>
            <a:off x="6214004" y="135216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2" name="Shape 7462"/>
          <p:cNvSpPr/>
          <p:nvPr/>
        </p:nvSpPr>
        <p:spPr>
          <a:xfrm>
            <a:off x="6433182" y="1114683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3" name="Shape 7463"/>
          <p:cNvSpPr/>
          <p:nvPr/>
        </p:nvSpPr>
        <p:spPr>
          <a:xfrm>
            <a:off x="6433182" y="12325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4" name="Shape 7464"/>
          <p:cNvSpPr/>
          <p:nvPr/>
        </p:nvSpPr>
        <p:spPr>
          <a:xfrm>
            <a:off x="6433182" y="135325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5" name="Shape 7465"/>
          <p:cNvSpPr/>
          <p:nvPr/>
        </p:nvSpPr>
        <p:spPr>
          <a:xfrm>
            <a:off x="6549932" y="1113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6" name="Shape 7466"/>
          <p:cNvSpPr/>
          <p:nvPr/>
        </p:nvSpPr>
        <p:spPr>
          <a:xfrm>
            <a:off x="6669928" y="1113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7" name="Shape 7467"/>
          <p:cNvSpPr/>
          <p:nvPr/>
        </p:nvSpPr>
        <p:spPr>
          <a:xfrm>
            <a:off x="6549932" y="12315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8" name="Shape 7468"/>
          <p:cNvSpPr/>
          <p:nvPr/>
        </p:nvSpPr>
        <p:spPr>
          <a:xfrm>
            <a:off x="6549932" y="135216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9" name="Shape 7469"/>
          <p:cNvSpPr/>
          <p:nvPr/>
        </p:nvSpPr>
        <p:spPr>
          <a:xfrm>
            <a:off x="6669928" y="12315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0" name="Shape 7470"/>
          <p:cNvSpPr/>
          <p:nvPr/>
        </p:nvSpPr>
        <p:spPr>
          <a:xfrm>
            <a:off x="6669928" y="135216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1" name="Shape 7471"/>
          <p:cNvSpPr/>
          <p:nvPr/>
        </p:nvSpPr>
        <p:spPr>
          <a:xfrm>
            <a:off x="6877077" y="1114683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2" name="Shape 7472"/>
          <p:cNvSpPr/>
          <p:nvPr/>
        </p:nvSpPr>
        <p:spPr>
          <a:xfrm>
            <a:off x="6877077" y="12325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3" name="Shape 7473"/>
          <p:cNvSpPr/>
          <p:nvPr/>
        </p:nvSpPr>
        <p:spPr>
          <a:xfrm>
            <a:off x="6877077" y="135325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4" name="Shape 7474"/>
          <p:cNvSpPr/>
          <p:nvPr/>
        </p:nvSpPr>
        <p:spPr>
          <a:xfrm>
            <a:off x="6993827" y="1113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5" name="Shape 7475"/>
          <p:cNvSpPr/>
          <p:nvPr/>
        </p:nvSpPr>
        <p:spPr>
          <a:xfrm>
            <a:off x="7113823" y="1113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6" name="Shape 7476"/>
          <p:cNvSpPr/>
          <p:nvPr/>
        </p:nvSpPr>
        <p:spPr>
          <a:xfrm>
            <a:off x="6993827" y="12315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7" name="Shape 7477"/>
          <p:cNvSpPr/>
          <p:nvPr/>
        </p:nvSpPr>
        <p:spPr>
          <a:xfrm>
            <a:off x="6993827" y="135216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8" name="Shape 7478"/>
          <p:cNvSpPr/>
          <p:nvPr/>
        </p:nvSpPr>
        <p:spPr>
          <a:xfrm>
            <a:off x="7113823" y="12315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9" name="Shape 7479"/>
          <p:cNvSpPr/>
          <p:nvPr/>
        </p:nvSpPr>
        <p:spPr>
          <a:xfrm>
            <a:off x="7113823" y="135216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0" name="Shape 7480"/>
          <p:cNvSpPr/>
          <p:nvPr/>
        </p:nvSpPr>
        <p:spPr>
          <a:xfrm>
            <a:off x="5069722" y="151424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1" name="Shape 7481"/>
          <p:cNvSpPr/>
          <p:nvPr/>
        </p:nvSpPr>
        <p:spPr>
          <a:xfrm>
            <a:off x="5069722" y="16321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2" name="Shape 7482"/>
          <p:cNvSpPr/>
          <p:nvPr/>
        </p:nvSpPr>
        <p:spPr>
          <a:xfrm>
            <a:off x="5069722" y="17528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3" name="Shape 7483"/>
          <p:cNvSpPr/>
          <p:nvPr/>
        </p:nvSpPr>
        <p:spPr>
          <a:xfrm>
            <a:off x="5186472" y="15131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4" name="Shape 7484"/>
          <p:cNvSpPr/>
          <p:nvPr/>
        </p:nvSpPr>
        <p:spPr>
          <a:xfrm>
            <a:off x="5306469" y="151315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5" name="Shape 7485"/>
          <p:cNvSpPr/>
          <p:nvPr/>
        </p:nvSpPr>
        <p:spPr>
          <a:xfrm>
            <a:off x="5186472" y="16310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6" name="Shape 7486"/>
          <p:cNvSpPr/>
          <p:nvPr/>
        </p:nvSpPr>
        <p:spPr>
          <a:xfrm>
            <a:off x="5186472" y="175173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7" name="Shape 7487"/>
          <p:cNvSpPr/>
          <p:nvPr/>
        </p:nvSpPr>
        <p:spPr>
          <a:xfrm>
            <a:off x="5306469" y="16310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8" name="Shape 7488"/>
          <p:cNvSpPr/>
          <p:nvPr/>
        </p:nvSpPr>
        <p:spPr>
          <a:xfrm>
            <a:off x="5306469" y="17517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9" name="Shape 7489"/>
          <p:cNvSpPr/>
          <p:nvPr/>
        </p:nvSpPr>
        <p:spPr>
          <a:xfrm>
            <a:off x="5533364" y="151424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0" name="Shape 7490"/>
          <p:cNvSpPr/>
          <p:nvPr/>
        </p:nvSpPr>
        <p:spPr>
          <a:xfrm>
            <a:off x="5533364" y="16321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1" name="Shape 7491"/>
          <p:cNvSpPr/>
          <p:nvPr/>
        </p:nvSpPr>
        <p:spPr>
          <a:xfrm>
            <a:off x="5533364" y="17528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2" name="Shape 7492"/>
          <p:cNvSpPr/>
          <p:nvPr/>
        </p:nvSpPr>
        <p:spPr>
          <a:xfrm>
            <a:off x="5650114" y="15131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3" name="Shape 7493"/>
          <p:cNvSpPr/>
          <p:nvPr/>
        </p:nvSpPr>
        <p:spPr>
          <a:xfrm>
            <a:off x="5770110" y="151315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4" name="Shape 7494"/>
          <p:cNvSpPr/>
          <p:nvPr/>
        </p:nvSpPr>
        <p:spPr>
          <a:xfrm>
            <a:off x="5650114" y="16310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5" name="Shape 7495"/>
          <p:cNvSpPr/>
          <p:nvPr/>
        </p:nvSpPr>
        <p:spPr>
          <a:xfrm>
            <a:off x="5650114" y="175173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6" name="Shape 7496"/>
          <p:cNvSpPr/>
          <p:nvPr/>
        </p:nvSpPr>
        <p:spPr>
          <a:xfrm>
            <a:off x="5770110" y="16310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7" name="Shape 7497"/>
          <p:cNvSpPr/>
          <p:nvPr/>
        </p:nvSpPr>
        <p:spPr>
          <a:xfrm>
            <a:off x="5770110" y="17517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8" name="Shape 7498"/>
          <p:cNvSpPr/>
          <p:nvPr/>
        </p:nvSpPr>
        <p:spPr>
          <a:xfrm>
            <a:off x="5977258" y="151424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9" name="Shape 7499"/>
          <p:cNvSpPr/>
          <p:nvPr/>
        </p:nvSpPr>
        <p:spPr>
          <a:xfrm>
            <a:off x="5977258" y="16321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0" name="Shape 7500"/>
          <p:cNvSpPr/>
          <p:nvPr/>
        </p:nvSpPr>
        <p:spPr>
          <a:xfrm>
            <a:off x="5977258" y="17528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1" name="Shape 7501"/>
          <p:cNvSpPr/>
          <p:nvPr/>
        </p:nvSpPr>
        <p:spPr>
          <a:xfrm>
            <a:off x="6094009" y="15131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2" name="Shape 7502"/>
          <p:cNvSpPr/>
          <p:nvPr/>
        </p:nvSpPr>
        <p:spPr>
          <a:xfrm>
            <a:off x="6214004" y="151315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3" name="Shape 7503"/>
          <p:cNvSpPr/>
          <p:nvPr/>
        </p:nvSpPr>
        <p:spPr>
          <a:xfrm>
            <a:off x="6094009" y="16310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4" name="Shape 7504"/>
          <p:cNvSpPr/>
          <p:nvPr/>
        </p:nvSpPr>
        <p:spPr>
          <a:xfrm>
            <a:off x="6094009" y="175173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5" name="Shape 7505"/>
          <p:cNvSpPr/>
          <p:nvPr/>
        </p:nvSpPr>
        <p:spPr>
          <a:xfrm>
            <a:off x="6214004" y="16310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6" name="Shape 7506"/>
          <p:cNvSpPr/>
          <p:nvPr/>
        </p:nvSpPr>
        <p:spPr>
          <a:xfrm>
            <a:off x="6214004" y="175173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7" name="Shape 7507"/>
          <p:cNvSpPr/>
          <p:nvPr/>
        </p:nvSpPr>
        <p:spPr>
          <a:xfrm>
            <a:off x="6433357" y="151652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8" name="Shape 7508"/>
          <p:cNvSpPr/>
          <p:nvPr/>
        </p:nvSpPr>
        <p:spPr>
          <a:xfrm>
            <a:off x="6433357" y="162898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9" name="Shape 7509"/>
          <p:cNvSpPr/>
          <p:nvPr/>
        </p:nvSpPr>
        <p:spPr>
          <a:xfrm>
            <a:off x="6433357" y="17492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0" name="Shape 7510"/>
          <p:cNvSpPr/>
          <p:nvPr/>
        </p:nvSpPr>
        <p:spPr>
          <a:xfrm>
            <a:off x="6550107" y="151543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1" name="Shape 7511"/>
          <p:cNvSpPr/>
          <p:nvPr/>
        </p:nvSpPr>
        <p:spPr>
          <a:xfrm>
            <a:off x="6670103" y="15154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2" name="Shape 7512"/>
          <p:cNvSpPr/>
          <p:nvPr/>
        </p:nvSpPr>
        <p:spPr>
          <a:xfrm>
            <a:off x="6550107" y="16279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3" name="Shape 7513"/>
          <p:cNvSpPr/>
          <p:nvPr/>
        </p:nvSpPr>
        <p:spPr>
          <a:xfrm>
            <a:off x="6550107" y="174814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4" name="Shape 7514"/>
          <p:cNvSpPr/>
          <p:nvPr/>
        </p:nvSpPr>
        <p:spPr>
          <a:xfrm>
            <a:off x="6670103" y="16279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5" name="Shape 7515"/>
          <p:cNvSpPr/>
          <p:nvPr/>
        </p:nvSpPr>
        <p:spPr>
          <a:xfrm>
            <a:off x="6670103" y="174814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6" name="Shape 7516"/>
          <p:cNvSpPr/>
          <p:nvPr/>
        </p:nvSpPr>
        <p:spPr>
          <a:xfrm>
            <a:off x="6877251" y="151544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7" name="Shape 7517"/>
          <p:cNvSpPr/>
          <p:nvPr/>
        </p:nvSpPr>
        <p:spPr>
          <a:xfrm>
            <a:off x="6877251" y="163295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8" name="Shape 7518"/>
          <p:cNvSpPr/>
          <p:nvPr/>
        </p:nvSpPr>
        <p:spPr>
          <a:xfrm>
            <a:off x="6877251" y="17532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9" name="Shape 7519"/>
          <p:cNvSpPr/>
          <p:nvPr/>
        </p:nvSpPr>
        <p:spPr>
          <a:xfrm>
            <a:off x="6994002" y="151435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0" name="Shape 7520"/>
          <p:cNvSpPr/>
          <p:nvPr/>
        </p:nvSpPr>
        <p:spPr>
          <a:xfrm>
            <a:off x="7113997" y="15143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1" name="Shape 7521"/>
          <p:cNvSpPr/>
          <p:nvPr/>
        </p:nvSpPr>
        <p:spPr>
          <a:xfrm>
            <a:off x="6994002" y="163186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2" name="Shape 7522"/>
          <p:cNvSpPr/>
          <p:nvPr/>
        </p:nvSpPr>
        <p:spPr>
          <a:xfrm>
            <a:off x="6994002" y="175211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3" name="Shape 7523"/>
          <p:cNvSpPr/>
          <p:nvPr/>
        </p:nvSpPr>
        <p:spPr>
          <a:xfrm>
            <a:off x="7113997" y="163186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4" name="Shape 7524"/>
          <p:cNvSpPr/>
          <p:nvPr/>
        </p:nvSpPr>
        <p:spPr>
          <a:xfrm>
            <a:off x="7113997" y="17521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5" name="Shape 7525"/>
          <p:cNvSpPr/>
          <p:nvPr/>
        </p:nvSpPr>
        <p:spPr>
          <a:xfrm>
            <a:off x="7320971" y="151039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6" name="Shape 7526"/>
          <p:cNvSpPr/>
          <p:nvPr/>
        </p:nvSpPr>
        <p:spPr>
          <a:xfrm>
            <a:off x="7320971" y="162790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7" name="Shape 7527"/>
          <p:cNvSpPr/>
          <p:nvPr/>
        </p:nvSpPr>
        <p:spPr>
          <a:xfrm>
            <a:off x="7320971" y="174815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8" name="Shape 7528"/>
          <p:cNvSpPr/>
          <p:nvPr/>
        </p:nvSpPr>
        <p:spPr>
          <a:xfrm>
            <a:off x="7437722" y="150930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9" name="Shape 7529"/>
          <p:cNvSpPr/>
          <p:nvPr/>
        </p:nvSpPr>
        <p:spPr>
          <a:xfrm>
            <a:off x="7557718" y="15093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0" name="Shape 7530"/>
          <p:cNvSpPr/>
          <p:nvPr/>
        </p:nvSpPr>
        <p:spPr>
          <a:xfrm>
            <a:off x="7437722" y="162681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1" name="Shape 7531"/>
          <p:cNvSpPr/>
          <p:nvPr/>
        </p:nvSpPr>
        <p:spPr>
          <a:xfrm>
            <a:off x="7437722" y="174706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2" name="Shape 7532"/>
          <p:cNvSpPr/>
          <p:nvPr/>
        </p:nvSpPr>
        <p:spPr>
          <a:xfrm>
            <a:off x="7557718" y="162681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3" name="Shape 7533"/>
          <p:cNvSpPr/>
          <p:nvPr/>
        </p:nvSpPr>
        <p:spPr>
          <a:xfrm>
            <a:off x="7557718" y="174706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4" name="Shape 7534"/>
          <p:cNvSpPr/>
          <p:nvPr/>
        </p:nvSpPr>
        <p:spPr>
          <a:xfrm>
            <a:off x="7730641" y="151194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5" name="Shape 7535"/>
          <p:cNvSpPr/>
          <p:nvPr/>
        </p:nvSpPr>
        <p:spPr>
          <a:xfrm>
            <a:off x="7730641" y="16289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6" name="Shape 7536"/>
          <p:cNvSpPr/>
          <p:nvPr/>
        </p:nvSpPr>
        <p:spPr>
          <a:xfrm>
            <a:off x="7730641" y="174867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7" name="Shape 7537"/>
          <p:cNvSpPr/>
          <p:nvPr/>
        </p:nvSpPr>
        <p:spPr>
          <a:xfrm>
            <a:off x="7847476" y="151086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8" name="Shape 7538"/>
          <p:cNvSpPr/>
          <p:nvPr/>
        </p:nvSpPr>
        <p:spPr>
          <a:xfrm>
            <a:off x="7967471" y="151086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9" name="Shape 7539"/>
          <p:cNvSpPr/>
          <p:nvPr/>
        </p:nvSpPr>
        <p:spPr>
          <a:xfrm>
            <a:off x="7847476" y="162786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0" name="Shape 7540"/>
          <p:cNvSpPr/>
          <p:nvPr/>
        </p:nvSpPr>
        <p:spPr>
          <a:xfrm>
            <a:off x="7847476" y="174758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1" name="Shape 7541"/>
          <p:cNvSpPr/>
          <p:nvPr/>
        </p:nvSpPr>
        <p:spPr>
          <a:xfrm>
            <a:off x="7967471" y="162786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2" name="Shape 7542"/>
          <p:cNvSpPr/>
          <p:nvPr/>
        </p:nvSpPr>
        <p:spPr>
          <a:xfrm>
            <a:off x="7967471" y="17475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3" name="Shape 7543"/>
          <p:cNvSpPr/>
          <p:nvPr/>
        </p:nvSpPr>
        <p:spPr>
          <a:xfrm>
            <a:off x="8196730" y="151697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4" name="Shape 7544"/>
          <p:cNvSpPr/>
          <p:nvPr/>
        </p:nvSpPr>
        <p:spPr>
          <a:xfrm>
            <a:off x="8196730" y="16339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5" name="Shape 7545"/>
          <p:cNvSpPr/>
          <p:nvPr/>
        </p:nvSpPr>
        <p:spPr>
          <a:xfrm>
            <a:off x="8196730" y="175369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6" name="Shape 7546"/>
          <p:cNvSpPr/>
          <p:nvPr/>
        </p:nvSpPr>
        <p:spPr>
          <a:xfrm>
            <a:off x="8313480" y="151589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7" name="Shape 7547"/>
          <p:cNvSpPr/>
          <p:nvPr/>
        </p:nvSpPr>
        <p:spPr>
          <a:xfrm>
            <a:off x="8433476" y="15158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8" name="Shape 7548"/>
          <p:cNvSpPr/>
          <p:nvPr/>
        </p:nvSpPr>
        <p:spPr>
          <a:xfrm>
            <a:off x="8313480" y="163289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9" name="Shape 7549"/>
          <p:cNvSpPr/>
          <p:nvPr/>
        </p:nvSpPr>
        <p:spPr>
          <a:xfrm>
            <a:off x="8313480" y="175261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0" name="Shape 7550"/>
          <p:cNvSpPr/>
          <p:nvPr/>
        </p:nvSpPr>
        <p:spPr>
          <a:xfrm>
            <a:off x="8433476" y="163289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1" name="Shape 7551"/>
          <p:cNvSpPr/>
          <p:nvPr/>
        </p:nvSpPr>
        <p:spPr>
          <a:xfrm>
            <a:off x="8433476" y="175261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2" name="Shape 7552"/>
          <p:cNvSpPr/>
          <p:nvPr/>
        </p:nvSpPr>
        <p:spPr>
          <a:xfrm>
            <a:off x="8640624" y="151194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3" name="Shape 7553"/>
          <p:cNvSpPr/>
          <p:nvPr/>
        </p:nvSpPr>
        <p:spPr>
          <a:xfrm>
            <a:off x="8640624" y="16289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4" name="Shape 7554"/>
          <p:cNvSpPr/>
          <p:nvPr/>
        </p:nvSpPr>
        <p:spPr>
          <a:xfrm>
            <a:off x="8640624" y="174867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5" name="Shape 7555"/>
          <p:cNvSpPr/>
          <p:nvPr/>
        </p:nvSpPr>
        <p:spPr>
          <a:xfrm>
            <a:off x="8757374" y="151086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6" name="Shape 7556"/>
          <p:cNvSpPr/>
          <p:nvPr/>
        </p:nvSpPr>
        <p:spPr>
          <a:xfrm>
            <a:off x="8877370" y="151086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7" name="Shape 7557"/>
          <p:cNvSpPr/>
          <p:nvPr/>
        </p:nvSpPr>
        <p:spPr>
          <a:xfrm>
            <a:off x="8757374" y="162786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8" name="Shape 7558"/>
          <p:cNvSpPr/>
          <p:nvPr/>
        </p:nvSpPr>
        <p:spPr>
          <a:xfrm>
            <a:off x="8757374" y="174758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9" name="Shape 7559"/>
          <p:cNvSpPr/>
          <p:nvPr/>
        </p:nvSpPr>
        <p:spPr>
          <a:xfrm>
            <a:off x="8877370" y="162786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0" name="Shape 7560"/>
          <p:cNvSpPr/>
          <p:nvPr/>
        </p:nvSpPr>
        <p:spPr>
          <a:xfrm>
            <a:off x="8877370" y="17475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1" name="Shape 7561"/>
          <p:cNvSpPr/>
          <p:nvPr/>
        </p:nvSpPr>
        <p:spPr>
          <a:xfrm>
            <a:off x="5530917" y="190818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2" name="Shape 7562"/>
          <p:cNvSpPr/>
          <p:nvPr/>
        </p:nvSpPr>
        <p:spPr>
          <a:xfrm>
            <a:off x="5530917" y="20261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3" name="Shape 7563"/>
          <p:cNvSpPr/>
          <p:nvPr/>
        </p:nvSpPr>
        <p:spPr>
          <a:xfrm>
            <a:off x="5530917" y="21467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4" name="Shape 7564"/>
          <p:cNvSpPr/>
          <p:nvPr/>
        </p:nvSpPr>
        <p:spPr>
          <a:xfrm>
            <a:off x="5647668" y="190709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5" name="Shape 7565"/>
          <p:cNvSpPr/>
          <p:nvPr/>
        </p:nvSpPr>
        <p:spPr>
          <a:xfrm>
            <a:off x="5767663" y="190709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6" name="Shape 7566"/>
          <p:cNvSpPr/>
          <p:nvPr/>
        </p:nvSpPr>
        <p:spPr>
          <a:xfrm>
            <a:off x="5647668" y="202501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7" name="Shape 7567"/>
          <p:cNvSpPr/>
          <p:nvPr/>
        </p:nvSpPr>
        <p:spPr>
          <a:xfrm>
            <a:off x="5647668" y="214567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8" name="Shape 7568"/>
          <p:cNvSpPr/>
          <p:nvPr/>
        </p:nvSpPr>
        <p:spPr>
          <a:xfrm>
            <a:off x="5767663" y="202501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9" name="Shape 7569"/>
          <p:cNvSpPr/>
          <p:nvPr/>
        </p:nvSpPr>
        <p:spPr>
          <a:xfrm>
            <a:off x="5767663" y="214567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0" name="Shape 7570"/>
          <p:cNvSpPr/>
          <p:nvPr/>
        </p:nvSpPr>
        <p:spPr>
          <a:xfrm>
            <a:off x="5067275" y="190818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1" name="Shape 7571"/>
          <p:cNvSpPr/>
          <p:nvPr/>
        </p:nvSpPr>
        <p:spPr>
          <a:xfrm>
            <a:off x="5067275" y="20261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2" name="Shape 7572"/>
          <p:cNvSpPr/>
          <p:nvPr/>
        </p:nvSpPr>
        <p:spPr>
          <a:xfrm>
            <a:off x="5067275" y="214676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3" name="Shape 7573"/>
          <p:cNvSpPr/>
          <p:nvPr/>
        </p:nvSpPr>
        <p:spPr>
          <a:xfrm>
            <a:off x="5184026" y="190709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4" name="Shape 7574"/>
          <p:cNvSpPr/>
          <p:nvPr/>
        </p:nvSpPr>
        <p:spPr>
          <a:xfrm>
            <a:off x="5304022" y="190709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5" name="Shape 7575"/>
          <p:cNvSpPr/>
          <p:nvPr/>
        </p:nvSpPr>
        <p:spPr>
          <a:xfrm>
            <a:off x="5184026" y="202501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6" name="Shape 7576"/>
          <p:cNvSpPr/>
          <p:nvPr/>
        </p:nvSpPr>
        <p:spPr>
          <a:xfrm>
            <a:off x="5184026" y="214567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7" name="Shape 7577"/>
          <p:cNvSpPr/>
          <p:nvPr/>
        </p:nvSpPr>
        <p:spPr>
          <a:xfrm>
            <a:off x="5304022" y="202501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8" name="Shape 7578"/>
          <p:cNvSpPr/>
          <p:nvPr/>
        </p:nvSpPr>
        <p:spPr>
          <a:xfrm>
            <a:off x="5304022" y="214567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9" name="Shape 7579"/>
          <p:cNvSpPr/>
          <p:nvPr/>
        </p:nvSpPr>
        <p:spPr>
          <a:xfrm>
            <a:off x="5069722" y="232346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0" name="Shape 7580"/>
          <p:cNvSpPr/>
          <p:nvPr/>
        </p:nvSpPr>
        <p:spPr>
          <a:xfrm>
            <a:off x="5069722" y="24413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1" name="Shape 7581"/>
          <p:cNvSpPr/>
          <p:nvPr/>
        </p:nvSpPr>
        <p:spPr>
          <a:xfrm>
            <a:off x="5069722" y="25620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2" name="Shape 7582"/>
          <p:cNvSpPr/>
          <p:nvPr/>
        </p:nvSpPr>
        <p:spPr>
          <a:xfrm>
            <a:off x="5186472" y="23223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3" name="Shape 7583"/>
          <p:cNvSpPr/>
          <p:nvPr/>
        </p:nvSpPr>
        <p:spPr>
          <a:xfrm>
            <a:off x="5306469" y="23223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4" name="Shape 7584"/>
          <p:cNvSpPr/>
          <p:nvPr/>
        </p:nvSpPr>
        <p:spPr>
          <a:xfrm>
            <a:off x="5186472" y="24402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5" name="Shape 7585"/>
          <p:cNvSpPr/>
          <p:nvPr/>
        </p:nvSpPr>
        <p:spPr>
          <a:xfrm>
            <a:off x="5186472" y="25609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6" name="Shape 7586"/>
          <p:cNvSpPr/>
          <p:nvPr/>
        </p:nvSpPr>
        <p:spPr>
          <a:xfrm>
            <a:off x="5306469" y="244029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7" name="Shape 7587"/>
          <p:cNvSpPr/>
          <p:nvPr/>
        </p:nvSpPr>
        <p:spPr>
          <a:xfrm>
            <a:off x="5306469" y="25609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8" name="Shape 7588"/>
          <p:cNvSpPr/>
          <p:nvPr/>
        </p:nvSpPr>
        <p:spPr>
          <a:xfrm>
            <a:off x="5533364" y="232346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9" name="Shape 7589"/>
          <p:cNvSpPr/>
          <p:nvPr/>
        </p:nvSpPr>
        <p:spPr>
          <a:xfrm>
            <a:off x="5533364" y="24413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0" name="Shape 7590"/>
          <p:cNvSpPr/>
          <p:nvPr/>
        </p:nvSpPr>
        <p:spPr>
          <a:xfrm>
            <a:off x="5533364" y="25620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1" name="Shape 7591"/>
          <p:cNvSpPr/>
          <p:nvPr/>
        </p:nvSpPr>
        <p:spPr>
          <a:xfrm>
            <a:off x="5650114" y="23223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2" name="Shape 7592"/>
          <p:cNvSpPr/>
          <p:nvPr/>
        </p:nvSpPr>
        <p:spPr>
          <a:xfrm>
            <a:off x="5770110" y="23223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3" name="Shape 7593"/>
          <p:cNvSpPr/>
          <p:nvPr/>
        </p:nvSpPr>
        <p:spPr>
          <a:xfrm>
            <a:off x="5650114" y="24402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4" name="Shape 7594"/>
          <p:cNvSpPr/>
          <p:nvPr/>
        </p:nvSpPr>
        <p:spPr>
          <a:xfrm>
            <a:off x="5650114" y="25609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5" name="Shape 7595"/>
          <p:cNvSpPr/>
          <p:nvPr/>
        </p:nvSpPr>
        <p:spPr>
          <a:xfrm>
            <a:off x="5770110" y="244029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6" name="Shape 7596"/>
          <p:cNvSpPr/>
          <p:nvPr/>
        </p:nvSpPr>
        <p:spPr>
          <a:xfrm>
            <a:off x="5770110" y="25609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7" name="Shape 7597"/>
          <p:cNvSpPr/>
          <p:nvPr/>
        </p:nvSpPr>
        <p:spPr>
          <a:xfrm>
            <a:off x="5977258" y="232346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8" name="Shape 7598"/>
          <p:cNvSpPr/>
          <p:nvPr/>
        </p:nvSpPr>
        <p:spPr>
          <a:xfrm>
            <a:off x="5977258" y="24413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9" name="Shape 7599"/>
          <p:cNvSpPr/>
          <p:nvPr/>
        </p:nvSpPr>
        <p:spPr>
          <a:xfrm>
            <a:off x="5977258" y="25620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0" name="Shape 7600"/>
          <p:cNvSpPr/>
          <p:nvPr/>
        </p:nvSpPr>
        <p:spPr>
          <a:xfrm>
            <a:off x="6094009" y="23223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1" name="Shape 7601"/>
          <p:cNvSpPr/>
          <p:nvPr/>
        </p:nvSpPr>
        <p:spPr>
          <a:xfrm>
            <a:off x="6214004" y="23223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2" name="Shape 7602"/>
          <p:cNvSpPr/>
          <p:nvPr/>
        </p:nvSpPr>
        <p:spPr>
          <a:xfrm>
            <a:off x="6094009" y="24402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3" name="Shape 7603"/>
          <p:cNvSpPr/>
          <p:nvPr/>
        </p:nvSpPr>
        <p:spPr>
          <a:xfrm>
            <a:off x="6094009" y="256095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4" name="Shape 7604"/>
          <p:cNvSpPr/>
          <p:nvPr/>
        </p:nvSpPr>
        <p:spPr>
          <a:xfrm>
            <a:off x="6214004" y="244029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5" name="Shape 7605"/>
          <p:cNvSpPr/>
          <p:nvPr/>
        </p:nvSpPr>
        <p:spPr>
          <a:xfrm>
            <a:off x="6214004" y="25609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6" name="Shape 7606"/>
          <p:cNvSpPr/>
          <p:nvPr/>
        </p:nvSpPr>
        <p:spPr>
          <a:xfrm>
            <a:off x="6433357" y="232574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7" name="Shape 7607"/>
          <p:cNvSpPr/>
          <p:nvPr/>
        </p:nvSpPr>
        <p:spPr>
          <a:xfrm>
            <a:off x="6433357" y="243820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8" name="Shape 7608"/>
          <p:cNvSpPr/>
          <p:nvPr/>
        </p:nvSpPr>
        <p:spPr>
          <a:xfrm>
            <a:off x="6433357" y="25584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9" name="Shape 7609"/>
          <p:cNvSpPr/>
          <p:nvPr/>
        </p:nvSpPr>
        <p:spPr>
          <a:xfrm>
            <a:off x="6550107" y="23246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0" name="Shape 7610"/>
          <p:cNvSpPr/>
          <p:nvPr/>
        </p:nvSpPr>
        <p:spPr>
          <a:xfrm>
            <a:off x="6670103" y="232465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1" name="Shape 7611"/>
          <p:cNvSpPr/>
          <p:nvPr/>
        </p:nvSpPr>
        <p:spPr>
          <a:xfrm>
            <a:off x="6550107" y="24371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2" name="Shape 7612"/>
          <p:cNvSpPr/>
          <p:nvPr/>
        </p:nvSpPr>
        <p:spPr>
          <a:xfrm>
            <a:off x="6550107" y="25573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3" name="Shape 7613"/>
          <p:cNvSpPr/>
          <p:nvPr/>
        </p:nvSpPr>
        <p:spPr>
          <a:xfrm>
            <a:off x="6670103" y="243712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4" name="Shape 7614"/>
          <p:cNvSpPr/>
          <p:nvPr/>
        </p:nvSpPr>
        <p:spPr>
          <a:xfrm>
            <a:off x="6670103" y="255736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5" name="Shape 7615"/>
          <p:cNvSpPr/>
          <p:nvPr/>
        </p:nvSpPr>
        <p:spPr>
          <a:xfrm>
            <a:off x="6877251" y="232466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6" name="Shape 7616"/>
          <p:cNvSpPr/>
          <p:nvPr/>
        </p:nvSpPr>
        <p:spPr>
          <a:xfrm>
            <a:off x="6877251" y="24421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7" name="Shape 7617"/>
          <p:cNvSpPr/>
          <p:nvPr/>
        </p:nvSpPr>
        <p:spPr>
          <a:xfrm>
            <a:off x="6877251" y="25624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8" name="Shape 7618"/>
          <p:cNvSpPr/>
          <p:nvPr/>
        </p:nvSpPr>
        <p:spPr>
          <a:xfrm>
            <a:off x="6994002" y="23235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9" name="Shape 7619"/>
          <p:cNvSpPr/>
          <p:nvPr/>
        </p:nvSpPr>
        <p:spPr>
          <a:xfrm>
            <a:off x="7113997" y="232357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0" name="Shape 7620"/>
          <p:cNvSpPr/>
          <p:nvPr/>
        </p:nvSpPr>
        <p:spPr>
          <a:xfrm>
            <a:off x="6994002" y="244108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1" name="Shape 7621"/>
          <p:cNvSpPr/>
          <p:nvPr/>
        </p:nvSpPr>
        <p:spPr>
          <a:xfrm>
            <a:off x="6994002" y="25613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2" name="Shape 7622"/>
          <p:cNvSpPr/>
          <p:nvPr/>
        </p:nvSpPr>
        <p:spPr>
          <a:xfrm>
            <a:off x="7113997" y="24410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3" name="Shape 7623"/>
          <p:cNvSpPr/>
          <p:nvPr/>
        </p:nvSpPr>
        <p:spPr>
          <a:xfrm>
            <a:off x="7113997" y="256133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4" name="Shape 7624"/>
          <p:cNvSpPr/>
          <p:nvPr/>
        </p:nvSpPr>
        <p:spPr>
          <a:xfrm>
            <a:off x="7320971" y="231961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5" name="Shape 7625"/>
          <p:cNvSpPr/>
          <p:nvPr/>
        </p:nvSpPr>
        <p:spPr>
          <a:xfrm>
            <a:off x="7320971" y="243712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6" name="Shape 7626"/>
          <p:cNvSpPr/>
          <p:nvPr/>
        </p:nvSpPr>
        <p:spPr>
          <a:xfrm>
            <a:off x="7320971" y="25573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7" name="Shape 7627"/>
          <p:cNvSpPr/>
          <p:nvPr/>
        </p:nvSpPr>
        <p:spPr>
          <a:xfrm>
            <a:off x="7437722" y="23185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8" name="Shape 7628"/>
          <p:cNvSpPr/>
          <p:nvPr/>
        </p:nvSpPr>
        <p:spPr>
          <a:xfrm>
            <a:off x="7557718" y="231852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9" name="Shape 7629"/>
          <p:cNvSpPr/>
          <p:nvPr/>
        </p:nvSpPr>
        <p:spPr>
          <a:xfrm>
            <a:off x="7437722" y="24360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0" name="Shape 7630"/>
          <p:cNvSpPr/>
          <p:nvPr/>
        </p:nvSpPr>
        <p:spPr>
          <a:xfrm>
            <a:off x="7437722" y="25562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1" name="Shape 7631"/>
          <p:cNvSpPr/>
          <p:nvPr/>
        </p:nvSpPr>
        <p:spPr>
          <a:xfrm>
            <a:off x="7557718" y="243603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2" name="Shape 7632"/>
          <p:cNvSpPr/>
          <p:nvPr/>
        </p:nvSpPr>
        <p:spPr>
          <a:xfrm>
            <a:off x="7557718" y="255628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3" name="Shape 7633"/>
          <p:cNvSpPr/>
          <p:nvPr/>
        </p:nvSpPr>
        <p:spPr>
          <a:xfrm>
            <a:off x="7730641" y="232116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4" name="Shape 7634"/>
          <p:cNvSpPr/>
          <p:nvPr/>
        </p:nvSpPr>
        <p:spPr>
          <a:xfrm>
            <a:off x="7730641" y="243816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5" name="Shape 7635"/>
          <p:cNvSpPr/>
          <p:nvPr/>
        </p:nvSpPr>
        <p:spPr>
          <a:xfrm>
            <a:off x="7730641" y="255789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6" name="Shape 7636"/>
          <p:cNvSpPr/>
          <p:nvPr/>
        </p:nvSpPr>
        <p:spPr>
          <a:xfrm>
            <a:off x="7847476" y="232008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7" name="Shape 7637"/>
          <p:cNvSpPr/>
          <p:nvPr/>
        </p:nvSpPr>
        <p:spPr>
          <a:xfrm>
            <a:off x="7967471" y="232008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8" name="Shape 7638"/>
          <p:cNvSpPr/>
          <p:nvPr/>
        </p:nvSpPr>
        <p:spPr>
          <a:xfrm>
            <a:off x="7847476" y="243708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9" name="Shape 7639"/>
          <p:cNvSpPr/>
          <p:nvPr/>
        </p:nvSpPr>
        <p:spPr>
          <a:xfrm>
            <a:off x="7847476" y="25568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0" name="Shape 7640"/>
          <p:cNvSpPr/>
          <p:nvPr/>
        </p:nvSpPr>
        <p:spPr>
          <a:xfrm>
            <a:off x="7967471" y="243708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1" name="Shape 7641"/>
          <p:cNvSpPr/>
          <p:nvPr/>
        </p:nvSpPr>
        <p:spPr>
          <a:xfrm>
            <a:off x="7967471" y="255680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2" name="Shape 7642"/>
          <p:cNvSpPr/>
          <p:nvPr/>
        </p:nvSpPr>
        <p:spPr>
          <a:xfrm>
            <a:off x="8196730" y="232619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3" name="Shape 7643"/>
          <p:cNvSpPr/>
          <p:nvPr/>
        </p:nvSpPr>
        <p:spPr>
          <a:xfrm>
            <a:off x="8196730" y="24431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4" name="Shape 7644"/>
          <p:cNvSpPr/>
          <p:nvPr/>
        </p:nvSpPr>
        <p:spPr>
          <a:xfrm>
            <a:off x="8196730" y="25629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5" name="Shape 7645"/>
          <p:cNvSpPr/>
          <p:nvPr/>
        </p:nvSpPr>
        <p:spPr>
          <a:xfrm>
            <a:off x="8313480" y="23251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6" name="Shape 7646"/>
          <p:cNvSpPr/>
          <p:nvPr/>
        </p:nvSpPr>
        <p:spPr>
          <a:xfrm>
            <a:off x="8433476" y="232511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7" name="Shape 7647"/>
          <p:cNvSpPr/>
          <p:nvPr/>
        </p:nvSpPr>
        <p:spPr>
          <a:xfrm>
            <a:off x="8313480" y="24421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8" name="Shape 7648"/>
          <p:cNvSpPr/>
          <p:nvPr/>
        </p:nvSpPr>
        <p:spPr>
          <a:xfrm>
            <a:off x="8313480" y="256183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9" name="Shape 7649"/>
          <p:cNvSpPr/>
          <p:nvPr/>
        </p:nvSpPr>
        <p:spPr>
          <a:xfrm>
            <a:off x="8433476" y="244211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0" name="Shape 7650"/>
          <p:cNvSpPr/>
          <p:nvPr/>
        </p:nvSpPr>
        <p:spPr>
          <a:xfrm>
            <a:off x="8433476" y="25618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1" name="Shape 7651"/>
          <p:cNvSpPr/>
          <p:nvPr/>
        </p:nvSpPr>
        <p:spPr>
          <a:xfrm>
            <a:off x="8640624" y="232116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2" name="Shape 7652"/>
          <p:cNvSpPr/>
          <p:nvPr/>
        </p:nvSpPr>
        <p:spPr>
          <a:xfrm>
            <a:off x="8640624" y="243816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3" name="Shape 7653"/>
          <p:cNvSpPr/>
          <p:nvPr/>
        </p:nvSpPr>
        <p:spPr>
          <a:xfrm>
            <a:off x="8640624" y="255789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4" name="Shape 7654"/>
          <p:cNvSpPr/>
          <p:nvPr/>
        </p:nvSpPr>
        <p:spPr>
          <a:xfrm>
            <a:off x="8757374" y="232008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5" name="Shape 7655"/>
          <p:cNvSpPr/>
          <p:nvPr/>
        </p:nvSpPr>
        <p:spPr>
          <a:xfrm>
            <a:off x="8877370" y="232008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6" name="Shape 7656"/>
          <p:cNvSpPr/>
          <p:nvPr/>
        </p:nvSpPr>
        <p:spPr>
          <a:xfrm>
            <a:off x="8757374" y="24370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7" name="Shape 7657"/>
          <p:cNvSpPr/>
          <p:nvPr/>
        </p:nvSpPr>
        <p:spPr>
          <a:xfrm>
            <a:off x="8757374" y="25568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8" name="Shape 7658"/>
          <p:cNvSpPr/>
          <p:nvPr/>
        </p:nvSpPr>
        <p:spPr>
          <a:xfrm>
            <a:off x="8877370" y="243708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9" name="Shape 7659"/>
          <p:cNvSpPr/>
          <p:nvPr/>
        </p:nvSpPr>
        <p:spPr>
          <a:xfrm>
            <a:off x="8877370" y="255680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0" name="Shape 7660"/>
          <p:cNvSpPr/>
          <p:nvPr/>
        </p:nvSpPr>
        <p:spPr>
          <a:xfrm>
            <a:off x="5530917" y="271740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1" name="Shape 7661"/>
          <p:cNvSpPr/>
          <p:nvPr/>
        </p:nvSpPr>
        <p:spPr>
          <a:xfrm>
            <a:off x="5530917" y="28353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2" name="Shape 7662"/>
          <p:cNvSpPr/>
          <p:nvPr/>
        </p:nvSpPr>
        <p:spPr>
          <a:xfrm>
            <a:off x="5530917" y="29559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3" name="Shape 7663"/>
          <p:cNvSpPr/>
          <p:nvPr/>
        </p:nvSpPr>
        <p:spPr>
          <a:xfrm>
            <a:off x="5647668" y="27163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4" name="Shape 7664"/>
          <p:cNvSpPr/>
          <p:nvPr/>
        </p:nvSpPr>
        <p:spPr>
          <a:xfrm>
            <a:off x="5767663" y="271631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5" name="Shape 7665"/>
          <p:cNvSpPr/>
          <p:nvPr/>
        </p:nvSpPr>
        <p:spPr>
          <a:xfrm>
            <a:off x="5647668" y="28342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6" name="Shape 7666"/>
          <p:cNvSpPr/>
          <p:nvPr/>
        </p:nvSpPr>
        <p:spPr>
          <a:xfrm>
            <a:off x="5647668" y="295489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7" name="Shape 7667"/>
          <p:cNvSpPr/>
          <p:nvPr/>
        </p:nvSpPr>
        <p:spPr>
          <a:xfrm>
            <a:off x="5767663" y="283423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8" name="Shape 7668"/>
          <p:cNvSpPr/>
          <p:nvPr/>
        </p:nvSpPr>
        <p:spPr>
          <a:xfrm>
            <a:off x="5767663" y="295489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9" name="Shape 7669"/>
          <p:cNvSpPr/>
          <p:nvPr/>
        </p:nvSpPr>
        <p:spPr>
          <a:xfrm>
            <a:off x="5067275" y="271740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0" name="Shape 7670"/>
          <p:cNvSpPr/>
          <p:nvPr/>
        </p:nvSpPr>
        <p:spPr>
          <a:xfrm>
            <a:off x="5067275" y="28353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1" name="Shape 7671"/>
          <p:cNvSpPr/>
          <p:nvPr/>
        </p:nvSpPr>
        <p:spPr>
          <a:xfrm>
            <a:off x="5067275" y="29559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2" name="Shape 7672"/>
          <p:cNvSpPr/>
          <p:nvPr/>
        </p:nvSpPr>
        <p:spPr>
          <a:xfrm>
            <a:off x="5184026" y="27163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3" name="Shape 7673"/>
          <p:cNvSpPr/>
          <p:nvPr/>
        </p:nvSpPr>
        <p:spPr>
          <a:xfrm>
            <a:off x="5304022" y="271631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4" name="Shape 7674"/>
          <p:cNvSpPr/>
          <p:nvPr/>
        </p:nvSpPr>
        <p:spPr>
          <a:xfrm>
            <a:off x="5184026" y="28342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5" name="Shape 7675"/>
          <p:cNvSpPr/>
          <p:nvPr/>
        </p:nvSpPr>
        <p:spPr>
          <a:xfrm>
            <a:off x="5184026" y="295489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6" name="Shape 7676"/>
          <p:cNvSpPr/>
          <p:nvPr/>
        </p:nvSpPr>
        <p:spPr>
          <a:xfrm>
            <a:off x="5304022" y="283423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7" name="Shape 7677"/>
          <p:cNvSpPr/>
          <p:nvPr/>
        </p:nvSpPr>
        <p:spPr>
          <a:xfrm>
            <a:off x="5304022" y="295489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8" name="Shape 7678"/>
          <p:cNvSpPr/>
          <p:nvPr/>
        </p:nvSpPr>
        <p:spPr>
          <a:xfrm>
            <a:off x="5069722" y="312614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9" name="Shape 7679"/>
          <p:cNvSpPr/>
          <p:nvPr/>
        </p:nvSpPr>
        <p:spPr>
          <a:xfrm>
            <a:off x="5069722" y="32440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0" name="Shape 7680"/>
          <p:cNvSpPr/>
          <p:nvPr/>
        </p:nvSpPr>
        <p:spPr>
          <a:xfrm>
            <a:off x="5069722" y="3364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1" name="Shape 7681"/>
          <p:cNvSpPr/>
          <p:nvPr/>
        </p:nvSpPr>
        <p:spPr>
          <a:xfrm>
            <a:off x="5186472" y="3125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2" name="Shape 7682"/>
          <p:cNvSpPr/>
          <p:nvPr/>
        </p:nvSpPr>
        <p:spPr>
          <a:xfrm>
            <a:off x="5306469" y="3125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3" name="Shape 7683"/>
          <p:cNvSpPr/>
          <p:nvPr/>
        </p:nvSpPr>
        <p:spPr>
          <a:xfrm>
            <a:off x="5186472" y="32429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4" name="Shape 7684"/>
          <p:cNvSpPr/>
          <p:nvPr/>
        </p:nvSpPr>
        <p:spPr>
          <a:xfrm>
            <a:off x="5186472" y="33636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5" name="Shape 7685"/>
          <p:cNvSpPr/>
          <p:nvPr/>
        </p:nvSpPr>
        <p:spPr>
          <a:xfrm>
            <a:off x="5306469" y="32429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6" name="Shape 7686"/>
          <p:cNvSpPr/>
          <p:nvPr/>
        </p:nvSpPr>
        <p:spPr>
          <a:xfrm>
            <a:off x="5306469" y="33636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7" name="Shape 7687"/>
          <p:cNvSpPr/>
          <p:nvPr/>
        </p:nvSpPr>
        <p:spPr>
          <a:xfrm>
            <a:off x="5533364" y="312614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8" name="Shape 7688"/>
          <p:cNvSpPr/>
          <p:nvPr/>
        </p:nvSpPr>
        <p:spPr>
          <a:xfrm>
            <a:off x="5533364" y="32440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9" name="Shape 7689"/>
          <p:cNvSpPr/>
          <p:nvPr/>
        </p:nvSpPr>
        <p:spPr>
          <a:xfrm>
            <a:off x="5533364" y="3364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0" name="Shape 7690"/>
          <p:cNvSpPr/>
          <p:nvPr/>
        </p:nvSpPr>
        <p:spPr>
          <a:xfrm>
            <a:off x="5650114" y="3125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1" name="Shape 7691"/>
          <p:cNvSpPr/>
          <p:nvPr/>
        </p:nvSpPr>
        <p:spPr>
          <a:xfrm>
            <a:off x="5770110" y="3125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2" name="Shape 7692"/>
          <p:cNvSpPr/>
          <p:nvPr/>
        </p:nvSpPr>
        <p:spPr>
          <a:xfrm>
            <a:off x="5650114" y="32429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3" name="Shape 7693"/>
          <p:cNvSpPr/>
          <p:nvPr/>
        </p:nvSpPr>
        <p:spPr>
          <a:xfrm>
            <a:off x="5650114" y="33636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4" name="Shape 7694"/>
          <p:cNvSpPr/>
          <p:nvPr/>
        </p:nvSpPr>
        <p:spPr>
          <a:xfrm>
            <a:off x="5770110" y="32429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5" name="Shape 7695"/>
          <p:cNvSpPr/>
          <p:nvPr/>
        </p:nvSpPr>
        <p:spPr>
          <a:xfrm>
            <a:off x="5770110" y="33636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6" name="Shape 7696"/>
          <p:cNvSpPr/>
          <p:nvPr/>
        </p:nvSpPr>
        <p:spPr>
          <a:xfrm>
            <a:off x="5977258" y="312614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7" name="Shape 7697"/>
          <p:cNvSpPr/>
          <p:nvPr/>
        </p:nvSpPr>
        <p:spPr>
          <a:xfrm>
            <a:off x="5977258" y="32440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8" name="Shape 7698"/>
          <p:cNvSpPr/>
          <p:nvPr/>
        </p:nvSpPr>
        <p:spPr>
          <a:xfrm>
            <a:off x="5977258" y="336472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9" name="Shape 7699"/>
          <p:cNvSpPr/>
          <p:nvPr/>
        </p:nvSpPr>
        <p:spPr>
          <a:xfrm>
            <a:off x="6094009" y="3125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0" name="Shape 7700"/>
          <p:cNvSpPr/>
          <p:nvPr/>
        </p:nvSpPr>
        <p:spPr>
          <a:xfrm>
            <a:off x="6214004" y="3125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1" name="Shape 7701"/>
          <p:cNvSpPr/>
          <p:nvPr/>
        </p:nvSpPr>
        <p:spPr>
          <a:xfrm>
            <a:off x="6094009" y="32429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2" name="Shape 7702"/>
          <p:cNvSpPr/>
          <p:nvPr/>
        </p:nvSpPr>
        <p:spPr>
          <a:xfrm>
            <a:off x="6094009" y="336363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3" name="Shape 7703"/>
          <p:cNvSpPr/>
          <p:nvPr/>
        </p:nvSpPr>
        <p:spPr>
          <a:xfrm>
            <a:off x="6214004" y="32429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4" name="Shape 7704"/>
          <p:cNvSpPr/>
          <p:nvPr/>
        </p:nvSpPr>
        <p:spPr>
          <a:xfrm>
            <a:off x="6214004" y="33636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5" name="Shape 7705"/>
          <p:cNvSpPr/>
          <p:nvPr/>
        </p:nvSpPr>
        <p:spPr>
          <a:xfrm>
            <a:off x="6433357" y="312842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6" name="Shape 7706"/>
          <p:cNvSpPr/>
          <p:nvPr/>
        </p:nvSpPr>
        <p:spPr>
          <a:xfrm>
            <a:off x="6433357" y="324088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7" name="Shape 7707"/>
          <p:cNvSpPr/>
          <p:nvPr/>
        </p:nvSpPr>
        <p:spPr>
          <a:xfrm>
            <a:off x="6433357" y="336113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8" name="Shape 7708"/>
          <p:cNvSpPr/>
          <p:nvPr/>
        </p:nvSpPr>
        <p:spPr>
          <a:xfrm>
            <a:off x="6550107" y="31273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9" name="Shape 7709"/>
          <p:cNvSpPr/>
          <p:nvPr/>
        </p:nvSpPr>
        <p:spPr>
          <a:xfrm>
            <a:off x="6670103" y="312734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0" name="Shape 7710"/>
          <p:cNvSpPr/>
          <p:nvPr/>
        </p:nvSpPr>
        <p:spPr>
          <a:xfrm>
            <a:off x="6550107" y="323980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1" name="Shape 7711"/>
          <p:cNvSpPr/>
          <p:nvPr/>
        </p:nvSpPr>
        <p:spPr>
          <a:xfrm>
            <a:off x="6550107" y="33600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2" name="Shape 7712"/>
          <p:cNvSpPr/>
          <p:nvPr/>
        </p:nvSpPr>
        <p:spPr>
          <a:xfrm>
            <a:off x="6670103" y="323980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3" name="Shape 7713"/>
          <p:cNvSpPr/>
          <p:nvPr/>
        </p:nvSpPr>
        <p:spPr>
          <a:xfrm>
            <a:off x="6670103" y="33600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4" name="Shape 7714"/>
          <p:cNvSpPr/>
          <p:nvPr/>
        </p:nvSpPr>
        <p:spPr>
          <a:xfrm>
            <a:off x="6877251" y="312734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5" name="Shape 7715"/>
          <p:cNvSpPr/>
          <p:nvPr/>
        </p:nvSpPr>
        <p:spPr>
          <a:xfrm>
            <a:off x="6877251" y="324485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6" name="Shape 7716"/>
          <p:cNvSpPr/>
          <p:nvPr/>
        </p:nvSpPr>
        <p:spPr>
          <a:xfrm>
            <a:off x="6877251" y="33651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7" name="Shape 7717"/>
          <p:cNvSpPr/>
          <p:nvPr/>
        </p:nvSpPr>
        <p:spPr>
          <a:xfrm>
            <a:off x="6994002" y="31262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8" name="Shape 7718"/>
          <p:cNvSpPr/>
          <p:nvPr/>
        </p:nvSpPr>
        <p:spPr>
          <a:xfrm>
            <a:off x="7113997" y="312625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9" name="Shape 7719"/>
          <p:cNvSpPr/>
          <p:nvPr/>
        </p:nvSpPr>
        <p:spPr>
          <a:xfrm>
            <a:off x="6994002" y="324376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0" name="Shape 7720"/>
          <p:cNvSpPr/>
          <p:nvPr/>
        </p:nvSpPr>
        <p:spPr>
          <a:xfrm>
            <a:off x="6994002" y="33640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1" name="Shape 7721"/>
          <p:cNvSpPr/>
          <p:nvPr/>
        </p:nvSpPr>
        <p:spPr>
          <a:xfrm>
            <a:off x="7113997" y="324376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2" name="Shape 7722"/>
          <p:cNvSpPr/>
          <p:nvPr/>
        </p:nvSpPr>
        <p:spPr>
          <a:xfrm>
            <a:off x="7113997" y="336401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3" name="Shape 7723"/>
          <p:cNvSpPr/>
          <p:nvPr/>
        </p:nvSpPr>
        <p:spPr>
          <a:xfrm>
            <a:off x="7320971" y="312229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4" name="Shape 7724"/>
          <p:cNvSpPr/>
          <p:nvPr/>
        </p:nvSpPr>
        <p:spPr>
          <a:xfrm>
            <a:off x="7320971" y="323980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5" name="Shape 7725"/>
          <p:cNvSpPr/>
          <p:nvPr/>
        </p:nvSpPr>
        <p:spPr>
          <a:xfrm>
            <a:off x="7320971" y="33600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6" name="Shape 7726"/>
          <p:cNvSpPr/>
          <p:nvPr/>
        </p:nvSpPr>
        <p:spPr>
          <a:xfrm>
            <a:off x="7437722" y="31212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7" name="Shape 7727"/>
          <p:cNvSpPr/>
          <p:nvPr/>
        </p:nvSpPr>
        <p:spPr>
          <a:xfrm>
            <a:off x="7557718" y="31212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8" name="Shape 7728"/>
          <p:cNvSpPr/>
          <p:nvPr/>
        </p:nvSpPr>
        <p:spPr>
          <a:xfrm>
            <a:off x="7437722" y="323871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9" name="Shape 7729"/>
          <p:cNvSpPr/>
          <p:nvPr/>
        </p:nvSpPr>
        <p:spPr>
          <a:xfrm>
            <a:off x="7437722" y="33589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0" name="Shape 7730"/>
          <p:cNvSpPr/>
          <p:nvPr/>
        </p:nvSpPr>
        <p:spPr>
          <a:xfrm>
            <a:off x="7557718" y="323871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1" name="Shape 7731"/>
          <p:cNvSpPr/>
          <p:nvPr/>
        </p:nvSpPr>
        <p:spPr>
          <a:xfrm>
            <a:off x="7557718" y="33589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2" name="Shape 7732"/>
          <p:cNvSpPr/>
          <p:nvPr/>
        </p:nvSpPr>
        <p:spPr>
          <a:xfrm>
            <a:off x="7730641" y="312385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3" name="Shape 7733"/>
          <p:cNvSpPr/>
          <p:nvPr/>
        </p:nvSpPr>
        <p:spPr>
          <a:xfrm>
            <a:off x="7730641" y="324084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4" name="Shape 7734"/>
          <p:cNvSpPr/>
          <p:nvPr/>
        </p:nvSpPr>
        <p:spPr>
          <a:xfrm>
            <a:off x="7730641" y="336057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5" name="Shape 7735"/>
          <p:cNvSpPr/>
          <p:nvPr/>
        </p:nvSpPr>
        <p:spPr>
          <a:xfrm>
            <a:off x="7847476" y="31227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6" name="Shape 7736"/>
          <p:cNvSpPr/>
          <p:nvPr/>
        </p:nvSpPr>
        <p:spPr>
          <a:xfrm>
            <a:off x="7967471" y="31227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7" name="Shape 7737"/>
          <p:cNvSpPr/>
          <p:nvPr/>
        </p:nvSpPr>
        <p:spPr>
          <a:xfrm>
            <a:off x="7847476" y="323976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8" name="Shape 7738"/>
          <p:cNvSpPr/>
          <p:nvPr/>
        </p:nvSpPr>
        <p:spPr>
          <a:xfrm>
            <a:off x="7847476" y="335948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9" name="Shape 7739"/>
          <p:cNvSpPr/>
          <p:nvPr/>
        </p:nvSpPr>
        <p:spPr>
          <a:xfrm>
            <a:off x="7967471" y="323976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0" name="Shape 7740"/>
          <p:cNvSpPr/>
          <p:nvPr/>
        </p:nvSpPr>
        <p:spPr>
          <a:xfrm>
            <a:off x="7967471" y="33594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1" name="Shape 7741"/>
          <p:cNvSpPr/>
          <p:nvPr/>
        </p:nvSpPr>
        <p:spPr>
          <a:xfrm>
            <a:off x="8196730" y="312887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2" name="Shape 7742"/>
          <p:cNvSpPr/>
          <p:nvPr/>
        </p:nvSpPr>
        <p:spPr>
          <a:xfrm>
            <a:off x="8196730" y="324587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3" name="Shape 7743"/>
          <p:cNvSpPr/>
          <p:nvPr/>
        </p:nvSpPr>
        <p:spPr>
          <a:xfrm>
            <a:off x="8196730" y="336559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4" name="Shape 7744"/>
          <p:cNvSpPr/>
          <p:nvPr/>
        </p:nvSpPr>
        <p:spPr>
          <a:xfrm>
            <a:off x="8313480" y="312779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5" name="Shape 7745"/>
          <p:cNvSpPr/>
          <p:nvPr/>
        </p:nvSpPr>
        <p:spPr>
          <a:xfrm>
            <a:off x="8433476" y="312779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6" name="Shape 7746"/>
          <p:cNvSpPr/>
          <p:nvPr/>
        </p:nvSpPr>
        <p:spPr>
          <a:xfrm>
            <a:off x="8313480" y="324479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7" name="Shape 7747"/>
          <p:cNvSpPr/>
          <p:nvPr/>
        </p:nvSpPr>
        <p:spPr>
          <a:xfrm>
            <a:off x="8313480" y="336451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8" name="Shape 7748"/>
          <p:cNvSpPr/>
          <p:nvPr/>
        </p:nvSpPr>
        <p:spPr>
          <a:xfrm>
            <a:off x="8433476" y="324479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9" name="Shape 7749"/>
          <p:cNvSpPr/>
          <p:nvPr/>
        </p:nvSpPr>
        <p:spPr>
          <a:xfrm>
            <a:off x="8433476" y="336451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0" name="Shape 7750"/>
          <p:cNvSpPr/>
          <p:nvPr/>
        </p:nvSpPr>
        <p:spPr>
          <a:xfrm>
            <a:off x="8640624" y="312385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1" name="Shape 7751"/>
          <p:cNvSpPr/>
          <p:nvPr/>
        </p:nvSpPr>
        <p:spPr>
          <a:xfrm>
            <a:off x="8640624" y="324084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2" name="Shape 7752"/>
          <p:cNvSpPr/>
          <p:nvPr/>
        </p:nvSpPr>
        <p:spPr>
          <a:xfrm>
            <a:off x="8640624" y="336057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3" name="Shape 7753"/>
          <p:cNvSpPr/>
          <p:nvPr/>
        </p:nvSpPr>
        <p:spPr>
          <a:xfrm>
            <a:off x="8757374" y="31227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4" name="Shape 7754"/>
          <p:cNvSpPr/>
          <p:nvPr/>
        </p:nvSpPr>
        <p:spPr>
          <a:xfrm>
            <a:off x="8877370" y="31227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5" name="Shape 7755"/>
          <p:cNvSpPr/>
          <p:nvPr/>
        </p:nvSpPr>
        <p:spPr>
          <a:xfrm>
            <a:off x="8757374" y="323976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6" name="Shape 7756"/>
          <p:cNvSpPr/>
          <p:nvPr/>
        </p:nvSpPr>
        <p:spPr>
          <a:xfrm>
            <a:off x="8757374" y="335948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7" name="Shape 7757"/>
          <p:cNvSpPr/>
          <p:nvPr/>
        </p:nvSpPr>
        <p:spPr>
          <a:xfrm>
            <a:off x="8877370" y="323976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8" name="Shape 7758"/>
          <p:cNvSpPr/>
          <p:nvPr/>
        </p:nvSpPr>
        <p:spPr>
          <a:xfrm>
            <a:off x="8877370" y="33594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9" name="Shape 7759"/>
          <p:cNvSpPr/>
          <p:nvPr/>
        </p:nvSpPr>
        <p:spPr>
          <a:xfrm>
            <a:off x="5530917" y="352008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0" name="Shape 7760"/>
          <p:cNvSpPr/>
          <p:nvPr/>
        </p:nvSpPr>
        <p:spPr>
          <a:xfrm>
            <a:off x="5530917" y="363800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1" name="Shape 7761"/>
          <p:cNvSpPr/>
          <p:nvPr/>
        </p:nvSpPr>
        <p:spPr>
          <a:xfrm>
            <a:off x="5530917" y="37586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2" name="Shape 7762"/>
          <p:cNvSpPr/>
          <p:nvPr/>
        </p:nvSpPr>
        <p:spPr>
          <a:xfrm>
            <a:off x="5647668" y="35189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3" name="Shape 7763"/>
          <p:cNvSpPr/>
          <p:nvPr/>
        </p:nvSpPr>
        <p:spPr>
          <a:xfrm>
            <a:off x="5767663" y="35189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4" name="Shape 7764"/>
          <p:cNvSpPr/>
          <p:nvPr/>
        </p:nvSpPr>
        <p:spPr>
          <a:xfrm>
            <a:off x="5647668" y="363691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5" name="Shape 7765"/>
          <p:cNvSpPr/>
          <p:nvPr/>
        </p:nvSpPr>
        <p:spPr>
          <a:xfrm>
            <a:off x="5647668" y="375757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6" name="Shape 7766"/>
          <p:cNvSpPr/>
          <p:nvPr/>
        </p:nvSpPr>
        <p:spPr>
          <a:xfrm>
            <a:off x="5767663" y="363691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7" name="Shape 7767"/>
          <p:cNvSpPr/>
          <p:nvPr/>
        </p:nvSpPr>
        <p:spPr>
          <a:xfrm>
            <a:off x="5767663" y="375757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8" name="Shape 7768"/>
          <p:cNvSpPr/>
          <p:nvPr/>
        </p:nvSpPr>
        <p:spPr>
          <a:xfrm>
            <a:off x="5067275" y="352008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9" name="Shape 7769"/>
          <p:cNvSpPr/>
          <p:nvPr/>
        </p:nvSpPr>
        <p:spPr>
          <a:xfrm>
            <a:off x="5067275" y="363800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0" name="Shape 7770"/>
          <p:cNvSpPr/>
          <p:nvPr/>
        </p:nvSpPr>
        <p:spPr>
          <a:xfrm>
            <a:off x="5067275" y="37586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1" name="Shape 7771"/>
          <p:cNvSpPr/>
          <p:nvPr/>
        </p:nvSpPr>
        <p:spPr>
          <a:xfrm>
            <a:off x="5184026" y="35189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2" name="Shape 7772"/>
          <p:cNvSpPr/>
          <p:nvPr/>
        </p:nvSpPr>
        <p:spPr>
          <a:xfrm>
            <a:off x="5304022" y="35189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3" name="Shape 7773"/>
          <p:cNvSpPr/>
          <p:nvPr/>
        </p:nvSpPr>
        <p:spPr>
          <a:xfrm>
            <a:off x="5184026" y="363691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4" name="Shape 7774"/>
          <p:cNvSpPr/>
          <p:nvPr/>
        </p:nvSpPr>
        <p:spPr>
          <a:xfrm>
            <a:off x="5184026" y="375757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5" name="Shape 7775"/>
          <p:cNvSpPr/>
          <p:nvPr/>
        </p:nvSpPr>
        <p:spPr>
          <a:xfrm>
            <a:off x="5304022" y="363691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6" name="Shape 7776"/>
          <p:cNvSpPr/>
          <p:nvPr/>
        </p:nvSpPr>
        <p:spPr>
          <a:xfrm>
            <a:off x="5304022" y="375757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7" name="Shape 7777"/>
          <p:cNvSpPr/>
          <p:nvPr/>
        </p:nvSpPr>
        <p:spPr>
          <a:xfrm>
            <a:off x="5069722" y="393536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8" name="Shape 7778"/>
          <p:cNvSpPr/>
          <p:nvPr/>
        </p:nvSpPr>
        <p:spPr>
          <a:xfrm>
            <a:off x="5069722" y="40532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9" name="Shape 7779"/>
          <p:cNvSpPr/>
          <p:nvPr/>
        </p:nvSpPr>
        <p:spPr>
          <a:xfrm>
            <a:off x="5069722" y="417394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0" name="Shape 7780"/>
          <p:cNvSpPr/>
          <p:nvPr/>
        </p:nvSpPr>
        <p:spPr>
          <a:xfrm>
            <a:off x="5186472" y="393427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1" name="Shape 7781"/>
          <p:cNvSpPr/>
          <p:nvPr/>
        </p:nvSpPr>
        <p:spPr>
          <a:xfrm>
            <a:off x="5306469" y="39342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2" name="Shape 7782"/>
          <p:cNvSpPr/>
          <p:nvPr/>
        </p:nvSpPr>
        <p:spPr>
          <a:xfrm>
            <a:off x="5186472" y="40521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3" name="Shape 7783"/>
          <p:cNvSpPr/>
          <p:nvPr/>
        </p:nvSpPr>
        <p:spPr>
          <a:xfrm>
            <a:off x="5186472" y="41728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4" name="Shape 7784"/>
          <p:cNvSpPr/>
          <p:nvPr/>
        </p:nvSpPr>
        <p:spPr>
          <a:xfrm>
            <a:off x="5306469" y="40521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5" name="Shape 7785"/>
          <p:cNvSpPr/>
          <p:nvPr/>
        </p:nvSpPr>
        <p:spPr>
          <a:xfrm>
            <a:off x="5306469" y="41728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6" name="Shape 7786"/>
          <p:cNvSpPr/>
          <p:nvPr/>
        </p:nvSpPr>
        <p:spPr>
          <a:xfrm>
            <a:off x="5533364" y="393536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7" name="Shape 7787"/>
          <p:cNvSpPr/>
          <p:nvPr/>
        </p:nvSpPr>
        <p:spPr>
          <a:xfrm>
            <a:off x="5533364" y="40532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8" name="Shape 7788"/>
          <p:cNvSpPr/>
          <p:nvPr/>
        </p:nvSpPr>
        <p:spPr>
          <a:xfrm>
            <a:off x="5533364" y="417394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9" name="Shape 7789"/>
          <p:cNvSpPr/>
          <p:nvPr/>
        </p:nvSpPr>
        <p:spPr>
          <a:xfrm>
            <a:off x="5650114" y="393427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0" name="Shape 7790"/>
          <p:cNvSpPr/>
          <p:nvPr/>
        </p:nvSpPr>
        <p:spPr>
          <a:xfrm>
            <a:off x="5770110" y="393427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1" name="Shape 7791"/>
          <p:cNvSpPr/>
          <p:nvPr/>
        </p:nvSpPr>
        <p:spPr>
          <a:xfrm>
            <a:off x="5650114" y="40521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2" name="Shape 7792"/>
          <p:cNvSpPr/>
          <p:nvPr/>
        </p:nvSpPr>
        <p:spPr>
          <a:xfrm>
            <a:off x="5650114" y="41728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3" name="Shape 7793"/>
          <p:cNvSpPr/>
          <p:nvPr/>
        </p:nvSpPr>
        <p:spPr>
          <a:xfrm>
            <a:off x="5770110" y="40521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4" name="Shape 7794"/>
          <p:cNvSpPr/>
          <p:nvPr/>
        </p:nvSpPr>
        <p:spPr>
          <a:xfrm>
            <a:off x="5770110" y="41728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5" name="Shape 7795"/>
          <p:cNvSpPr/>
          <p:nvPr/>
        </p:nvSpPr>
        <p:spPr>
          <a:xfrm>
            <a:off x="5977258" y="393536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6" name="Shape 7796"/>
          <p:cNvSpPr/>
          <p:nvPr/>
        </p:nvSpPr>
        <p:spPr>
          <a:xfrm>
            <a:off x="5977258" y="40532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7" name="Shape 7797"/>
          <p:cNvSpPr/>
          <p:nvPr/>
        </p:nvSpPr>
        <p:spPr>
          <a:xfrm>
            <a:off x="5977258" y="417394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8" name="Shape 7798"/>
          <p:cNvSpPr/>
          <p:nvPr/>
        </p:nvSpPr>
        <p:spPr>
          <a:xfrm>
            <a:off x="6094009" y="393427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9" name="Shape 7799"/>
          <p:cNvSpPr/>
          <p:nvPr/>
        </p:nvSpPr>
        <p:spPr>
          <a:xfrm>
            <a:off x="6214004" y="39342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0" name="Shape 7800"/>
          <p:cNvSpPr/>
          <p:nvPr/>
        </p:nvSpPr>
        <p:spPr>
          <a:xfrm>
            <a:off x="6094009" y="405219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1" name="Shape 7801"/>
          <p:cNvSpPr/>
          <p:nvPr/>
        </p:nvSpPr>
        <p:spPr>
          <a:xfrm>
            <a:off x="6094009" y="41728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2" name="Shape 7802"/>
          <p:cNvSpPr/>
          <p:nvPr/>
        </p:nvSpPr>
        <p:spPr>
          <a:xfrm>
            <a:off x="6214004" y="40521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3" name="Shape 7803"/>
          <p:cNvSpPr/>
          <p:nvPr/>
        </p:nvSpPr>
        <p:spPr>
          <a:xfrm>
            <a:off x="6214004" y="41728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4" name="Shape 7804"/>
          <p:cNvSpPr/>
          <p:nvPr/>
        </p:nvSpPr>
        <p:spPr>
          <a:xfrm>
            <a:off x="6433357" y="393764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5" name="Shape 7805"/>
          <p:cNvSpPr/>
          <p:nvPr/>
        </p:nvSpPr>
        <p:spPr>
          <a:xfrm>
            <a:off x="6433357" y="40501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6" name="Shape 7806"/>
          <p:cNvSpPr/>
          <p:nvPr/>
        </p:nvSpPr>
        <p:spPr>
          <a:xfrm>
            <a:off x="6433357" y="417035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7" name="Shape 7807"/>
          <p:cNvSpPr/>
          <p:nvPr/>
        </p:nvSpPr>
        <p:spPr>
          <a:xfrm>
            <a:off x="6550107" y="39365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8" name="Shape 7808"/>
          <p:cNvSpPr/>
          <p:nvPr/>
        </p:nvSpPr>
        <p:spPr>
          <a:xfrm>
            <a:off x="6670103" y="393656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9" name="Shape 7809"/>
          <p:cNvSpPr/>
          <p:nvPr/>
        </p:nvSpPr>
        <p:spPr>
          <a:xfrm>
            <a:off x="6550107" y="40490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0" name="Shape 7810"/>
          <p:cNvSpPr/>
          <p:nvPr/>
        </p:nvSpPr>
        <p:spPr>
          <a:xfrm>
            <a:off x="6550107" y="416927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1" name="Shape 7811"/>
          <p:cNvSpPr/>
          <p:nvPr/>
        </p:nvSpPr>
        <p:spPr>
          <a:xfrm>
            <a:off x="6670103" y="40490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2" name="Shape 7812"/>
          <p:cNvSpPr/>
          <p:nvPr/>
        </p:nvSpPr>
        <p:spPr>
          <a:xfrm>
            <a:off x="6670103" y="416927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3" name="Shape 7813"/>
          <p:cNvSpPr/>
          <p:nvPr/>
        </p:nvSpPr>
        <p:spPr>
          <a:xfrm>
            <a:off x="6877251" y="393656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4" name="Shape 7814"/>
          <p:cNvSpPr/>
          <p:nvPr/>
        </p:nvSpPr>
        <p:spPr>
          <a:xfrm>
            <a:off x="6877251" y="405407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5" name="Shape 7815"/>
          <p:cNvSpPr/>
          <p:nvPr/>
        </p:nvSpPr>
        <p:spPr>
          <a:xfrm>
            <a:off x="6877251" y="417432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6" name="Shape 7816"/>
          <p:cNvSpPr/>
          <p:nvPr/>
        </p:nvSpPr>
        <p:spPr>
          <a:xfrm>
            <a:off x="6994002" y="393547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7" name="Shape 7817"/>
          <p:cNvSpPr/>
          <p:nvPr/>
        </p:nvSpPr>
        <p:spPr>
          <a:xfrm>
            <a:off x="7113997" y="393547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8" name="Shape 7818"/>
          <p:cNvSpPr/>
          <p:nvPr/>
        </p:nvSpPr>
        <p:spPr>
          <a:xfrm>
            <a:off x="6994002" y="40529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9" name="Shape 7819"/>
          <p:cNvSpPr/>
          <p:nvPr/>
        </p:nvSpPr>
        <p:spPr>
          <a:xfrm>
            <a:off x="6994002" y="417323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0" name="Shape 7820"/>
          <p:cNvSpPr/>
          <p:nvPr/>
        </p:nvSpPr>
        <p:spPr>
          <a:xfrm>
            <a:off x="7113997" y="405298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1" name="Shape 7821"/>
          <p:cNvSpPr/>
          <p:nvPr/>
        </p:nvSpPr>
        <p:spPr>
          <a:xfrm>
            <a:off x="7113997" y="417323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2" name="Shape 7822"/>
          <p:cNvSpPr/>
          <p:nvPr/>
        </p:nvSpPr>
        <p:spPr>
          <a:xfrm>
            <a:off x="7320971" y="393151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3" name="Shape 7823"/>
          <p:cNvSpPr/>
          <p:nvPr/>
        </p:nvSpPr>
        <p:spPr>
          <a:xfrm>
            <a:off x="7320971" y="404902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4" name="Shape 7824"/>
          <p:cNvSpPr/>
          <p:nvPr/>
        </p:nvSpPr>
        <p:spPr>
          <a:xfrm>
            <a:off x="7320971" y="416927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5" name="Shape 7825"/>
          <p:cNvSpPr/>
          <p:nvPr/>
        </p:nvSpPr>
        <p:spPr>
          <a:xfrm>
            <a:off x="7437722" y="39304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6" name="Shape 7826"/>
          <p:cNvSpPr/>
          <p:nvPr/>
        </p:nvSpPr>
        <p:spPr>
          <a:xfrm>
            <a:off x="7557718" y="39304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7" name="Shape 7827"/>
          <p:cNvSpPr/>
          <p:nvPr/>
        </p:nvSpPr>
        <p:spPr>
          <a:xfrm>
            <a:off x="7437722" y="40479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8" name="Shape 7828"/>
          <p:cNvSpPr/>
          <p:nvPr/>
        </p:nvSpPr>
        <p:spPr>
          <a:xfrm>
            <a:off x="7437722" y="416818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9" name="Shape 7829"/>
          <p:cNvSpPr/>
          <p:nvPr/>
        </p:nvSpPr>
        <p:spPr>
          <a:xfrm>
            <a:off x="7557718" y="40479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0" name="Shape 7830"/>
          <p:cNvSpPr/>
          <p:nvPr/>
        </p:nvSpPr>
        <p:spPr>
          <a:xfrm>
            <a:off x="7557718" y="416818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1" name="Shape 7831"/>
          <p:cNvSpPr/>
          <p:nvPr/>
        </p:nvSpPr>
        <p:spPr>
          <a:xfrm>
            <a:off x="7730641" y="393307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2" name="Shape 7832"/>
          <p:cNvSpPr/>
          <p:nvPr/>
        </p:nvSpPr>
        <p:spPr>
          <a:xfrm>
            <a:off x="7730641" y="405006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3" name="Shape 7833"/>
          <p:cNvSpPr/>
          <p:nvPr/>
        </p:nvSpPr>
        <p:spPr>
          <a:xfrm>
            <a:off x="7730641" y="416979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4" name="Shape 7834"/>
          <p:cNvSpPr/>
          <p:nvPr/>
        </p:nvSpPr>
        <p:spPr>
          <a:xfrm>
            <a:off x="7847476" y="39319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5" name="Shape 7835"/>
          <p:cNvSpPr/>
          <p:nvPr/>
        </p:nvSpPr>
        <p:spPr>
          <a:xfrm>
            <a:off x="7967471" y="39319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6" name="Shape 7836"/>
          <p:cNvSpPr/>
          <p:nvPr/>
        </p:nvSpPr>
        <p:spPr>
          <a:xfrm>
            <a:off x="7847476" y="404898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7" name="Shape 7837"/>
          <p:cNvSpPr/>
          <p:nvPr/>
        </p:nvSpPr>
        <p:spPr>
          <a:xfrm>
            <a:off x="7847476" y="41687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8" name="Shape 7838"/>
          <p:cNvSpPr/>
          <p:nvPr/>
        </p:nvSpPr>
        <p:spPr>
          <a:xfrm>
            <a:off x="7967471" y="40489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9" name="Shape 7839"/>
          <p:cNvSpPr/>
          <p:nvPr/>
        </p:nvSpPr>
        <p:spPr>
          <a:xfrm>
            <a:off x="7967471" y="41687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0" name="Shape 7840"/>
          <p:cNvSpPr/>
          <p:nvPr/>
        </p:nvSpPr>
        <p:spPr>
          <a:xfrm>
            <a:off x="8196730" y="393809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1" name="Shape 7841"/>
          <p:cNvSpPr/>
          <p:nvPr/>
        </p:nvSpPr>
        <p:spPr>
          <a:xfrm>
            <a:off x="8196730" y="405509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2" name="Shape 7842"/>
          <p:cNvSpPr/>
          <p:nvPr/>
        </p:nvSpPr>
        <p:spPr>
          <a:xfrm>
            <a:off x="8196730" y="417481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3" name="Shape 7843"/>
          <p:cNvSpPr/>
          <p:nvPr/>
        </p:nvSpPr>
        <p:spPr>
          <a:xfrm>
            <a:off x="8313480" y="39370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4" name="Shape 7844"/>
          <p:cNvSpPr/>
          <p:nvPr/>
        </p:nvSpPr>
        <p:spPr>
          <a:xfrm>
            <a:off x="8433476" y="39370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5" name="Shape 7845"/>
          <p:cNvSpPr/>
          <p:nvPr/>
        </p:nvSpPr>
        <p:spPr>
          <a:xfrm>
            <a:off x="8313480" y="405401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6" name="Shape 7846"/>
          <p:cNvSpPr/>
          <p:nvPr/>
        </p:nvSpPr>
        <p:spPr>
          <a:xfrm>
            <a:off x="8313480" y="417373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7" name="Shape 7847"/>
          <p:cNvSpPr/>
          <p:nvPr/>
        </p:nvSpPr>
        <p:spPr>
          <a:xfrm>
            <a:off x="8433476" y="405401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8" name="Shape 7848"/>
          <p:cNvSpPr/>
          <p:nvPr/>
        </p:nvSpPr>
        <p:spPr>
          <a:xfrm>
            <a:off x="8433476" y="417373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9" name="Shape 7849"/>
          <p:cNvSpPr/>
          <p:nvPr/>
        </p:nvSpPr>
        <p:spPr>
          <a:xfrm>
            <a:off x="8640624" y="393307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0" name="Shape 7850"/>
          <p:cNvSpPr/>
          <p:nvPr/>
        </p:nvSpPr>
        <p:spPr>
          <a:xfrm>
            <a:off x="8640624" y="40500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1" name="Shape 7851"/>
          <p:cNvSpPr/>
          <p:nvPr/>
        </p:nvSpPr>
        <p:spPr>
          <a:xfrm>
            <a:off x="8640624" y="416979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2" name="Shape 7852"/>
          <p:cNvSpPr/>
          <p:nvPr/>
        </p:nvSpPr>
        <p:spPr>
          <a:xfrm>
            <a:off x="8757374" y="39319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3" name="Shape 7853"/>
          <p:cNvSpPr/>
          <p:nvPr/>
        </p:nvSpPr>
        <p:spPr>
          <a:xfrm>
            <a:off x="8877370" y="39319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4" name="Shape 7854"/>
          <p:cNvSpPr/>
          <p:nvPr/>
        </p:nvSpPr>
        <p:spPr>
          <a:xfrm>
            <a:off x="8757374" y="404898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5" name="Shape 7855"/>
          <p:cNvSpPr/>
          <p:nvPr/>
        </p:nvSpPr>
        <p:spPr>
          <a:xfrm>
            <a:off x="8757374" y="41687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6" name="Shape 7856"/>
          <p:cNvSpPr/>
          <p:nvPr/>
        </p:nvSpPr>
        <p:spPr>
          <a:xfrm>
            <a:off x="8877370" y="40489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7" name="Shape 7857"/>
          <p:cNvSpPr/>
          <p:nvPr/>
        </p:nvSpPr>
        <p:spPr>
          <a:xfrm>
            <a:off x="8877370" y="41687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8" name="Shape 7858"/>
          <p:cNvSpPr/>
          <p:nvPr/>
        </p:nvSpPr>
        <p:spPr>
          <a:xfrm>
            <a:off x="5530917" y="432930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9" name="Shape 7859"/>
          <p:cNvSpPr/>
          <p:nvPr/>
        </p:nvSpPr>
        <p:spPr>
          <a:xfrm>
            <a:off x="5530917" y="444722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0" name="Shape 7860"/>
          <p:cNvSpPr/>
          <p:nvPr/>
        </p:nvSpPr>
        <p:spPr>
          <a:xfrm>
            <a:off x="5530917" y="456788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1" name="Shape 7861"/>
          <p:cNvSpPr/>
          <p:nvPr/>
        </p:nvSpPr>
        <p:spPr>
          <a:xfrm>
            <a:off x="5647668" y="432821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2" name="Shape 7862"/>
          <p:cNvSpPr/>
          <p:nvPr/>
        </p:nvSpPr>
        <p:spPr>
          <a:xfrm>
            <a:off x="5767663" y="432821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3" name="Shape 7863"/>
          <p:cNvSpPr/>
          <p:nvPr/>
        </p:nvSpPr>
        <p:spPr>
          <a:xfrm>
            <a:off x="5647668" y="44461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4" name="Shape 7864"/>
          <p:cNvSpPr/>
          <p:nvPr/>
        </p:nvSpPr>
        <p:spPr>
          <a:xfrm>
            <a:off x="5647668" y="45667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5" name="Shape 7865"/>
          <p:cNvSpPr/>
          <p:nvPr/>
        </p:nvSpPr>
        <p:spPr>
          <a:xfrm>
            <a:off x="5767663" y="444613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6" name="Shape 7866"/>
          <p:cNvSpPr/>
          <p:nvPr/>
        </p:nvSpPr>
        <p:spPr>
          <a:xfrm>
            <a:off x="5767663" y="45667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7" name="Shape 7867"/>
          <p:cNvSpPr/>
          <p:nvPr/>
        </p:nvSpPr>
        <p:spPr>
          <a:xfrm>
            <a:off x="5067275" y="432930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8" name="Shape 7868"/>
          <p:cNvSpPr/>
          <p:nvPr/>
        </p:nvSpPr>
        <p:spPr>
          <a:xfrm>
            <a:off x="5067275" y="444722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9" name="Shape 7869"/>
          <p:cNvSpPr/>
          <p:nvPr/>
        </p:nvSpPr>
        <p:spPr>
          <a:xfrm>
            <a:off x="5067275" y="456788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0" name="Shape 7870"/>
          <p:cNvSpPr/>
          <p:nvPr/>
        </p:nvSpPr>
        <p:spPr>
          <a:xfrm>
            <a:off x="5184026" y="432821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1" name="Shape 7871"/>
          <p:cNvSpPr/>
          <p:nvPr/>
        </p:nvSpPr>
        <p:spPr>
          <a:xfrm>
            <a:off x="5304022" y="432821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2" name="Shape 7872"/>
          <p:cNvSpPr/>
          <p:nvPr/>
        </p:nvSpPr>
        <p:spPr>
          <a:xfrm>
            <a:off x="5184026" y="444613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3" name="Shape 7873"/>
          <p:cNvSpPr/>
          <p:nvPr/>
        </p:nvSpPr>
        <p:spPr>
          <a:xfrm>
            <a:off x="5184026" y="45667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4" name="Shape 7874"/>
          <p:cNvSpPr/>
          <p:nvPr/>
        </p:nvSpPr>
        <p:spPr>
          <a:xfrm>
            <a:off x="5304022" y="444613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5" name="Shape 7875"/>
          <p:cNvSpPr/>
          <p:nvPr/>
        </p:nvSpPr>
        <p:spPr>
          <a:xfrm>
            <a:off x="5304022" y="45667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79" name="Shape 7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0" name="Shape 7880"/>
          <p:cNvSpPr/>
          <p:nvPr/>
        </p:nvSpPr>
        <p:spPr>
          <a:xfrm>
            <a:off x="154847" y="15733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1" name="Shape 7881"/>
          <p:cNvSpPr/>
          <p:nvPr/>
        </p:nvSpPr>
        <p:spPr>
          <a:xfrm>
            <a:off x="154847" y="2752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2" name="Shape 7882"/>
          <p:cNvSpPr/>
          <p:nvPr/>
        </p:nvSpPr>
        <p:spPr>
          <a:xfrm>
            <a:off x="154847" y="3959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3" name="Shape 7883"/>
          <p:cNvSpPr/>
          <p:nvPr/>
        </p:nvSpPr>
        <p:spPr>
          <a:xfrm>
            <a:off x="271597" y="15624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4" name="Shape 7884"/>
          <p:cNvSpPr/>
          <p:nvPr/>
        </p:nvSpPr>
        <p:spPr>
          <a:xfrm>
            <a:off x="391594" y="1562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5" name="Shape 7885"/>
          <p:cNvSpPr/>
          <p:nvPr/>
        </p:nvSpPr>
        <p:spPr>
          <a:xfrm>
            <a:off x="271597" y="274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6" name="Shape 7886"/>
          <p:cNvSpPr/>
          <p:nvPr/>
        </p:nvSpPr>
        <p:spPr>
          <a:xfrm>
            <a:off x="271597" y="3948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7" name="Shape 7887"/>
          <p:cNvSpPr/>
          <p:nvPr/>
        </p:nvSpPr>
        <p:spPr>
          <a:xfrm>
            <a:off x="391594" y="274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8" name="Shape 7888"/>
          <p:cNvSpPr/>
          <p:nvPr/>
        </p:nvSpPr>
        <p:spPr>
          <a:xfrm>
            <a:off x="391594" y="3948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9" name="Shape 7889"/>
          <p:cNvSpPr/>
          <p:nvPr/>
        </p:nvSpPr>
        <p:spPr>
          <a:xfrm>
            <a:off x="618489" y="15733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0" name="Shape 7890"/>
          <p:cNvSpPr/>
          <p:nvPr/>
        </p:nvSpPr>
        <p:spPr>
          <a:xfrm>
            <a:off x="618489" y="2752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1" name="Shape 7891"/>
          <p:cNvSpPr/>
          <p:nvPr/>
        </p:nvSpPr>
        <p:spPr>
          <a:xfrm>
            <a:off x="618489" y="3959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2" name="Shape 7892"/>
          <p:cNvSpPr/>
          <p:nvPr/>
        </p:nvSpPr>
        <p:spPr>
          <a:xfrm>
            <a:off x="735239" y="15624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3" name="Shape 7893"/>
          <p:cNvSpPr/>
          <p:nvPr/>
        </p:nvSpPr>
        <p:spPr>
          <a:xfrm>
            <a:off x="855235" y="1562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4" name="Shape 7894"/>
          <p:cNvSpPr/>
          <p:nvPr/>
        </p:nvSpPr>
        <p:spPr>
          <a:xfrm>
            <a:off x="735239" y="274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5" name="Shape 7895"/>
          <p:cNvSpPr/>
          <p:nvPr/>
        </p:nvSpPr>
        <p:spPr>
          <a:xfrm>
            <a:off x="735239" y="3948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6" name="Shape 7896"/>
          <p:cNvSpPr/>
          <p:nvPr/>
        </p:nvSpPr>
        <p:spPr>
          <a:xfrm>
            <a:off x="855235" y="27415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7" name="Shape 7897"/>
          <p:cNvSpPr/>
          <p:nvPr/>
        </p:nvSpPr>
        <p:spPr>
          <a:xfrm>
            <a:off x="855235" y="3948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8" name="Shape 7898"/>
          <p:cNvSpPr/>
          <p:nvPr/>
        </p:nvSpPr>
        <p:spPr>
          <a:xfrm>
            <a:off x="1062383" y="15733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9" name="Shape 7899"/>
          <p:cNvSpPr/>
          <p:nvPr/>
        </p:nvSpPr>
        <p:spPr>
          <a:xfrm>
            <a:off x="1062383" y="2752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0" name="Shape 7900"/>
          <p:cNvSpPr/>
          <p:nvPr/>
        </p:nvSpPr>
        <p:spPr>
          <a:xfrm>
            <a:off x="1062383" y="3959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1" name="Shape 7901"/>
          <p:cNvSpPr/>
          <p:nvPr/>
        </p:nvSpPr>
        <p:spPr>
          <a:xfrm>
            <a:off x="1179134" y="15624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2" name="Shape 7902"/>
          <p:cNvSpPr/>
          <p:nvPr/>
        </p:nvSpPr>
        <p:spPr>
          <a:xfrm>
            <a:off x="1299129" y="1562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3" name="Shape 7903"/>
          <p:cNvSpPr/>
          <p:nvPr/>
        </p:nvSpPr>
        <p:spPr>
          <a:xfrm>
            <a:off x="1179134" y="274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4" name="Shape 7904"/>
          <p:cNvSpPr/>
          <p:nvPr/>
        </p:nvSpPr>
        <p:spPr>
          <a:xfrm>
            <a:off x="1179134" y="3948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5" name="Shape 7905"/>
          <p:cNvSpPr/>
          <p:nvPr/>
        </p:nvSpPr>
        <p:spPr>
          <a:xfrm>
            <a:off x="1299129" y="27415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6" name="Shape 7906"/>
          <p:cNvSpPr/>
          <p:nvPr/>
        </p:nvSpPr>
        <p:spPr>
          <a:xfrm>
            <a:off x="1299129" y="39481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7" name="Shape 7907"/>
          <p:cNvSpPr/>
          <p:nvPr/>
        </p:nvSpPr>
        <p:spPr>
          <a:xfrm>
            <a:off x="1518482" y="15961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8" name="Shape 7908"/>
          <p:cNvSpPr/>
          <p:nvPr/>
        </p:nvSpPr>
        <p:spPr>
          <a:xfrm>
            <a:off x="1518482" y="2720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9" name="Shape 7909"/>
          <p:cNvSpPr/>
          <p:nvPr/>
        </p:nvSpPr>
        <p:spPr>
          <a:xfrm>
            <a:off x="1518482" y="3923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0" name="Shape 7910"/>
          <p:cNvSpPr/>
          <p:nvPr/>
        </p:nvSpPr>
        <p:spPr>
          <a:xfrm>
            <a:off x="1635232" y="15852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1" name="Shape 7911"/>
          <p:cNvSpPr/>
          <p:nvPr/>
        </p:nvSpPr>
        <p:spPr>
          <a:xfrm>
            <a:off x="1755228" y="1585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2" name="Shape 7912"/>
          <p:cNvSpPr/>
          <p:nvPr/>
        </p:nvSpPr>
        <p:spPr>
          <a:xfrm>
            <a:off x="1635232" y="2709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3" name="Shape 7913"/>
          <p:cNvSpPr/>
          <p:nvPr/>
        </p:nvSpPr>
        <p:spPr>
          <a:xfrm>
            <a:off x="1635232" y="3912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4" name="Shape 7914"/>
          <p:cNvSpPr/>
          <p:nvPr/>
        </p:nvSpPr>
        <p:spPr>
          <a:xfrm>
            <a:off x="1755228" y="2709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5" name="Shape 7915"/>
          <p:cNvSpPr/>
          <p:nvPr/>
        </p:nvSpPr>
        <p:spPr>
          <a:xfrm>
            <a:off x="1755228" y="3912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6" name="Shape 7916"/>
          <p:cNvSpPr/>
          <p:nvPr/>
        </p:nvSpPr>
        <p:spPr>
          <a:xfrm>
            <a:off x="1962376" y="15852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7" name="Shape 7917"/>
          <p:cNvSpPr/>
          <p:nvPr/>
        </p:nvSpPr>
        <p:spPr>
          <a:xfrm>
            <a:off x="1962376" y="27603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8" name="Shape 7918"/>
          <p:cNvSpPr/>
          <p:nvPr/>
        </p:nvSpPr>
        <p:spPr>
          <a:xfrm>
            <a:off x="1962376" y="3962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9" name="Shape 7919"/>
          <p:cNvSpPr/>
          <p:nvPr/>
        </p:nvSpPr>
        <p:spPr>
          <a:xfrm>
            <a:off x="2079127" y="15744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0" name="Shape 7920"/>
          <p:cNvSpPr/>
          <p:nvPr/>
        </p:nvSpPr>
        <p:spPr>
          <a:xfrm>
            <a:off x="2199122" y="1574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1" name="Shape 7921"/>
          <p:cNvSpPr/>
          <p:nvPr/>
        </p:nvSpPr>
        <p:spPr>
          <a:xfrm>
            <a:off x="2079127" y="2749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2" name="Shape 7922"/>
          <p:cNvSpPr/>
          <p:nvPr/>
        </p:nvSpPr>
        <p:spPr>
          <a:xfrm>
            <a:off x="2079127" y="3952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3" name="Shape 7923"/>
          <p:cNvSpPr/>
          <p:nvPr/>
        </p:nvSpPr>
        <p:spPr>
          <a:xfrm>
            <a:off x="2199122" y="2749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4" name="Shape 7924"/>
          <p:cNvSpPr/>
          <p:nvPr/>
        </p:nvSpPr>
        <p:spPr>
          <a:xfrm>
            <a:off x="2199122" y="3952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5" name="Shape 7925"/>
          <p:cNvSpPr/>
          <p:nvPr/>
        </p:nvSpPr>
        <p:spPr>
          <a:xfrm>
            <a:off x="2406096" y="15348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6" name="Shape 7926"/>
          <p:cNvSpPr/>
          <p:nvPr/>
        </p:nvSpPr>
        <p:spPr>
          <a:xfrm>
            <a:off x="2406096" y="27099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7" name="Shape 7927"/>
          <p:cNvSpPr/>
          <p:nvPr/>
        </p:nvSpPr>
        <p:spPr>
          <a:xfrm>
            <a:off x="2406096" y="3912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8" name="Shape 7928"/>
          <p:cNvSpPr/>
          <p:nvPr/>
        </p:nvSpPr>
        <p:spPr>
          <a:xfrm>
            <a:off x="2522847" y="15239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9" name="Shape 7929"/>
          <p:cNvSpPr/>
          <p:nvPr/>
        </p:nvSpPr>
        <p:spPr>
          <a:xfrm>
            <a:off x="2642843" y="15239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0" name="Shape 7930"/>
          <p:cNvSpPr/>
          <p:nvPr/>
        </p:nvSpPr>
        <p:spPr>
          <a:xfrm>
            <a:off x="2522847" y="26990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1" name="Shape 7931"/>
          <p:cNvSpPr/>
          <p:nvPr/>
        </p:nvSpPr>
        <p:spPr>
          <a:xfrm>
            <a:off x="2522847" y="3901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2" name="Shape 7932"/>
          <p:cNvSpPr/>
          <p:nvPr/>
        </p:nvSpPr>
        <p:spPr>
          <a:xfrm>
            <a:off x="2642843" y="26990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3" name="Shape 7933"/>
          <p:cNvSpPr/>
          <p:nvPr/>
        </p:nvSpPr>
        <p:spPr>
          <a:xfrm>
            <a:off x="2642843" y="3901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4" name="Shape 7934"/>
          <p:cNvSpPr/>
          <p:nvPr/>
        </p:nvSpPr>
        <p:spPr>
          <a:xfrm>
            <a:off x="2815766" y="15503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5" name="Shape 7935"/>
          <p:cNvSpPr/>
          <p:nvPr/>
        </p:nvSpPr>
        <p:spPr>
          <a:xfrm>
            <a:off x="2815766" y="27203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6" name="Shape 7936"/>
          <p:cNvSpPr/>
          <p:nvPr/>
        </p:nvSpPr>
        <p:spPr>
          <a:xfrm>
            <a:off x="2815766" y="39175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7" name="Shape 7937"/>
          <p:cNvSpPr/>
          <p:nvPr/>
        </p:nvSpPr>
        <p:spPr>
          <a:xfrm>
            <a:off x="2932601" y="15395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8" name="Shape 7938"/>
          <p:cNvSpPr/>
          <p:nvPr/>
        </p:nvSpPr>
        <p:spPr>
          <a:xfrm>
            <a:off x="3052596" y="15395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9" name="Shape 7939"/>
          <p:cNvSpPr/>
          <p:nvPr/>
        </p:nvSpPr>
        <p:spPr>
          <a:xfrm>
            <a:off x="2932601" y="2709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0" name="Shape 7940"/>
          <p:cNvSpPr/>
          <p:nvPr/>
        </p:nvSpPr>
        <p:spPr>
          <a:xfrm>
            <a:off x="2932601" y="3906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1" name="Shape 7941"/>
          <p:cNvSpPr/>
          <p:nvPr/>
        </p:nvSpPr>
        <p:spPr>
          <a:xfrm>
            <a:off x="3052596" y="2709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2" name="Shape 7942"/>
          <p:cNvSpPr/>
          <p:nvPr/>
        </p:nvSpPr>
        <p:spPr>
          <a:xfrm>
            <a:off x="3052596" y="3906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3" name="Shape 7943"/>
          <p:cNvSpPr/>
          <p:nvPr/>
        </p:nvSpPr>
        <p:spPr>
          <a:xfrm>
            <a:off x="3281855" y="16006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4" name="Shape 7944"/>
          <p:cNvSpPr/>
          <p:nvPr/>
        </p:nvSpPr>
        <p:spPr>
          <a:xfrm>
            <a:off x="3281855" y="2770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5" name="Shape 7945"/>
          <p:cNvSpPr/>
          <p:nvPr/>
        </p:nvSpPr>
        <p:spPr>
          <a:xfrm>
            <a:off x="3281855" y="39678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6" name="Shape 7946"/>
          <p:cNvSpPr/>
          <p:nvPr/>
        </p:nvSpPr>
        <p:spPr>
          <a:xfrm>
            <a:off x="3398605" y="15897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7" name="Shape 7947"/>
          <p:cNvSpPr/>
          <p:nvPr/>
        </p:nvSpPr>
        <p:spPr>
          <a:xfrm>
            <a:off x="3518601" y="1589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8" name="Shape 7948"/>
          <p:cNvSpPr/>
          <p:nvPr/>
        </p:nvSpPr>
        <p:spPr>
          <a:xfrm>
            <a:off x="3398605" y="27597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9" name="Shape 7949"/>
          <p:cNvSpPr/>
          <p:nvPr/>
        </p:nvSpPr>
        <p:spPr>
          <a:xfrm>
            <a:off x="3398605" y="3957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0" name="Shape 7950"/>
          <p:cNvSpPr/>
          <p:nvPr/>
        </p:nvSpPr>
        <p:spPr>
          <a:xfrm>
            <a:off x="3518601" y="27597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1" name="Shape 7951"/>
          <p:cNvSpPr/>
          <p:nvPr/>
        </p:nvSpPr>
        <p:spPr>
          <a:xfrm>
            <a:off x="3518601" y="3957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2" name="Shape 7952"/>
          <p:cNvSpPr/>
          <p:nvPr/>
        </p:nvSpPr>
        <p:spPr>
          <a:xfrm>
            <a:off x="3725749" y="15503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3" name="Shape 7953"/>
          <p:cNvSpPr/>
          <p:nvPr/>
        </p:nvSpPr>
        <p:spPr>
          <a:xfrm>
            <a:off x="3725749" y="27203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4" name="Shape 7954"/>
          <p:cNvSpPr/>
          <p:nvPr/>
        </p:nvSpPr>
        <p:spPr>
          <a:xfrm>
            <a:off x="3725749" y="39175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5" name="Shape 7955"/>
          <p:cNvSpPr/>
          <p:nvPr/>
        </p:nvSpPr>
        <p:spPr>
          <a:xfrm>
            <a:off x="3842499" y="15395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6" name="Shape 7956"/>
          <p:cNvSpPr/>
          <p:nvPr/>
        </p:nvSpPr>
        <p:spPr>
          <a:xfrm>
            <a:off x="3962495" y="15395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7" name="Shape 7957"/>
          <p:cNvSpPr/>
          <p:nvPr/>
        </p:nvSpPr>
        <p:spPr>
          <a:xfrm>
            <a:off x="3842499" y="27095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8" name="Shape 7958"/>
          <p:cNvSpPr/>
          <p:nvPr/>
        </p:nvSpPr>
        <p:spPr>
          <a:xfrm>
            <a:off x="3842499" y="3906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9" name="Shape 7959"/>
          <p:cNvSpPr/>
          <p:nvPr/>
        </p:nvSpPr>
        <p:spPr>
          <a:xfrm>
            <a:off x="3962495" y="27095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0" name="Shape 7960"/>
          <p:cNvSpPr/>
          <p:nvPr/>
        </p:nvSpPr>
        <p:spPr>
          <a:xfrm>
            <a:off x="3962495" y="3906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1" name="Shape 7961"/>
          <p:cNvSpPr/>
          <p:nvPr/>
        </p:nvSpPr>
        <p:spPr>
          <a:xfrm>
            <a:off x="616042" y="55127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2" name="Shape 7962"/>
          <p:cNvSpPr/>
          <p:nvPr/>
        </p:nvSpPr>
        <p:spPr>
          <a:xfrm>
            <a:off x="616042" y="6691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3" name="Shape 7963"/>
          <p:cNvSpPr/>
          <p:nvPr/>
        </p:nvSpPr>
        <p:spPr>
          <a:xfrm>
            <a:off x="616042" y="78985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4" name="Shape 7964"/>
          <p:cNvSpPr/>
          <p:nvPr/>
        </p:nvSpPr>
        <p:spPr>
          <a:xfrm>
            <a:off x="732793" y="55018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5" name="Shape 7965"/>
          <p:cNvSpPr/>
          <p:nvPr/>
        </p:nvSpPr>
        <p:spPr>
          <a:xfrm>
            <a:off x="852788" y="5501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6" name="Shape 7966"/>
          <p:cNvSpPr/>
          <p:nvPr/>
        </p:nvSpPr>
        <p:spPr>
          <a:xfrm>
            <a:off x="732793" y="6680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7" name="Shape 7967"/>
          <p:cNvSpPr/>
          <p:nvPr/>
        </p:nvSpPr>
        <p:spPr>
          <a:xfrm>
            <a:off x="732793" y="78875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8" name="Shape 7968"/>
          <p:cNvSpPr/>
          <p:nvPr/>
        </p:nvSpPr>
        <p:spPr>
          <a:xfrm>
            <a:off x="852788" y="66809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9" name="Shape 7969"/>
          <p:cNvSpPr/>
          <p:nvPr/>
        </p:nvSpPr>
        <p:spPr>
          <a:xfrm>
            <a:off x="852788" y="78875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0" name="Shape 7970"/>
          <p:cNvSpPr/>
          <p:nvPr/>
        </p:nvSpPr>
        <p:spPr>
          <a:xfrm>
            <a:off x="152400" y="55127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1" name="Shape 7971"/>
          <p:cNvSpPr/>
          <p:nvPr/>
        </p:nvSpPr>
        <p:spPr>
          <a:xfrm>
            <a:off x="152400" y="6691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2" name="Shape 7972"/>
          <p:cNvSpPr/>
          <p:nvPr/>
        </p:nvSpPr>
        <p:spPr>
          <a:xfrm>
            <a:off x="152400" y="78985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3" name="Shape 7973"/>
          <p:cNvSpPr/>
          <p:nvPr/>
        </p:nvSpPr>
        <p:spPr>
          <a:xfrm>
            <a:off x="269151" y="55018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4" name="Shape 7974"/>
          <p:cNvSpPr/>
          <p:nvPr/>
        </p:nvSpPr>
        <p:spPr>
          <a:xfrm>
            <a:off x="389147" y="5501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5" name="Shape 7975"/>
          <p:cNvSpPr/>
          <p:nvPr/>
        </p:nvSpPr>
        <p:spPr>
          <a:xfrm>
            <a:off x="269151" y="66809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6" name="Shape 7976"/>
          <p:cNvSpPr/>
          <p:nvPr/>
        </p:nvSpPr>
        <p:spPr>
          <a:xfrm>
            <a:off x="269151" y="78875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7" name="Shape 7977"/>
          <p:cNvSpPr/>
          <p:nvPr/>
        </p:nvSpPr>
        <p:spPr>
          <a:xfrm>
            <a:off x="389147" y="6680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8" name="Shape 7978"/>
          <p:cNvSpPr/>
          <p:nvPr/>
        </p:nvSpPr>
        <p:spPr>
          <a:xfrm>
            <a:off x="389147" y="78875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9" name="Shape 7979"/>
          <p:cNvSpPr/>
          <p:nvPr/>
        </p:nvSpPr>
        <p:spPr>
          <a:xfrm>
            <a:off x="1062383" y="56790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0" name="Shape 7980"/>
          <p:cNvSpPr/>
          <p:nvPr/>
        </p:nvSpPr>
        <p:spPr>
          <a:xfrm>
            <a:off x="1062383" y="6858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1" name="Shape 7981"/>
          <p:cNvSpPr/>
          <p:nvPr/>
        </p:nvSpPr>
        <p:spPr>
          <a:xfrm>
            <a:off x="1062383" y="8064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2" name="Shape 7982"/>
          <p:cNvSpPr/>
          <p:nvPr/>
        </p:nvSpPr>
        <p:spPr>
          <a:xfrm>
            <a:off x="1179134" y="56681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3" name="Shape 7983"/>
          <p:cNvSpPr/>
          <p:nvPr/>
        </p:nvSpPr>
        <p:spPr>
          <a:xfrm>
            <a:off x="1299129" y="5668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4" name="Shape 7984"/>
          <p:cNvSpPr/>
          <p:nvPr/>
        </p:nvSpPr>
        <p:spPr>
          <a:xfrm>
            <a:off x="1179134" y="6847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5" name="Shape 7985"/>
          <p:cNvSpPr/>
          <p:nvPr/>
        </p:nvSpPr>
        <p:spPr>
          <a:xfrm>
            <a:off x="1179134" y="8053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6" name="Shape 7986"/>
          <p:cNvSpPr/>
          <p:nvPr/>
        </p:nvSpPr>
        <p:spPr>
          <a:xfrm>
            <a:off x="1299129" y="68473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7" name="Shape 7987"/>
          <p:cNvSpPr/>
          <p:nvPr/>
        </p:nvSpPr>
        <p:spPr>
          <a:xfrm>
            <a:off x="1299129" y="8053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8" name="Shape 7988"/>
          <p:cNvSpPr/>
          <p:nvPr/>
        </p:nvSpPr>
        <p:spPr>
          <a:xfrm>
            <a:off x="1518307" y="56790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9" name="Shape 7989"/>
          <p:cNvSpPr/>
          <p:nvPr/>
        </p:nvSpPr>
        <p:spPr>
          <a:xfrm>
            <a:off x="1518307" y="6858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0" name="Shape 7990"/>
          <p:cNvSpPr/>
          <p:nvPr/>
        </p:nvSpPr>
        <p:spPr>
          <a:xfrm>
            <a:off x="1518307" y="80648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1" name="Shape 7991"/>
          <p:cNvSpPr/>
          <p:nvPr/>
        </p:nvSpPr>
        <p:spPr>
          <a:xfrm>
            <a:off x="1635057" y="56681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2" name="Shape 7992"/>
          <p:cNvSpPr/>
          <p:nvPr/>
        </p:nvSpPr>
        <p:spPr>
          <a:xfrm>
            <a:off x="1755053" y="5668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3" name="Shape 7993"/>
          <p:cNvSpPr/>
          <p:nvPr/>
        </p:nvSpPr>
        <p:spPr>
          <a:xfrm>
            <a:off x="1635057" y="6847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4" name="Shape 7994"/>
          <p:cNvSpPr/>
          <p:nvPr/>
        </p:nvSpPr>
        <p:spPr>
          <a:xfrm>
            <a:off x="1635057" y="8053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5" name="Shape 7995"/>
          <p:cNvSpPr/>
          <p:nvPr/>
        </p:nvSpPr>
        <p:spPr>
          <a:xfrm>
            <a:off x="1755053" y="6847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6" name="Shape 7996"/>
          <p:cNvSpPr/>
          <p:nvPr/>
        </p:nvSpPr>
        <p:spPr>
          <a:xfrm>
            <a:off x="1755053" y="8053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7" name="Shape 7997"/>
          <p:cNvSpPr/>
          <p:nvPr/>
        </p:nvSpPr>
        <p:spPr>
          <a:xfrm>
            <a:off x="1962202" y="56790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8" name="Shape 7998"/>
          <p:cNvSpPr/>
          <p:nvPr/>
        </p:nvSpPr>
        <p:spPr>
          <a:xfrm>
            <a:off x="1962202" y="6858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9" name="Shape 7999"/>
          <p:cNvSpPr/>
          <p:nvPr/>
        </p:nvSpPr>
        <p:spPr>
          <a:xfrm>
            <a:off x="1962202" y="80648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0" name="Shape 8000"/>
          <p:cNvSpPr/>
          <p:nvPr/>
        </p:nvSpPr>
        <p:spPr>
          <a:xfrm>
            <a:off x="2078952" y="56681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1" name="Shape 8001"/>
          <p:cNvSpPr/>
          <p:nvPr/>
        </p:nvSpPr>
        <p:spPr>
          <a:xfrm>
            <a:off x="2198948" y="5668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2" name="Shape 8002"/>
          <p:cNvSpPr/>
          <p:nvPr/>
        </p:nvSpPr>
        <p:spPr>
          <a:xfrm>
            <a:off x="2078952" y="6847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3" name="Shape 8003"/>
          <p:cNvSpPr/>
          <p:nvPr/>
        </p:nvSpPr>
        <p:spPr>
          <a:xfrm>
            <a:off x="2078952" y="8053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4" name="Shape 8004"/>
          <p:cNvSpPr/>
          <p:nvPr/>
        </p:nvSpPr>
        <p:spPr>
          <a:xfrm>
            <a:off x="2198948" y="6847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5" name="Shape 8005"/>
          <p:cNvSpPr/>
          <p:nvPr/>
        </p:nvSpPr>
        <p:spPr>
          <a:xfrm>
            <a:off x="2198948" y="8053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6" name="Shape 8006"/>
          <p:cNvSpPr/>
          <p:nvPr/>
        </p:nvSpPr>
        <p:spPr>
          <a:xfrm>
            <a:off x="2406096" y="57018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7" name="Shape 8007"/>
          <p:cNvSpPr/>
          <p:nvPr/>
        </p:nvSpPr>
        <p:spPr>
          <a:xfrm>
            <a:off x="2406096" y="6826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8" name="Shape 8008"/>
          <p:cNvSpPr/>
          <p:nvPr/>
        </p:nvSpPr>
        <p:spPr>
          <a:xfrm>
            <a:off x="2406096" y="80289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9" name="Shape 8009"/>
          <p:cNvSpPr/>
          <p:nvPr/>
        </p:nvSpPr>
        <p:spPr>
          <a:xfrm>
            <a:off x="2522847" y="56909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0" name="Shape 8010"/>
          <p:cNvSpPr/>
          <p:nvPr/>
        </p:nvSpPr>
        <p:spPr>
          <a:xfrm>
            <a:off x="2642843" y="5690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1" name="Shape 8011"/>
          <p:cNvSpPr/>
          <p:nvPr/>
        </p:nvSpPr>
        <p:spPr>
          <a:xfrm>
            <a:off x="2522847" y="6815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2" name="Shape 8012"/>
          <p:cNvSpPr/>
          <p:nvPr/>
        </p:nvSpPr>
        <p:spPr>
          <a:xfrm>
            <a:off x="2522847" y="80180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3" name="Shape 8013"/>
          <p:cNvSpPr/>
          <p:nvPr/>
        </p:nvSpPr>
        <p:spPr>
          <a:xfrm>
            <a:off x="2642843" y="6815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4" name="Shape 8014"/>
          <p:cNvSpPr/>
          <p:nvPr/>
        </p:nvSpPr>
        <p:spPr>
          <a:xfrm>
            <a:off x="2642843" y="80180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5" name="Shape 8015"/>
          <p:cNvSpPr/>
          <p:nvPr/>
        </p:nvSpPr>
        <p:spPr>
          <a:xfrm>
            <a:off x="2815766" y="56910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6" name="Shape 8016"/>
          <p:cNvSpPr/>
          <p:nvPr/>
        </p:nvSpPr>
        <p:spPr>
          <a:xfrm>
            <a:off x="2815766" y="6866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7" name="Shape 8017"/>
          <p:cNvSpPr/>
          <p:nvPr/>
        </p:nvSpPr>
        <p:spPr>
          <a:xfrm>
            <a:off x="2815766" y="8068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8" name="Shape 8018"/>
          <p:cNvSpPr/>
          <p:nvPr/>
        </p:nvSpPr>
        <p:spPr>
          <a:xfrm>
            <a:off x="2932601" y="56801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9" name="Shape 8019"/>
          <p:cNvSpPr/>
          <p:nvPr/>
        </p:nvSpPr>
        <p:spPr>
          <a:xfrm>
            <a:off x="3052596" y="568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0" name="Shape 8020"/>
          <p:cNvSpPr/>
          <p:nvPr/>
        </p:nvSpPr>
        <p:spPr>
          <a:xfrm>
            <a:off x="2932601" y="6855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1" name="Shape 8021"/>
          <p:cNvSpPr/>
          <p:nvPr/>
        </p:nvSpPr>
        <p:spPr>
          <a:xfrm>
            <a:off x="2932601" y="8057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2" name="Shape 8022"/>
          <p:cNvSpPr/>
          <p:nvPr/>
        </p:nvSpPr>
        <p:spPr>
          <a:xfrm>
            <a:off x="3052596" y="6855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3" name="Shape 8023"/>
          <p:cNvSpPr/>
          <p:nvPr/>
        </p:nvSpPr>
        <p:spPr>
          <a:xfrm>
            <a:off x="3052596" y="8057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4" name="Shape 8024"/>
          <p:cNvSpPr/>
          <p:nvPr/>
        </p:nvSpPr>
        <p:spPr>
          <a:xfrm>
            <a:off x="3281855" y="56405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5" name="Shape 8025"/>
          <p:cNvSpPr/>
          <p:nvPr/>
        </p:nvSpPr>
        <p:spPr>
          <a:xfrm>
            <a:off x="3281855" y="6815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6" name="Shape 8026"/>
          <p:cNvSpPr/>
          <p:nvPr/>
        </p:nvSpPr>
        <p:spPr>
          <a:xfrm>
            <a:off x="3281855" y="8018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7" name="Shape 8027"/>
          <p:cNvSpPr/>
          <p:nvPr/>
        </p:nvSpPr>
        <p:spPr>
          <a:xfrm>
            <a:off x="3398605" y="56296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8" name="Shape 8028"/>
          <p:cNvSpPr/>
          <p:nvPr/>
        </p:nvSpPr>
        <p:spPr>
          <a:xfrm>
            <a:off x="3518601" y="5629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9" name="Shape 8029"/>
          <p:cNvSpPr/>
          <p:nvPr/>
        </p:nvSpPr>
        <p:spPr>
          <a:xfrm>
            <a:off x="3398605" y="6804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0" name="Shape 8030"/>
          <p:cNvSpPr/>
          <p:nvPr/>
        </p:nvSpPr>
        <p:spPr>
          <a:xfrm>
            <a:off x="3398605" y="80072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1" name="Shape 8031"/>
          <p:cNvSpPr/>
          <p:nvPr/>
        </p:nvSpPr>
        <p:spPr>
          <a:xfrm>
            <a:off x="3518601" y="6804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2" name="Shape 8032"/>
          <p:cNvSpPr/>
          <p:nvPr/>
        </p:nvSpPr>
        <p:spPr>
          <a:xfrm>
            <a:off x="3518601" y="80072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3" name="Shape 8033"/>
          <p:cNvSpPr/>
          <p:nvPr/>
        </p:nvSpPr>
        <p:spPr>
          <a:xfrm>
            <a:off x="3725749" y="56560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4" name="Shape 8034"/>
          <p:cNvSpPr/>
          <p:nvPr/>
        </p:nvSpPr>
        <p:spPr>
          <a:xfrm>
            <a:off x="3725749" y="68260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5" name="Shape 8035"/>
          <p:cNvSpPr/>
          <p:nvPr/>
        </p:nvSpPr>
        <p:spPr>
          <a:xfrm>
            <a:off x="3725749" y="8023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6" name="Shape 8036"/>
          <p:cNvSpPr/>
          <p:nvPr/>
        </p:nvSpPr>
        <p:spPr>
          <a:xfrm>
            <a:off x="3842499" y="56452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7" name="Shape 8037"/>
          <p:cNvSpPr/>
          <p:nvPr/>
        </p:nvSpPr>
        <p:spPr>
          <a:xfrm>
            <a:off x="3962495" y="56452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8" name="Shape 8038"/>
          <p:cNvSpPr/>
          <p:nvPr/>
        </p:nvSpPr>
        <p:spPr>
          <a:xfrm>
            <a:off x="3842499" y="68152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9" name="Shape 8039"/>
          <p:cNvSpPr/>
          <p:nvPr/>
        </p:nvSpPr>
        <p:spPr>
          <a:xfrm>
            <a:off x="3842499" y="8012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0" name="Shape 8040"/>
          <p:cNvSpPr/>
          <p:nvPr/>
        </p:nvSpPr>
        <p:spPr>
          <a:xfrm>
            <a:off x="3962495" y="68152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1" name="Shape 8041"/>
          <p:cNvSpPr/>
          <p:nvPr/>
        </p:nvSpPr>
        <p:spPr>
          <a:xfrm>
            <a:off x="3962495" y="80124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2" name="Shape 8042"/>
          <p:cNvSpPr/>
          <p:nvPr/>
        </p:nvSpPr>
        <p:spPr>
          <a:xfrm>
            <a:off x="154847" y="9665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3" name="Shape 8043"/>
          <p:cNvSpPr/>
          <p:nvPr/>
        </p:nvSpPr>
        <p:spPr>
          <a:xfrm>
            <a:off x="154847" y="10844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4" name="Shape 8044"/>
          <p:cNvSpPr/>
          <p:nvPr/>
        </p:nvSpPr>
        <p:spPr>
          <a:xfrm>
            <a:off x="154847" y="12051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5" name="Shape 8045"/>
          <p:cNvSpPr/>
          <p:nvPr/>
        </p:nvSpPr>
        <p:spPr>
          <a:xfrm>
            <a:off x="271597" y="96546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6" name="Shape 8046"/>
          <p:cNvSpPr/>
          <p:nvPr/>
        </p:nvSpPr>
        <p:spPr>
          <a:xfrm>
            <a:off x="391594" y="9654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7" name="Shape 8047"/>
          <p:cNvSpPr/>
          <p:nvPr/>
        </p:nvSpPr>
        <p:spPr>
          <a:xfrm>
            <a:off x="271597" y="10833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8" name="Shape 8048"/>
          <p:cNvSpPr/>
          <p:nvPr/>
        </p:nvSpPr>
        <p:spPr>
          <a:xfrm>
            <a:off x="271597" y="12040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9" name="Shape 8049"/>
          <p:cNvSpPr/>
          <p:nvPr/>
        </p:nvSpPr>
        <p:spPr>
          <a:xfrm>
            <a:off x="391594" y="10833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0" name="Shape 8050"/>
          <p:cNvSpPr/>
          <p:nvPr/>
        </p:nvSpPr>
        <p:spPr>
          <a:xfrm>
            <a:off x="391594" y="12040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1" name="Shape 8051"/>
          <p:cNvSpPr/>
          <p:nvPr/>
        </p:nvSpPr>
        <p:spPr>
          <a:xfrm>
            <a:off x="618489" y="9665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2" name="Shape 8052"/>
          <p:cNvSpPr/>
          <p:nvPr/>
        </p:nvSpPr>
        <p:spPr>
          <a:xfrm>
            <a:off x="618489" y="10844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3" name="Shape 8053"/>
          <p:cNvSpPr/>
          <p:nvPr/>
        </p:nvSpPr>
        <p:spPr>
          <a:xfrm>
            <a:off x="618489" y="12051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4" name="Shape 8054"/>
          <p:cNvSpPr/>
          <p:nvPr/>
        </p:nvSpPr>
        <p:spPr>
          <a:xfrm>
            <a:off x="735239" y="96546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5" name="Shape 8055"/>
          <p:cNvSpPr/>
          <p:nvPr/>
        </p:nvSpPr>
        <p:spPr>
          <a:xfrm>
            <a:off x="855235" y="9654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6" name="Shape 8056"/>
          <p:cNvSpPr/>
          <p:nvPr/>
        </p:nvSpPr>
        <p:spPr>
          <a:xfrm>
            <a:off x="735239" y="10833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7" name="Shape 8057"/>
          <p:cNvSpPr/>
          <p:nvPr/>
        </p:nvSpPr>
        <p:spPr>
          <a:xfrm>
            <a:off x="735239" y="12040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8" name="Shape 8058"/>
          <p:cNvSpPr/>
          <p:nvPr/>
        </p:nvSpPr>
        <p:spPr>
          <a:xfrm>
            <a:off x="855235" y="10833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9" name="Shape 8059"/>
          <p:cNvSpPr/>
          <p:nvPr/>
        </p:nvSpPr>
        <p:spPr>
          <a:xfrm>
            <a:off x="855235" y="12040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0" name="Shape 8060"/>
          <p:cNvSpPr/>
          <p:nvPr/>
        </p:nvSpPr>
        <p:spPr>
          <a:xfrm>
            <a:off x="1062383" y="96655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1" name="Shape 8061"/>
          <p:cNvSpPr/>
          <p:nvPr/>
        </p:nvSpPr>
        <p:spPr>
          <a:xfrm>
            <a:off x="1062383" y="10844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2" name="Shape 8062"/>
          <p:cNvSpPr/>
          <p:nvPr/>
        </p:nvSpPr>
        <p:spPr>
          <a:xfrm>
            <a:off x="1062383" y="12051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3" name="Shape 8063"/>
          <p:cNvSpPr/>
          <p:nvPr/>
        </p:nvSpPr>
        <p:spPr>
          <a:xfrm>
            <a:off x="1179134" y="96546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4" name="Shape 8064"/>
          <p:cNvSpPr/>
          <p:nvPr/>
        </p:nvSpPr>
        <p:spPr>
          <a:xfrm>
            <a:off x="1299129" y="9654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5" name="Shape 8065"/>
          <p:cNvSpPr/>
          <p:nvPr/>
        </p:nvSpPr>
        <p:spPr>
          <a:xfrm>
            <a:off x="1179134" y="10833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6" name="Shape 8066"/>
          <p:cNvSpPr/>
          <p:nvPr/>
        </p:nvSpPr>
        <p:spPr>
          <a:xfrm>
            <a:off x="1179134" y="12040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7" name="Shape 8067"/>
          <p:cNvSpPr/>
          <p:nvPr/>
        </p:nvSpPr>
        <p:spPr>
          <a:xfrm>
            <a:off x="1299129" y="10833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8" name="Shape 8068"/>
          <p:cNvSpPr/>
          <p:nvPr/>
        </p:nvSpPr>
        <p:spPr>
          <a:xfrm>
            <a:off x="1299129" y="12040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9" name="Shape 8069"/>
          <p:cNvSpPr/>
          <p:nvPr/>
        </p:nvSpPr>
        <p:spPr>
          <a:xfrm>
            <a:off x="1518482" y="96883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0" name="Shape 8070"/>
          <p:cNvSpPr/>
          <p:nvPr/>
        </p:nvSpPr>
        <p:spPr>
          <a:xfrm>
            <a:off x="1518482" y="108129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1" name="Shape 8071"/>
          <p:cNvSpPr/>
          <p:nvPr/>
        </p:nvSpPr>
        <p:spPr>
          <a:xfrm>
            <a:off x="1518482" y="120154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2" name="Shape 8072"/>
          <p:cNvSpPr/>
          <p:nvPr/>
        </p:nvSpPr>
        <p:spPr>
          <a:xfrm>
            <a:off x="1635232" y="96774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3" name="Shape 8073"/>
          <p:cNvSpPr/>
          <p:nvPr/>
        </p:nvSpPr>
        <p:spPr>
          <a:xfrm>
            <a:off x="1755228" y="96774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4" name="Shape 8074"/>
          <p:cNvSpPr/>
          <p:nvPr/>
        </p:nvSpPr>
        <p:spPr>
          <a:xfrm>
            <a:off x="1635232" y="10802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5" name="Shape 8075"/>
          <p:cNvSpPr/>
          <p:nvPr/>
        </p:nvSpPr>
        <p:spPr>
          <a:xfrm>
            <a:off x="1635232" y="12004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6" name="Shape 8076"/>
          <p:cNvSpPr/>
          <p:nvPr/>
        </p:nvSpPr>
        <p:spPr>
          <a:xfrm>
            <a:off x="1755228" y="10802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7" name="Shape 8077"/>
          <p:cNvSpPr/>
          <p:nvPr/>
        </p:nvSpPr>
        <p:spPr>
          <a:xfrm>
            <a:off x="1755228" y="12004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8" name="Shape 8078"/>
          <p:cNvSpPr/>
          <p:nvPr/>
        </p:nvSpPr>
        <p:spPr>
          <a:xfrm>
            <a:off x="1962376" y="96774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9" name="Shape 8079"/>
          <p:cNvSpPr/>
          <p:nvPr/>
        </p:nvSpPr>
        <p:spPr>
          <a:xfrm>
            <a:off x="1962376" y="10852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0" name="Shape 8080"/>
          <p:cNvSpPr/>
          <p:nvPr/>
        </p:nvSpPr>
        <p:spPr>
          <a:xfrm>
            <a:off x="1962376" y="12055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1" name="Shape 8081"/>
          <p:cNvSpPr/>
          <p:nvPr/>
        </p:nvSpPr>
        <p:spPr>
          <a:xfrm>
            <a:off x="2079127" y="96666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2" name="Shape 8082"/>
          <p:cNvSpPr/>
          <p:nvPr/>
        </p:nvSpPr>
        <p:spPr>
          <a:xfrm>
            <a:off x="2199122" y="96666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3" name="Shape 8083"/>
          <p:cNvSpPr/>
          <p:nvPr/>
        </p:nvSpPr>
        <p:spPr>
          <a:xfrm>
            <a:off x="2079127" y="108417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4" name="Shape 8084"/>
          <p:cNvSpPr/>
          <p:nvPr/>
        </p:nvSpPr>
        <p:spPr>
          <a:xfrm>
            <a:off x="2079127" y="120441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5" name="Shape 8085"/>
          <p:cNvSpPr/>
          <p:nvPr/>
        </p:nvSpPr>
        <p:spPr>
          <a:xfrm>
            <a:off x="2199122" y="108417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6" name="Shape 8086"/>
          <p:cNvSpPr/>
          <p:nvPr/>
        </p:nvSpPr>
        <p:spPr>
          <a:xfrm>
            <a:off x="2199122" y="120441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7" name="Shape 8087"/>
          <p:cNvSpPr/>
          <p:nvPr/>
        </p:nvSpPr>
        <p:spPr>
          <a:xfrm>
            <a:off x="2406096" y="9627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8" name="Shape 8088"/>
          <p:cNvSpPr/>
          <p:nvPr/>
        </p:nvSpPr>
        <p:spPr>
          <a:xfrm>
            <a:off x="2406096" y="10802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9" name="Shape 8089"/>
          <p:cNvSpPr/>
          <p:nvPr/>
        </p:nvSpPr>
        <p:spPr>
          <a:xfrm>
            <a:off x="2406096" y="12004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0" name="Shape 8090"/>
          <p:cNvSpPr/>
          <p:nvPr/>
        </p:nvSpPr>
        <p:spPr>
          <a:xfrm>
            <a:off x="2522847" y="96161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1" name="Shape 8091"/>
          <p:cNvSpPr/>
          <p:nvPr/>
        </p:nvSpPr>
        <p:spPr>
          <a:xfrm>
            <a:off x="2642843" y="96161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2" name="Shape 8092"/>
          <p:cNvSpPr/>
          <p:nvPr/>
        </p:nvSpPr>
        <p:spPr>
          <a:xfrm>
            <a:off x="2522847" y="107912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3" name="Shape 8093"/>
          <p:cNvSpPr/>
          <p:nvPr/>
        </p:nvSpPr>
        <p:spPr>
          <a:xfrm>
            <a:off x="2522847" y="11993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4" name="Shape 8094"/>
          <p:cNvSpPr/>
          <p:nvPr/>
        </p:nvSpPr>
        <p:spPr>
          <a:xfrm>
            <a:off x="2642843" y="107912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5" name="Shape 8095"/>
          <p:cNvSpPr/>
          <p:nvPr/>
        </p:nvSpPr>
        <p:spPr>
          <a:xfrm>
            <a:off x="2642843" y="11993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6" name="Shape 8096"/>
          <p:cNvSpPr/>
          <p:nvPr/>
        </p:nvSpPr>
        <p:spPr>
          <a:xfrm>
            <a:off x="2815766" y="96425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7" name="Shape 8097"/>
          <p:cNvSpPr/>
          <p:nvPr/>
        </p:nvSpPr>
        <p:spPr>
          <a:xfrm>
            <a:off x="2815766" y="108125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8" name="Shape 8098"/>
          <p:cNvSpPr/>
          <p:nvPr/>
        </p:nvSpPr>
        <p:spPr>
          <a:xfrm>
            <a:off x="2815766" y="12009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9" name="Shape 8099"/>
          <p:cNvSpPr/>
          <p:nvPr/>
        </p:nvSpPr>
        <p:spPr>
          <a:xfrm>
            <a:off x="2932601" y="96317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0" name="Shape 8100"/>
          <p:cNvSpPr/>
          <p:nvPr/>
        </p:nvSpPr>
        <p:spPr>
          <a:xfrm>
            <a:off x="3052596" y="96317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1" name="Shape 8101"/>
          <p:cNvSpPr/>
          <p:nvPr/>
        </p:nvSpPr>
        <p:spPr>
          <a:xfrm>
            <a:off x="2932601" y="108017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2" name="Shape 8102"/>
          <p:cNvSpPr/>
          <p:nvPr/>
        </p:nvSpPr>
        <p:spPr>
          <a:xfrm>
            <a:off x="2932601" y="119989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3" name="Shape 8103"/>
          <p:cNvSpPr/>
          <p:nvPr/>
        </p:nvSpPr>
        <p:spPr>
          <a:xfrm>
            <a:off x="3052596" y="108017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4" name="Shape 8104"/>
          <p:cNvSpPr/>
          <p:nvPr/>
        </p:nvSpPr>
        <p:spPr>
          <a:xfrm>
            <a:off x="3052596" y="11998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5" name="Shape 8105"/>
          <p:cNvSpPr/>
          <p:nvPr/>
        </p:nvSpPr>
        <p:spPr>
          <a:xfrm>
            <a:off x="3281855" y="96928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6" name="Shape 8106"/>
          <p:cNvSpPr/>
          <p:nvPr/>
        </p:nvSpPr>
        <p:spPr>
          <a:xfrm>
            <a:off x="3281855" y="10862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7" name="Shape 8107"/>
          <p:cNvSpPr/>
          <p:nvPr/>
        </p:nvSpPr>
        <p:spPr>
          <a:xfrm>
            <a:off x="3281855" y="12060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8" name="Shape 8108"/>
          <p:cNvSpPr/>
          <p:nvPr/>
        </p:nvSpPr>
        <p:spPr>
          <a:xfrm>
            <a:off x="3398605" y="96819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9" name="Shape 8109"/>
          <p:cNvSpPr/>
          <p:nvPr/>
        </p:nvSpPr>
        <p:spPr>
          <a:xfrm>
            <a:off x="3518601" y="96819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0" name="Shape 8110"/>
          <p:cNvSpPr/>
          <p:nvPr/>
        </p:nvSpPr>
        <p:spPr>
          <a:xfrm>
            <a:off x="3398605" y="10851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1" name="Shape 8111"/>
          <p:cNvSpPr/>
          <p:nvPr/>
        </p:nvSpPr>
        <p:spPr>
          <a:xfrm>
            <a:off x="3398605" y="12049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2" name="Shape 8112"/>
          <p:cNvSpPr/>
          <p:nvPr/>
        </p:nvSpPr>
        <p:spPr>
          <a:xfrm>
            <a:off x="3518601" y="108519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3" name="Shape 8113"/>
          <p:cNvSpPr/>
          <p:nvPr/>
        </p:nvSpPr>
        <p:spPr>
          <a:xfrm>
            <a:off x="3518601" y="12049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4" name="Shape 8114"/>
          <p:cNvSpPr/>
          <p:nvPr/>
        </p:nvSpPr>
        <p:spPr>
          <a:xfrm>
            <a:off x="3725749" y="96425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5" name="Shape 8115"/>
          <p:cNvSpPr/>
          <p:nvPr/>
        </p:nvSpPr>
        <p:spPr>
          <a:xfrm>
            <a:off x="3725749" y="108125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6" name="Shape 8116"/>
          <p:cNvSpPr/>
          <p:nvPr/>
        </p:nvSpPr>
        <p:spPr>
          <a:xfrm>
            <a:off x="3725749" y="12009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7" name="Shape 8117"/>
          <p:cNvSpPr/>
          <p:nvPr/>
        </p:nvSpPr>
        <p:spPr>
          <a:xfrm>
            <a:off x="3842499" y="96317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8" name="Shape 8118"/>
          <p:cNvSpPr/>
          <p:nvPr/>
        </p:nvSpPr>
        <p:spPr>
          <a:xfrm>
            <a:off x="3962495" y="96317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9" name="Shape 8119"/>
          <p:cNvSpPr/>
          <p:nvPr/>
        </p:nvSpPr>
        <p:spPr>
          <a:xfrm>
            <a:off x="3842499" y="108017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0" name="Shape 8120"/>
          <p:cNvSpPr/>
          <p:nvPr/>
        </p:nvSpPr>
        <p:spPr>
          <a:xfrm>
            <a:off x="3842499" y="11998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1" name="Shape 8121"/>
          <p:cNvSpPr/>
          <p:nvPr/>
        </p:nvSpPr>
        <p:spPr>
          <a:xfrm>
            <a:off x="3962495" y="108017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2" name="Shape 8122"/>
          <p:cNvSpPr/>
          <p:nvPr/>
        </p:nvSpPr>
        <p:spPr>
          <a:xfrm>
            <a:off x="3962495" y="119989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3" name="Shape 8123"/>
          <p:cNvSpPr/>
          <p:nvPr/>
        </p:nvSpPr>
        <p:spPr>
          <a:xfrm>
            <a:off x="616042" y="13604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4" name="Shape 8124"/>
          <p:cNvSpPr/>
          <p:nvPr/>
        </p:nvSpPr>
        <p:spPr>
          <a:xfrm>
            <a:off x="616042" y="14784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5" name="Shape 8125"/>
          <p:cNvSpPr/>
          <p:nvPr/>
        </p:nvSpPr>
        <p:spPr>
          <a:xfrm>
            <a:off x="616042" y="159907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6" name="Shape 8126"/>
          <p:cNvSpPr/>
          <p:nvPr/>
        </p:nvSpPr>
        <p:spPr>
          <a:xfrm>
            <a:off x="732793" y="135940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7" name="Shape 8127"/>
          <p:cNvSpPr/>
          <p:nvPr/>
        </p:nvSpPr>
        <p:spPr>
          <a:xfrm>
            <a:off x="852788" y="135940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8" name="Shape 8128"/>
          <p:cNvSpPr/>
          <p:nvPr/>
        </p:nvSpPr>
        <p:spPr>
          <a:xfrm>
            <a:off x="732793" y="14773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9" name="Shape 8129"/>
          <p:cNvSpPr/>
          <p:nvPr/>
        </p:nvSpPr>
        <p:spPr>
          <a:xfrm>
            <a:off x="732793" y="159797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0" name="Shape 8130"/>
          <p:cNvSpPr/>
          <p:nvPr/>
        </p:nvSpPr>
        <p:spPr>
          <a:xfrm>
            <a:off x="852788" y="14773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1" name="Shape 8131"/>
          <p:cNvSpPr/>
          <p:nvPr/>
        </p:nvSpPr>
        <p:spPr>
          <a:xfrm>
            <a:off x="852788" y="159797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2" name="Shape 8132"/>
          <p:cNvSpPr/>
          <p:nvPr/>
        </p:nvSpPr>
        <p:spPr>
          <a:xfrm>
            <a:off x="152400" y="136049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3" name="Shape 8133"/>
          <p:cNvSpPr/>
          <p:nvPr/>
        </p:nvSpPr>
        <p:spPr>
          <a:xfrm>
            <a:off x="152400" y="14784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4" name="Shape 8134"/>
          <p:cNvSpPr/>
          <p:nvPr/>
        </p:nvSpPr>
        <p:spPr>
          <a:xfrm>
            <a:off x="152400" y="159907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5" name="Shape 8135"/>
          <p:cNvSpPr/>
          <p:nvPr/>
        </p:nvSpPr>
        <p:spPr>
          <a:xfrm>
            <a:off x="269151" y="135940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6" name="Shape 8136"/>
          <p:cNvSpPr/>
          <p:nvPr/>
        </p:nvSpPr>
        <p:spPr>
          <a:xfrm>
            <a:off x="389147" y="135940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7" name="Shape 8137"/>
          <p:cNvSpPr/>
          <p:nvPr/>
        </p:nvSpPr>
        <p:spPr>
          <a:xfrm>
            <a:off x="269151" y="14773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8" name="Shape 8138"/>
          <p:cNvSpPr/>
          <p:nvPr/>
        </p:nvSpPr>
        <p:spPr>
          <a:xfrm>
            <a:off x="269151" y="159797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9" name="Shape 8139"/>
          <p:cNvSpPr/>
          <p:nvPr/>
        </p:nvSpPr>
        <p:spPr>
          <a:xfrm>
            <a:off x="389147" y="14773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0" name="Shape 8140"/>
          <p:cNvSpPr/>
          <p:nvPr/>
        </p:nvSpPr>
        <p:spPr>
          <a:xfrm>
            <a:off x="389147" y="159797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1" name="Shape 8141"/>
          <p:cNvSpPr/>
          <p:nvPr/>
        </p:nvSpPr>
        <p:spPr>
          <a:xfrm>
            <a:off x="1062383" y="13771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2" name="Shape 8142"/>
          <p:cNvSpPr/>
          <p:nvPr/>
        </p:nvSpPr>
        <p:spPr>
          <a:xfrm>
            <a:off x="1062383" y="14950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3" name="Shape 8143"/>
          <p:cNvSpPr/>
          <p:nvPr/>
        </p:nvSpPr>
        <p:spPr>
          <a:xfrm>
            <a:off x="1062383" y="161570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4" name="Shape 8144"/>
          <p:cNvSpPr/>
          <p:nvPr/>
        </p:nvSpPr>
        <p:spPr>
          <a:xfrm>
            <a:off x="1179134" y="137603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5" name="Shape 8145"/>
          <p:cNvSpPr/>
          <p:nvPr/>
        </p:nvSpPr>
        <p:spPr>
          <a:xfrm>
            <a:off x="1299129" y="137603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6" name="Shape 8146"/>
          <p:cNvSpPr/>
          <p:nvPr/>
        </p:nvSpPr>
        <p:spPr>
          <a:xfrm>
            <a:off x="1179134" y="14939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7" name="Shape 8147"/>
          <p:cNvSpPr/>
          <p:nvPr/>
        </p:nvSpPr>
        <p:spPr>
          <a:xfrm>
            <a:off x="1179134" y="1614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8" name="Shape 8148"/>
          <p:cNvSpPr/>
          <p:nvPr/>
        </p:nvSpPr>
        <p:spPr>
          <a:xfrm>
            <a:off x="1299129" y="14939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9" name="Shape 8149"/>
          <p:cNvSpPr/>
          <p:nvPr/>
        </p:nvSpPr>
        <p:spPr>
          <a:xfrm>
            <a:off x="1299129" y="1614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0" name="Shape 8150"/>
          <p:cNvSpPr/>
          <p:nvPr/>
        </p:nvSpPr>
        <p:spPr>
          <a:xfrm>
            <a:off x="1518307" y="13771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1" name="Shape 8151"/>
          <p:cNvSpPr/>
          <p:nvPr/>
        </p:nvSpPr>
        <p:spPr>
          <a:xfrm>
            <a:off x="1518307" y="14950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2" name="Shape 8152"/>
          <p:cNvSpPr/>
          <p:nvPr/>
        </p:nvSpPr>
        <p:spPr>
          <a:xfrm>
            <a:off x="1518307" y="16157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3" name="Shape 8153"/>
          <p:cNvSpPr/>
          <p:nvPr/>
        </p:nvSpPr>
        <p:spPr>
          <a:xfrm>
            <a:off x="1635057" y="137603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4" name="Shape 8154"/>
          <p:cNvSpPr/>
          <p:nvPr/>
        </p:nvSpPr>
        <p:spPr>
          <a:xfrm>
            <a:off x="1755053" y="137603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5" name="Shape 8155"/>
          <p:cNvSpPr/>
          <p:nvPr/>
        </p:nvSpPr>
        <p:spPr>
          <a:xfrm>
            <a:off x="1635057" y="14939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6" name="Shape 8156"/>
          <p:cNvSpPr/>
          <p:nvPr/>
        </p:nvSpPr>
        <p:spPr>
          <a:xfrm>
            <a:off x="1635057" y="1614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7" name="Shape 8157"/>
          <p:cNvSpPr/>
          <p:nvPr/>
        </p:nvSpPr>
        <p:spPr>
          <a:xfrm>
            <a:off x="1755053" y="14939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8" name="Shape 8158"/>
          <p:cNvSpPr/>
          <p:nvPr/>
        </p:nvSpPr>
        <p:spPr>
          <a:xfrm>
            <a:off x="1755053" y="16146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9" name="Shape 8159"/>
          <p:cNvSpPr/>
          <p:nvPr/>
        </p:nvSpPr>
        <p:spPr>
          <a:xfrm>
            <a:off x="1962202" y="13771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0" name="Shape 8160"/>
          <p:cNvSpPr/>
          <p:nvPr/>
        </p:nvSpPr>
        <p:spPr>
          <a:xfrm>
            <a:off x="1962202" y="14950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1" name="Shape 8161"/>
          <p:cNvSpPr/>
          <p:nvPr/>
        </p:nvSpPr>
        <p:spPr>
          <a:xfrm>
            <a:off x="1962202" y="16157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2" name="Shape 8162"/>
          <p:cNvSpPr/>
          <p:nvPr/>
        </p:nvSpPr>
        <p:spPr>
          <a:xfrm>
            <a:off x="2078952" y="137603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3" name="Shape 8163"/>
          <p:cNvSpPr/>
          <p:nvPr/>
        </p:nvSpPr>
        <p:spPr>
          <a:xfrm>
            <a:off x="2198948" y="137603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4" name="Shape 8164"/>
          <p:cNvSpPr/>
          <p:nvPr/>
        </p:nvSpPr>
        <p:spPr>
          <a:xfrm>
            <a:off x="2078952" y="14939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5" name="Shape 8165"/>
          <p:cNvSpPr/>
          <p:nvPr/>
        </p:nvSpPr>
        <p:spPr>
          <a:xfrm>
            <a:off x="2078952" y="1614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6" name="Shape 8166"/>
          <p:cNvSpPr/>
          <p:nvPr/>
        </p:nvSpPr>
        <p:spPr>
          <a:xfrm>
            <a:off x="2198948" y="14939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7" name="Shape 8167"/>
          <p:cNvSpPr/>
          <p:nvPr/>
        </p:nvSpPr>
        <p:spPr>
          <a:xfrm>
            <a:off x="2198948" y="1614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8" name="Shape 8168"/>
          <p:cNvSpPr/>
          <p:nvPr/>
        </p:nvSpPr>
        <p:spPr>
          <a:xfrm>
            <a:off x="2406096" y="137940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9" name="Shape 8169"/>
          <p:cNvSpPr/>
          <p:nvPr/>
        </p:nvSpPr>
        <p:spPr>
          <a:xfrm>
            <a:off x="2406096" y="14918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0" name="Shape 8170"/>
          <p:cNvSpPr/>
          <p:nvPr/>
        </p:nvSpPr>
        <p:spPr>
          <a:xfrm>
            <a:off x="2406096" y="16121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1" name="Shape 8171"/>
          <p:cNvSpPr/>
          <p:nvPr/>
        </p:nvSpPr>
        <p:spPr>
          <a:xfrm>
            <a:off x="2522847" y="137831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2" name="Shape 8172"/>
          <p:cNvSpPr/>
          <p:nvPr/>
        </p:nvSpPr>
        <p:spPr>
          <a:xfrm>
            <a:off x="2642843" y="137831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3" name="Shape 8173"/>
          <p:cNvSpPr/>
          <p:nvPr/>
        </p:nvSpPr>
        <p:spPr>
          <a:xfrm>
            <a:off x="2522847" y="14907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4" name="Shape 8174"/>
          <p:cNvSpPr/>
          <p:nvPr/>
        </p:nvSpPr>
        <p:spPr>
          <a:xfrm>
            <a:off x="2522847" y="16110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5" name="Shape 8175"/>
          <p:cNvSpPr/>
          <p:nvPr/>
        </p:nvSpPr>
        <p:spPr>
          <a:xfrm>
            <a:off x="2642843" y="14907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6" name="Shape 8176"/>
          <p:cNvSpPr/>
          <p:nvPr/>
        </p:nvSpPr>
        <p:spPr>
          <a:xfrm>
            <a:off x="2642843" y="161102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7" name="Shape 8177"/>
          <p:cNvSpPr/>
          <p:nvPr/>
        </p:nvSpPr>
        <p:spPr>
          <a:xfrm>
            <a:off x="5077747" y="1649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8" name="Shape 8178"/>
          <p:cNvSpPr/>
          <p:nvPr/>
        </p:nvSpPr>
        <p:spPr>
          <a:xfrm>
            <a:off x="5077747" y="28291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9" name="Shape 8179"/>
          <p:cNvSpPr/>
          <p:nvPr/>
        </p:nvSpPr>
        <p:spPr>
          <a:xfrm>
            <a:off x="5077747" y="4035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0" name="Shape 8180"/>
          <p:cNvSpPr/>
          <p:nvPr/>
        </p:nvSpPr>
        <p:spPr>
          <a:xfrm>
            <a:off x="5194497" y="16390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1" name="Shape 8181"/>
          <p:cNvSpPr/>
          <p:nvPr/>
        </p:nvSpPr>
        <p:spPr>
          <a:xfrm>
            <a:off x="5314494" y="16390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2" name="Shape 8182"/>
          <p:cNvSpPr/>
          <p:nvPr/>
        </p:nvSpPr>
        <p:spPr>
          <a:xfrm>
            <a:off x="5194497" y="281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3" name="Shape 8183"/>
          <p:cNvSpPr/>
          <p:nvPr/>
        </p:nvSpPr>
        <p:spPr>
          <a:xfrm>
            <a:off x="5194497" y="402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4" name="Shape 8184"/>
          <p:cNvSpPr/>
          <p:nvPr/>
        </p:nvSpPr>
        <p:spPr>
          <a:xfrm>
            <a:off x="5314494" y="281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5" name="Shape 8185"/>
          <p:cNvSpPr/>
          <p:nvPr/>
        </p:nvSpPr>
        <p:spPr>
          <a:xfrm>
            <a:off x="5314494" y="402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6" name="Shape 8186"/>
          <p:cNvSpPr/>
          <p:nvPr/>
        </p:nvSpPr>
        <p:spPr>
          <a:xfrm>
            <a:off x="5541389" y="1649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7" name="Shape 8187"/>
          <p:cNvSpPr/>
          <p:nvPr/>
        </p:nvSpPr>
        <p:spPr>
          <a:xfrm>
            <a:off x="5541389" y="28291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8" name="Shape 8188"/>
          <p:cNvSpPr/>
          <p:nvPr/>
        </p:nvSpPr>
        <p:spPr>
          <a:xfrm>
            <a:off x="5541389" y="4035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9" name="Shape 8189"/>
          <p:cNvSpPr/>
          <p:nvPr/>
        </p:nvSpPr>
        <p:spPr>
          <a:xfrm>
            <a:off x="5658139" y="16390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0" name="Shape 8190"/>
          <p:cNvSpPr/>
          <p:nvPr/>
        </p:nvSpPr>
        <p:spPr>
          <a:xfrm>
            <a:off x="5778135" y="16390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1" name="Shape 8191"/>
          <p:cNvSpPr/>
          <p:nvPr/>
        </p:nvSpPr>
        <p:spPr>
          <a:xfrm>
            <a:off x="5658139" y="281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2" name="Shape 8192"/>
          <p:cNvSpPr/>
          <p:nvPr/>
        </p:nvSpPr>
        <p:spPr>
          <a:xfrm>
            <a:off x="5658139" y="402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3" name="Shape 8193"/>
          <p:cNvSpPr/>
          <p:nvPr/>
        </p:nvSpPr>
        <p:spPr>
          <a:xfrm>
            <a:off x="5778135" y="28182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4" name="Shape 8194"/>
          <p:cNvSpPr/>
          <p:nvPr/>
        </p:nvSpPr>
        <p:spPr>
          <a:xfrm>
            <a:off x="5778135" y="402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5" name="Shape 8195"/>
          <p:cNvSpPr/>
          <p:nvPr/>
        </p:nvSpPr>
        <p:spPr>
          <a:xfrm>
            <a:off x="5985283" y="1649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6" name="Shape 8196"/>
          <p:cNvSpPr/>
          <p:nvPr/>
        </p:nvSpPr>
        <p:spPr>
          <a:xfrm>
            <a:off x="5985283" y="28291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7" name="Shape 8197"/>
          <p:cNvSpPr/>
          <p:nvPr/>
        </p:nvSpPr>
        <p:spPr>
          <a:xfrm>
            <a:off x="5985283" y="4035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8" name="Shape 8198"/>
          <p:cNvSpPr/>
          <p:nvPr/>
        </p:nvSpPr>
        <p:spPr>
          <a:xfrm>
            <a:off x="6102034" y="16390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9" name="Shape 8199"/>
          <p:cNvSpPr/>
          <p:nvPr/>
        </p:nvSpPr>
        <p:spPr>
          <a:xfrm>
            <a:off x="6222029" y="16390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0" name="Shape 8200"/>
          <p:cNvSpPr/>
          <p:nvPr/>
        </p:nvSpPr>
        <p:spPr>
          <a:xfrm>
            <a:off x="6102034" y="281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1" name="Shape 8201"/>
          <p:cNvSpPr/>
          <p:nvPr/>
        </p:nvSpPr>
        <p:spPr>
          <a:xfrm>
            <a:off x="6102034" y="402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2" name="Shape 8202"/>
          <p:cNvSpPr/>
          <p:nvPr/>
        </p:nvSpPr>
        <p:spPr>
          <a:xfrm>
            <a:off x="6222029" y="28182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3" name="Shape 8203"/>
          <p:cNvSpPr/>
          <p:nvPr/>
        </p:nvSpPr>
        <p:spPr>
          <a:xfrm>
            <a:off x="6222029" y="4024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4" name="Shape 8204"/>
          <p:cNvSpPr/>
          <p:nvPr/>
        </p:nvSpPr>
        <p:spPr>
          <a:xfrm>
            <a:off x="6441382" y="1672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5" name="Shape 8205"/>
          <p:cNvSpPr/>
          <p:nvPr/>
        </p:nvSpPr>
        <p:spPr>
          <a:xfrm>
            <a:off x="6441382" y="27973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6" name="Shape 8206"/>
          <p:cNvSpPr/>
          <p:nvPr/>
        </p:nvSpPr>
        <p:spPr>
          <a:xfrm>
            <a:off x="6441382" y="3999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7" name="Shape 8207"/>
          <p:cNvSpPr/>
          <p:nvPr/>
        </p:nvSpPr>
        <p:spPr>
          <a:xfrm>
            <a:off x="6558132" y="16619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8" name="Shape 8208"/>
          <p:cNvSpPr/>
          <p:nvPr/>
        </p:nvSpPr>
        <p:spPr>
          <a:xfrm>
            <a:off x="6678128" y="16619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9" name="Shape 8209"/>
          <p:cNvSpPr/>
          <p:nvPr/>
        </p:nvSpPr>
        <p:spPr>
          <a:xfrm>
            <a:off x="6558132" y="2786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0" name="Shape 8210"/>
          <p:cNvSpPr/>
          <p:nvPr/>
        </p:nvSpPr>
        <p:spPr>
          <a:xfrm>
            <a:off x="6558132" y="3989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1" name="Shape 8211"/>
          <p:cNvSpPr/>
          <p:nvPr/>
        </p:nvSpPr>
        <p:spPr>
          <a:xfrm>
            <a:off x="6678128" y="2786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2" name="Shape 8212"/>
          <p:cNvSpPr/>
          <p:nvPr/>
        </p:nvSpPr>
        <p:spPr>
          <a:xfrm>
            <a:off x="6678128" y="3989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3" name="Shape 8213"/>
          <p:cNvSpPr/>
          <p:nvPr/>
        </p:nvSpPr>
        <p:spPr>
          <a:xfrm>
            <a:off x="6885276" y="16619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4" name="Shape 8214"/>
          <p:cNvSpPr/>
          <p:nvPr/>
        </p:nvSpPr>
        <p:spPr>
          <a:xfrm>
            <a:off x="6885276" y="28370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5" name="Shape 8215"/>
          <p:cNvSpPr/>
          <p:nvPr/>
        </p:nvSpPr>
        <p:spPr>
          <a:xfrm>
            <a:off x="6885276" y="4039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6" name="Shape 8216"/>
          <p:cNvSpPr/>
          <p:nvPr/>
        </p:nvSpPr>
        <p:spPr>
          <a:xfrm>
            <a:off x="7002027" y="16510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7" name="Shape 8217"/>
          <p:cNvSpPr/>
          <p:nvPr/>
        </p:nvSpPr>
        <p:spPr>
          <a:xfrm>
            <a:off x="7122022" y="1651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8" name="Shape 8218"/>
          <p:cNvSpPr/>
          <p:nvPr/>
        </p:nvSpPr>
        <p:spPr>
          <a:xfrm>
            <a:off x="7002027" y="28261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9" name="Shape 8219"/>
          <p:cNvSpPr/>
          <p:nvPr/>
        </p:nvSpPr>
        <p:spPr>
          <a:xfrm>
            <a:off x="7002027" y="4028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0" name="Shape 8220"/>
          <p:cNvSpPr/>
          <p:nvPr/>
        </p:nvSpPr>
        <p:spPr>
          <a:xfrm>
            <a:off x="7122022" y="28261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1" name="Shape 8221"/>
          <p:cNvSpPr/>
          <p:nvPr/>
        </p:nvSpPr>
        <p:spPr>
          <a:xfrm>
            <a:off x="7122022" y="4028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2" name="Shape 8222"/>
          <p:cNvSpPr/>
          <p:nvPr/>
        </p:nvSpPr>
        <p:spPr>
          <a:xfrm>
            <a:off x="7328996" y="16114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3" name="Shape 8223"/>
          <p:cNvSpPr/>
          <p:nvPr/>
        </p:nvSpPr>
        <p:spPr>
          <a:xfrm>
            <a:off x="7328996" y="27865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4" name="Shape 8224"/>
          <p:cNvSpPr/>
          <p:nvPr/>
        </p:nvSpPr>
        <p:spPr>
          <a:xfrm>
            <a:off x="7328996" y="3989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5" name="Shape 8225"/>
          <p:cNvSpPr/>
          <p:nvPr/>
        </p:nvSpPr>
        <p:spPr>
          <a:xfrm>
            <a:off x="7445747" y="16005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6" name="Shape 8226"/>
          <p:cNvSpPr/>
          <p:nvPr/>
        </p:nvSpPr>
        <p:spPr>
          <a:xfrm>
            <a:off x="7565743" y="1600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7" name="Shape 8227"/>
          <p:cNvSpPr/>
          <p:nvPr/>
        </p:nvSpPr>
        <p:spPr>
          <a:xfrm>
            <a:off x="7445747" y="27757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8" name="Shape 8228"/>
          <p:cNvSpPr/>
          <p:nvPr/>
        </p:nvSpPr>
        <p:spPr>
          <a:xfrm>
            <a:off x="7445747" y="39781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9" name="Shape 8229"/>
          <p:cNvSpPr/>
          <p:nvPr/>
        </p:nvSpPr>
        <p:spPr>
          <a:xfrm>
            <a:off x="7565743" y="2775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0" name="Shape 8230"/>
          <p:cNvSpPr/>
          <p:nvPr/>
        </p:nvSpPr>
        <p:spPr>
          <a:xfrm>
            <a:off x="7565743" y="39781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1" name="Shape 8231"/>
          <p:cNvSpPr/>
          <p:nvPr/>
        </p:nvSpPr>
        <p:spPr>
          <a:xfrm>
            <a:off x="7738666" y="16270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2" name="Shape 8232"/>
          <p:cNvSpPr/>
          <p:nvPr/>
        </p:nvSpPr>
        <p:spPr>
          <a:xfrm>
            <a:off x="7738666" y="2796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3" name="Shape 8233"/>
          <p:cNvSpPr/>
          <p:nvPr/>
        </p:nvSpPr>
        <p:spPr>
          <a:xfrm>
            <a:off x="7738666" y="3994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4" name="Shape 8234"/>
          <p:cNvSpPr/>
          <p:nvPr/>
        </p:nvSpPr>
        <p:spPr>
          <a:xfrm>
            <a:off x="7855501" y="16161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5" name="Shape 8235"/>
          <p:cNvSpPr/>
          <p:nvPr/>
        </p:nvSpPr>
        <p:spPr>
          <a:xfrm>
            <a:off x="7975496" y="1616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6" name="Shape 8236"/>
          <p:cNvSpPr/>
          <p:nvPr/>
        </p:nvSpPr>
        <p:spPr>
          <a:xfrm>
            <a:off x="7855501" y="2786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7" name="Shape 8237"/>
          <p:cNvSpPr/>
          <p:nvPr/>
        </p:nvSpPr>
        <p:spPr>
          <a:xfrm>
            <a:off x="7855501" y="398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8" name="Shape 8238"/>
          <p:cNvSpPr/>
          <p:nvPr/>
        </p:nvSpPr>
        <p:spPr>
          <a:xfrm>
            <a:off x="7975496" y="27861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9" name="Shape 8239"/>
          <p:cNvSpPr/>
          <p:nvPr/>
        </p:nvSpPr>
        <p:spPr>
          <a:xfrm>
            <a:off x="7975496" y="398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0" name="Shape 8240"/>
          <p:cNvSpPr/>
          <p:nvPr/>
        </p:nvSpPr>
        <p:spPr>
          <a:xfrm>
            <a:off x="8204755" y="16772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1" name="Shape 8241"/>
          <p:cNvSpPr/>
          <p:nvPr/>
        </p:nvSpPr>
        <p:spPr>
          <a:xfrm>
            <a:off x="8204755" y="28472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2" name="Shape 8242"/>
          <p:cNvSpPr/>
          <p:nvPr/>
        </p:nvSpPr>
        <p:spPr>
          <a:xfrm>
            <a:off x="8204755" y="4044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3" name="Shape 8243"/>
          <p:cNvSpPr/>
          <p:nvPr/>
        </p:nvSpPr>
        <p:spPr>
          <a:xfrm>
            <a:off x="8321505" y="166645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4" name="Shape 8244"/>
          <p:cNvSpPr/>
          <p:nvPr/>
        </p:nvSpPr>
        <p:spPr>
          <a:xfrm>
            <a:off x="8441501" y="16664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5" name="Shape 8245"/>
          <p:cNvSpPr/>
          <p:nvPr/>
        </p:nvSpPr>
        <p:spPr>
          <a:xfrm>
            <a:off x="8321505" y="28364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6" name="Shape 8246"/>
          <p:cNvSpPr/>
          <p:nvPr/>
        </p:nvSpPr>
        <p:spPr>
          <a:xfrm>
            <a:off x="8321505" y="40336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7" name="Shape 8247"/>
          <p:cNvSpPr/>
          <p:nvPr/>
        </p:nvSpPr>
        <p:spPr>
          <a:xfrm>
            <a:off x="8441501" y="28364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8" name="Shape 8248"/>
          <p:cNvSpPr/>
          <p:nvPr/>
        </p:nvSpPr>
        <p:spPr>
          <a:xfrm>
            <a:off x="8441501" y="40336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9" name="Shape 8249"/>
          <p:cNvSpPr/>
          <p:nvPr/>
        </p:nvSpPr>
        <p:spPr>
          <a:xfrm>
            <a:off x="8648649" y="16270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0" name="Shape 8250"/>
          <p:cNvSpPr/>
          <p:nvPr/>
        </p:nvSpPr>
        <p:spPr>
          <a:xfrm>
            <a:off x="8648649" y="2796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1" name="Shape 8251"/>
          <p:cNvSpPr/>
          <p:nvPr/>
        </p:nvSpPr>
        <p:spPr>
          <a:xfrm>
            <a:off x="8648649" y="39942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2" name="Shape 8252"/>
          <p:cNvSpPr/>
          <p:nvPr/>
        </p:nvSpPr>
        <p:spPr>
          <a:xfrm>
            <a:off x="8765399" y="16161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3" name="Shape 8253"/>
          <p:cNvSpPr/>
          <p:nvPr/>
        </p:nvSpPr>
        <p:spPr>
          <a:xfrm>
            <a:off x="8885395" y="1616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4" name="Shape 8254"/>
          <p:cNvSpPr/>
          <p:nvPr/>
        </p:nvSpPr>
        <p:spPr>
          <a:xfrm>
            <a:off x="8765399" y="2786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5" name="Shape 8255"/>
          <p:cNvSpPr/>
          <p:nvPr/>
        </p:nvSpPr>
        <p:spPr>
          <a:xfrm>
            <a:off x="8765399" y="398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6" name="Shape 8256"/>
          <p:cNvSpPr/>
          <p:nvPr/>
        </p:nvSpPr>
        <p:spPr>
          <a:xfrm>
            <a:off x="8885395" y="2786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7" name="Shape 8257"/>
          <p:cNvSpPr/>
          <p:nvPr/>
        </p:nvSpPr>
        <p:spPr>
          <a:xfrm>
            <a:off x="8885395" y="398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8" name="Shape 8258"/>
          <p:cNvSpPr/>
          <p:nvPr/>
        </p:nvSpPr>
        <p:spPr>
          <a:xfrm>
            <a:off x="5538942" y="55894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9" name="Shape 8259"/>
          <p:cNvSpPr/>
          <p:nvPr/>
        </p:nvSpPr>
        <p:spPr>
          <a:xfrm>
            <a:off x="5538942" y="67685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0" name="Shape 8260"/>
          <p:cNvSpPr/>
          <p:nvPr/>
        </p:nvSpPr>
        <p:spPr>
          <a:xfrm>
            <a:off x="5538942" y="79751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1" name="Shape 8261"/>
          <p:cNvSpPr/>
          <p:nvPr/>
        </p:nvSpPr>
        <p:spPr>
          <a:xfrm>
            <a:off x="5655693" y="55784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2" name="Shape 8262"/>
          <p:cNvSpPr/>
          <p:nvPr/>
        </p:nvSpPr>
        <p:spPr>
          <a:xfrm>
            <a:off x="5775688" y="55784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3" name="Shape 8263"/>
          <p:cNvSpPr/>
          <p:nvPr/>
        </p:nvSpPr>
        <p:spPr>
          <a:xfrm>
            <a:off x="5655693" y="67576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4" name="Shape 8264"/>
          <p:cNvSpPr/>
          <p:nvPr/>
        </p:nvSpPr>
        <p:spPr>
          <a:xfrm>
            <a:off x="5655693" y="79642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5" name="Shape 8265"/>
          <p:cNvSpPr/>
          <p:nvPr/>
        </p:nvSpPr>
        <p:spPr>
          <a:xfrm>
            <a:off x="5775688" y="67576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6" name="Shape 8266"/>
          <p:cNvSpPr/>
          <p:nvPr/>
        </p:nvSpPr>
        <p:spPr>
          <a:xfrm>
            <a:off x="5775688" y="79642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7" name="Shape 8267"/>
          <p:cNvSpPr/>
          <p:nvPr/>
        </p:nvSpPr>
        <p:spPr>
          <a:xfrm>
            <a:off x="5075300" y="55894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8" name="Shape 8268"/>
          <p:cNvSpPr/>
          <p:nvPr/>
        </p:nvSpPr>
        <p:spPr>
          <a:xfrm>
            <a:off x="5075300" y="67685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9" name="Shape 8269"/>
          <p:cNvSpPr/>
          <p:nvPr/>
        </p:nvSpPr>
        <p:spPr>
          <a:xfrm>
            <a:off x="5075300" y="79751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0" name="Shape 8270"/>
          <p:cNvSpPr/>
          <p:nvPr/>
        </p:nvSpPr>
        <p:spPr>
          <a:xfrm>
            <a:off x="5192051" y="55784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1" name="Shape 8271"/>
          <p:cNvSpPr/>
          <p:nvPr/>
        </p:nvSpPr>
        <p:spPr>
          <a:xfrm>
            <a:off x="5312047" y="55784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2" name="Shape 8272"/>
          <p:cNvSpPr/>
          <p:nvPr/>
        </p:nvSpPr>
        <p:spPr>
          <a:xfrm>
            <a:off x="5192051" y="67576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3" name="Shape 8273"/>
          <p:cNvSpPr/>
          <p:nvPr/>
        </p:nvSpPr>
        <p:spPr>
          <a:xfrm>
            <a:off x="5192051" y="79642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4" name="Shape 8274"/>
          <p:cNvSpPr/>
          <p:nvPr/>
        </p:nvSpPr>
        <p:spPr>
          <a:xfrm>
            <a:off x="5312047" y="67576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5" name="Shape 8275"/>
          <p:cNvSpPr/>
          <p:nvPr/>
        </p:nvSpPr>
        <p:spPr>
          <a:xfrm>
            <a:off x="5312047" y="79642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6" name="Shape 8276"/>
          <p:cNvSpPr/>
          <p:nvPr/>
        </p:nvSpPr>
        <p:spPr>
          <a:xfrm>
            <a:off x="5985283" y="57557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7" name="Shape 8277"/>
          <p:cNvSpPr/>
          <p:nvPr/>
        </p:nvSpPr>
        <p:spPr>
          <a:xfrm>
            <a:off x="5985283" y="69348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8" name="Shape 8278"/>
          <p:cNvSpPr/>
          <p:nvPr/>
        </p:nvSpPr>
        <p:spPr>
          <a:xfrm>
            <a:off x="5985283" y="81414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9" name="Shape 8279"/>
          <p:cNvSpPr/>
          <p:nvPr/>
        </p:nvSpPr>
        <p:spPr>
          <a:xfrm>
            <a:off x="6102034" y="5744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0" name="Shape 8280"/>
          <p:cNvSpPr/>
          <p:nvPr/>
        </p:nvSpPr>
        <p:spPr>
          <a:xfrm>
            <a:off x="6222029" y="5744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1" name="Shape 8281"/>
          <p:cNvSpPr/>
          <p:nvPr/>
        </p:nvSpPr>
        <p:spPr>
          <a:xfrm>
            <a:off x="6102034" y="692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2" name="Shape 8282"/>
          <p:cNvSpPr/>
          <p:nvPr/>
        </p:nvSpPr>
        <p:spPr>
          <a:xfrm>
            <a:off x="6102034" y="813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3" name="Shape 8283"/>
          <p:cNvSpPr/>
          <p:nvPr/>
        </p:nvSpPr>
        <p:spPr>
          <a:xfrm>
            <a:off x="6222029" y="692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4" name="Shape 8284"/>
          <p:cNvSpPr/>
          <p:nvPr/>
        </p:nvSpPr>
        <p:spPr>
          <a:xfrm>
            <a:off x="6222029" y="813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5" name="Shape 8285"/>
          <p:cNvSpPr/>
          <p:nvPr/>
        </p:nvSpPr>
        <p:spPr>
          <a:xfrm>
            <a:off x="6441207" y="57557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6" name="Shape 8286"/>
          <p:cNvSpPr/>
          <p:nvPr/>
        </p:nvSpPr>
        <p:spPr>
          <a:xfrm>
            <a:off x="6441207" y="69348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7" name="Shape 8287"/>
          <p:cNvSpPr/>
          <p:nvPr/>
        </p:nvSpPr>
        <p:spPr>
          <a:xfrm>
            <a:off x="6441207" y="81414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8" name="Shape 8288"/>
          <p:cNvSpPr/>
          <p:nvPr/>
        </p:nvSpPr>
        <p:spPr>
          <a:xfrm>
            <a:off x="6557957" y="5744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9" name="Shape 8289"/>
          <p:cNvSpPr/>
          <p:nvPr/>
        </p:nvSpPr>
        <p:spPr>
          <a:xfrm>
            <a:off x="6677953" y="5744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0" name="Shape 8290"/>
          <p:cNvSpPr/>
          <p:nvPr/>
        </p:nvSpPr>
        <p:spPr>
          <a:xfrm>
            <a:off x="6557957" y="692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1" name="Shape 8291"/>
          <p:cNvSpPr/>
          <p:nvPr/>
        </p:nvSpPr>
        <p:spPr>
          <a:xfrm>
            <a:off x="6557957" y="813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2" name="Shape 8292"/>
          <p:cNvSpPr/>
          <p:nvPr/>
        </p:nvSpPr>
        <p:spPr>
          <a:xfrm>
            <a:off x="6677953" y="692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3" name="Shape 8293"/>
          <p:cNvSpPr/>
          <p:nvPr/>
        </p:nvSpPr>
        <p:spPr>
          <a:xfrm>
            <a:off x="6677953" y="813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4" name="Shape 8294"/>
          <p:cNvSpPr/>
          <p:nvPr/>
        </p:nvSpPr>
        <p:spPr>
          <a:xfrm>
            <a:off x="6885102" y="57557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5" name="Shape 8295"/>
          <p:cNvSpPr/>
          <p:nvPr/>
        </p:nvSpPr>
        <p:spPr>
          <a:xfrm>
            <a:off x="6885102" y="69348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6" name="Shape 8296"/>
          <p:cNvSpPr/>
          <p:nvPr/>
        </p:nvSpPr>
        <p:spPr>
          <a:xfrm>
            <a:off x="6885102" y="81414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7" name="Shape 8297"/>
          <p:cNvSpPr/>
          <p:nvPr/>
        </p:nvSpPr>
        <p:spPr>
          <a:xfrm>
            <a:off x="7001852" y="5744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8" name="Shape 8298"/>
          <p:cNvSpPr/>
          <p:nvPr/>
        </p:nvSpPr>
        <p:spPr>
          <a:xfrm>
            <a:off x="7121848" y="5744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9" name="Shape 8299"/>
          <p:cNvSpPr/>
          <p:nvPr/>
        </p:nvSpPr>
        <p:spPr>
          <a:xfrm>
            <a:off x="7001852" y="692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0" name="Shape 8300"/>
          <p:cNvSpPr/>
          <p:nvPr/>
        </p:nvSpPr>
        <p:spPr>
          <a:xfrm>
            <a:off x="7001852" y="813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1" name="Shape 8301"/>
          <p:cNvSpPr/>
          <p:nvPr/>
        </p:nvSpPr>
        <p:spPr>
          <a:xfrm>
            <a:off x="7121848" y="692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2" name="Shape 8302"/>
          <p:cNvSpPr/>
          <p:nvPr/>
        </p:nvSpPr>
        <p:spPr>
          <a:xfrm>
            <a:off x="7121848" y="81305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3" name="Shape 8303"/>
          <p:cNvSpPr/>
          <p:nvPr/>
        </p:nvSpPr>
        <p:spPr>
          <a:xfrm>
            <a:off x="5077747" y="97421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4" name="Shape 8304"/>
          <p:cNvSpPr/>
          <p:nvPr/>
        </p:nvSpPr>
        <p:spPr>
          <a:xfrm>
            <a:off x="5077747" y="109213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5" name="Shape 8305"/>
          <p:cNvSpPr/>
          <p:nvPr/>
        </p:nvSpPr>
        <p:spPr>
          <a:xfrm>
            <a:off x="5077747" y="12127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6" name="Shape 8306"/>
          <p:cNvSpPr/>
          <p:nvPr/>
        </p:nvSpPr>
        <p:spPr>
          <a:xfrm>
            <a:off x="5194497" y="97312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7" name="Shape 8307"/>
          <p:cNvSpPr/>
          <p:nvPr/>
        </p:nvSpPr>
        <p:spPr>
          <a:xfrm>
            <a:off x="5314494" y="97312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8" name="Shape 8308"/>
          <p:cNvSpPr/>
          <p:nvPr/>
        </p:nvSpPr>
        <p:spPr>
          <a:xfrm>
            <a:off x="5194497" y="10910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9" name="Shape 8309"/>
          <p:cNvSpPr/>
          <p:nvPr/>
        </p:nvSpPr>
        <p:spPr>
          <a:xfrm>
            <a:off x="5194497" y="121170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0" name="Shape 8310"/>
          <p:cNvSpPr/>
          <p:nvPr/>
        </p:nvSpPr>
        <p:spPr>
          <a:xfrm>
            <a:off x="5314494" y="10910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1" name="Shape 8311"/>
          <p:cNvSpPr/>
          <p:nvPr/>
        </p:nvSpPr>
        <p:spPr>
          <a:xfrm>
            <a:off x="5314494" y="121170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2" name="Shape 8312"/>
          <p:cNvSpPr/>
          <p:nvPr/>
        </p:nvSpPr>
        <p:spPr>
          <a:xfrm>
            <a:off x="5541389" y="97421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3" name="Shape 8313"/>
          <p:cNvSpPr/>
          <p:nvPr/>
        </p:nvSpPr>
        <p:spPr>
          <a:xfrm>
            <a:off x="5541389" y="109213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4" name="Shape 8314"/>
          <p:cNvSpPr/>
          <p:nvPr/>
        </p:nvSpPr>
        <p:spPr>
          <a:xfrm>
            <a:off x="5541389" y="12127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5" name="Shape 8315"/>
          <p:cNvSpPr/>
          <p:nvPr/>
        </p:nvSpPr>
        <p:spPr>
          <a:xfrm>
            <a:off x="5658139" y="97312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6" name="Shape 8316"/>
          <p:cNvSpPr/>
          <p:nvPr/>
        </p:nvSpPr>
        <p:spPr>
          <a:xfrm>
            <a:off x="5778135" y="97312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7" name="Shape 8317"/>
          <p:cNvSpPr/>
          <p:nvPr/>
        </p:nvSpPr>
        <p:spPr>
          <a:xfrm>
            <a:off x="5658139" y="10910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8" name="Shape 8318"/>
          <p:cNvSpPr/>
          <p:nvPr/>
        </p:nvSpPr>
        <p:spPr>
          <a:xfrm>
            <a:off x="5658139" y="121170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9" name="Shape 8319"/>
          <p:cNvSpPr/>
          <p:nvPr/>
        </p:nvSpPr>
        <p:spPr>
          <a:xfrm>
            <a:off x="5778135" y="10910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0" name="Shape 8320"/>
          <p:cNvSpPr/>
          <p:nvPr/>
        </p:nvSpPr>
        <p:spPr>
          <a:xfrm>
            <a:off x="5778135" y="121170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1" name="Shape 8321"/>
          <p:cNvSpPr/>
          <p:nvPr/>
        </p:nvSpPr>
        <p:spPr>
          <a:xfrm>
            <a:off x="5985283" y="97421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2" name="Shape 8322"/>
          <p:cNvSpPr/>
          <p:nvPr/>
        </p:nvSpPr>
        <p:spPr>
          <a:xfrm>
            <a:off x="5985283" y="109213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3" name="Shape 8323"/>
          <p:cNvSpPr/>
          <p:nvPr/>
        </p:nvSpPr>
        <p:spPr>
          <a:xfrm>
            <a:off x="5985283" y="121279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4" name="Shape 8324"/>
          <p:cNvSpPr/>
          <p:nvPr/>
        </p:nvSpPr>
        <p:spPr>
          <a:xfrm>
            <a:off x="6102034" y="97312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5" name="Shape 8325"/>
          <p:cNvSpPr/>
          <p:nvPr/>
        </p:nvSpPr>
        <p:spPr>
          <a:xfrm>
            <a:off x="6222029" y="97312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6" name="Shape 8326"/>
          <p:cNvSpPr/>
          <p:nvPr/>
        </p:nvSpPr>
        <p:spPr>
          <a:xfrm>
            <a:off x="6102034" y="10910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7" name="Shape 8327"/>
          <p:cNvSpPr/>
          <p:nvPr/>
        </p:nvSpPr>
        <p:spPr>
          <a:xfrm>
            <a:off x="6102034" y="121170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8" name="Shape 8328"/>
          <p:cNvSpPr/>
          <p:nvPr/>
        </p:nvSpPr>
        <p:spPr>
          <a:xfrm>
            <a:off x="6222029" y="10910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9" name="Shape 8329"/>
          <p:cNvSpPr/>
          <p:nvPr/>
        </p:nvSpPr>
        <p:spPr>
          <a:xfrm>
            <a:off x="6222029" y="12117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0" name="Shape 8330"/>
          <p:cNvSpPr/>
          <p:nvPr/>
        </p:nvSpPr>
        <p:spPr>
          <a:xfrm>
            <a:off x="6441382" y="97649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1" name="Shape 8331"/>
          <p:cNvSpPr/>
          <p:nvPr/>
        </p:nvSpPr>
        <p:spPr>
          <a:xfrm>
            <a:off x="6441382" y="108895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2" name="Shape 8332"/>
          <p:cNvSpPr/>
          <p:nvPr/>
        </p:nvSpPr>
        <p:spPr>
          <a:xfrm>
            <a:off x="6441382" y="120920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3" name="Shape 8333"/>
          <p:cNvSpPr/>
          <p:nvPr/>
        </p:nvSpPr>
        <p:spPr>
          <a:xfrm>
            <a:off x="6558132" y="97541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4" name="Shape 8334"/>
          <p:cNvSpPr/>
          <p:nvPr/>
        </p:nvSpPr>
        <p:spPr>
          <a:xfrm>
            <a:off x="6678128" y="9754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5" name="Shape 8335"/>
          <p:cNvSpPr/>
          <p:nvPr/>
        </p:nvSpPr>
        <p:spPr>
          <a:xfrm>
            <a:off x="6558132" y="108787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6" name="Shape 8336"/>
          <p:cNvSpPr/>
          <p:nvPr/>
        </p:nvSpPr>
        <p:spPr>
          <a:xfrm>
            <a:off x="6558132" y="12081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7" name="Shape 8337"/>
          <p:cNvSpPr/>
          <p:nvPr/>
        </p:nvSpPr>
        <p:spPr>
          <a:xfrm>
            <a:off x="6678128" y="10878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8" name="Shape 8338"/>
          <p:cNvSpPr/>
          <p:nvPr/>
        </p:nvSpPr>
        <p:spPr>
          <a:xfrm>
            <a:off x="6678128" y="12081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9" name="Shape 8339"/>
          <p:cNvSpPr/>
          <p:nvPr/>
        </p:nvSpPr>
        <p:spPr>
          <a:xfrm>
            <a:off x="6885276" y="97541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0" name="Shape 8340"/>
          <p:cNvSpPr/>
          <p:nvPr/>
        </p:nvSpPr>
        <p:spPr>
          <a:xfrm>
            <a:off x="6885276" y="109292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1" name="Shape 8341"/>
          <p:cNvSpPr/>
          <p:nvPr/>
        </p:nvSpPr>
        <p:spPr>
          <a:xfrm>
            <a:off x="6885276" y="121317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2" name="Shape 8342"/>
          <p:cNvSpPr/>
          <p:nvPr/>
        </p:nvSpPr>
        <p:spPr>
          <a:xfrm>
            <a:off x="7002027" y="97432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3" name="Shape 8343"/>
          <p:cNvSpPr/>
          <p:nvPr/>
        </p:nvSpPr>
        <p:spPr>
          <a:xfrm>
            <a:off x="7122022" y="9743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4" name="Shape 8344"/>
          <p:cNvSpPr/>
          <p:nvPr/>
        </p:nvSpPr>
        <p:spPr>
          <a:xfrm>
            <a:off x="7002027" y="109183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5" name="Shape 8345"/>
          <p:cNvSpPr/>
          <p:nvPr/>
        </p:nvSpPr>
        <p:spPr>
          <a:xfrm>
            <a:off x="7002027" y="12120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6" name="Shape 8346"/>
          <p:cNvSpPr/>
          <p:nvPr/>
        </p:nvSpPr>
        <p:spPr>
          <a:xfrm>
            <a:off x="7122022" y="109183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7" name="Shape 8347"/>
          <p:cNvSpPr/>
          <p:nvPr/>
        </p:nvSpPr>
        <p:spPr>
          <a:xfrm>
            <a:off x="7122022" y="12120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8" name="Shape 8348"/>
          <p:cNvSpPr/>
          <p:nvPr/>
        </p:nvSpPr>
        <p:spPr>
          <a:xfrm>
            <a:off x="7328996" y="97036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9" name="Shape 8349"/>
          <p:cNvSpPr/>
          <p:nvPr/>
        </p:nvSpPr>
        <p:spPr>
          <a:xfrm>
            <a:off x="7328996" y="10878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0" name="Shape 8350"/>
          <p:cNvSpPr/>
          <p:nvPr/>
        </p:nvSpPr>
        <p:spPr>
          <a:xfrm>
            <a:off x="7328996" y="120812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1" name="Shape 8351"/>
          <p:cNvSpPr/>
          <p:nvPr/>
        </p:nvSpPr>
        <p:spPr>
          <a:xfrm>
            <a:off x="7445747" y="96927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2" name="Shape 8352"/>
          <p:cNvSpPr/>
          <p:nvPr/>
        </p:nvSpPr>
        <p:spPr>
          <a:xfrm>
            <a:off x="7565743" y="9692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3" name="Shape 8353"/>
          <p:cNvSpPr/>
          <p:nvPr/>
        </p:nvSpPr>
        <p:spPr>
          <a:xfrm>
            <a:off x="7445747" y="108679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4" name="Shape 8354"/>
          <p:cNvSpPr/>
          <p:nvPr/>
        </p:nvSpPr>
        <p:spPr>
          <a:xfrm>
            <a:off x="7445747" y="120703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5" name="Shape 8355"/>
          <p:cNvSpPr/>
          <p:nvPr/>
        </p:nvSpPr>
        <p:spPr>
          <a:xfrm>
            <a:off x="7565743" y="108679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6" name="Shape 8356"/>
          <p:cNvSpPr/>
          <p:nvPr/>
        </p:nvSpPr>
        <p:spPr>
          <a:xfrm>
            <a:off x="7565743" y="12070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7" name="Shape 8357"/>
          <p:cNvSpPr/>
          <p:nvPr/>
        </p:nvSpPr>
        <p:spPr>
          <a:xfrm>
            <a:off x="7738666" y="97192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8" name="Shape 8358"/>
          <p:cNvSpPr/>
          <p:nvPr/>
        </p:nvSpPr>
        <p:spPr>
          <a:xfrm>
            <a:off x="7738666" y="108891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9" name="Shape 8359"/>
          <p:cNvSpPr/>
          <p:nvPr/>
        </p:nvSpPr>
        <p:spPr>
          <a:xfrm>
            <a:off x="7738666" y="120864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0" name="Shape 8360"/>
          <p:cNvSpPr/>
          <p:nvPr/>
        </p:nvSpPr>
        <p:spPr>
          <a:xfrm>
            <a:off x="7855501" y="97083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1" name="Shape 8361"/>
          <p:cNvSpPr/>
          <p:nvPr/>
        </p:nvSpPr>
        <p:spPr>
          <a:xfrm>
            <a:off x="7975496" y="9708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2" name="Shape 8362"/>
          <p:cNvSpPr/>
          <p:nvPr/>
        </p:nvSpPr>
        <p:spPr>
          <a:xfrm>
            <a:off x="7855501" y="10878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3" name="Shape 8363"/>
          <p:cNvSpPr/>
          <p:nvPr/>
        </p:nvSpPr>
        <p:spPr>
          <a:xfrm>
            <a:off x="7855501" y="12075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4" name="Shape 8364"/>
          <p:cNvSpPr/>
          <p:nvPr/>
        </p:nvSpPr>
        <p:spPr>
          <a:xfrm>
            <a:off x="7975496" y="108783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5" name="Shape 8365"/>
          <p:cNvSpPr/>
          <p:nvPr/>
        </p:nvSpPr>
        <p:spPr>
          <a:xfrm>
            <a:off x="7975496" y="12075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6" name="Shape 8366"/>
          <p:cNvSpPr/>
          <p:nvPr/>
        </p:nvSpPr>
        <p:spPr>
          <a:xfrm>
            <a:off x="8204755" y="97694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7" name="Shape 8367"/>
          <p:cNvSpPr/>
          <p:nvPr/>
        </p:nvSpPr>
        <p:spPr>
          <a:xfrm>
            <a:off x="8204755" y="109394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8" name="Shape 8368"/>
          <p:cNvSpPr/>
          <p:nvPr/>
        </p:nvSpPr>
        <p:spPr>
          <a:xfrm>
            <a:off x="8204755" y="121366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9" name="Shape 8369"/>
          <p:cNvSpPr/>
          <p:nvPr/>
        </p:nvSpPr>
        <p:spPr>
          <a:xfrm>
            <a:off x="8321505" y="975865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0" name="Shape 8370"/>
          <p:cNvSpPr/>
          <p:nvPr/>
        </p:nvSpPr>
        <p:spPr>
          <a:xfrm>
            <a:off x="8441501" y="97586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1" name="Shape 8371"/>
          <p:cNvSpPr/>
          <p:nvPr/>
        </p:nvSpPr>
        <p:spPr>
          <a:xfrm>
            <a:off x="8321505" y="109286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2" name="Shape 8372"/>
          <p:cNvSpPr/>
          <p:nvPr/>
        </p:nvSpPr>
        <p:spPr>
          <a:xfrm>
            <a:off x="8321505" y="121258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3" name="Shape 8373"/>
          <p:cNvSpPr/>
          <p:nvPr/>
        </p:nvSpPr>
        <p:spPr>
          <a:xfrm>
            <a:off x="8441501" y="109286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4" name="Shape 8374"/>
          <p:cNvSpPr/>
          <p:nvPr/>
        </p:nvSpPr>
        <p:spPr>
          <a:xfrm>
            <a:off x="8441501" y="121258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5" name="Shape 8375"/>
          <p:cNvSpPr/>
          <p:nvPr/>
        </p:nvSpPr>
        <p:spPr>
          <a:xfrm>
            <a:off x="8648649" y="97192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6" name="Shape 8376"/>
          <p:cNvSpPr/>
          <p:nvPr/>
        </p:nvSpPr>
        <p:spPr>
          <a:xfrm>
            <a:off x="8648649" y="108891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7" name="Shape 8377"/>
          <p:cNvSpPr/>
          <p:nvPr/>
        </p:nvSpPr>
        <p:spPr>
          <a:xfrm>
            <a:off x="8648649" y="120864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8" name="Shape 8378"/>
          <p:cNvSpPr/>
          <p:nvPr/>
        </p:nvSpPr>
        <p:spPr>
          <a:xfrm>
            <a:off x="8765399" y="97083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9" name="Shape 8379"/>
          <p:cNvSpPr/>
          <p:nvPr/>
        </p:nvSpPr>
        <p:spPr>
          <a:xfrm>
            <a:off x="8885395" y="9708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0" name="Shape 8380"/>
          <p:cNvSpPr/>
          <p:nvPr/>
        </p:nvSpPr>
        <p:spPr>
          <a:xfrm>
            <a:off x="8765399" y="10878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1" name="Shape 8381"/>
          <p:cNvSpPr/>
          <p:nvPr/>
        </p:nvSpPr>
        <p:spPr>
          <a:xfrm>
            <a:off x="8765399" y="120755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2" name="Shape 8382"/>
          <p:cNvSpPr/>
          <p:nvPr/>
        </p:nvSpPr>
        <p:spPr>
          <a:xfrm>
            <a:off x="8885395" y="10878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3" name="Shape 8383"/>
          <p:cNvSpPr/>
          <p:nvPr/>
        </p:nvSpPr>
        <p:spPr>
          <a:xfrm>
            <a:off x="8885395" y="12075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4" name="Shape 8384"/>
          <p:cNvSpPr/>
          <p:nvPr/>
        </p:nvSpPr>
        <p:spPr>
          <a:xfrm>
            <a:off x="5538942" y="136816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5" name="Shape 8385"/>
          <p:cNvSpPr/>
          <p:nvPr/>
        </p:nvSpPr>
        <p:spPr>
          <a:xfrm>
            <a:off x="5538942" y="148607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6" name="Shape 8386"/>
          <p:cNvSpPr/>
          <p:nvPr/>
        </p:nvSpPr>
        <p:spPr>
          <a:xfrm>
            <a:off x="5538942" y="160673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7" name="Shape 8387"/>
          <p:cNvSpPr/>
          <p:nvPr/>
        </p:nvSpPr>
        <p:spPr>
          <a:xfrm>
            <a:off x="5655693" y="136706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8" name="Shape 8388"/>
          <p:cNvSpPr/>
          <p:nvPr/>
        </p:nvSpPr>
        <p:spPr>
          <a:xfrm>
            <a:off x="5775688" y="136706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9" name="Shape 8389"/>
          <p:cNvSpPr/>
          <p:nvPr/>
        </p:nvSpPr>
        <p:spPr>
          <a:xfrm>
            <a:off x="5655693" y="14849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0" name="Shape 8390"/>
          <p:cNvSpPr/>
          <p:nvPr/>
        </p:nvSpPr>
        <p:spPr>
          <a:xfrm>
            <a:off x="5655693" y="160564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1" name="Shape 8391"/>
          <p:cNvSpPr/>
          <p:nvPr/>
        </p:nvSpPr>
        <p:spPr>
          <a:xfrm>
            <a:off x="5775688" y="14849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2" name="Shape 8392"/>
          <p:cNvSpPr/>
          <p:nvPr/>
        </p:nvSpPr>
        <p:spPr>
          <a:xfrm>
            <a:off x="5775688" y="160564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3" name="Shape 8393"/>
          <p:cNvSpPr/>
          <p:nvPr/>
        </p:nvSpPr>
        <p:spPr>
          <a:xfrm>
            <a:off x="5075300" y="136816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4" name="Shape 8394"/>
          <p:cNvSpPr/>
          <p:nvPr/>
        </p:nvSpPr>
        <p:spPr>
          <a:xfrm>
            <a:off x="5075300" y="148607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5" name="Shape 8395"/>
          <p:cNvSpPr/>
          <p:nvPr/>
        </p:nvSpPr>
        <p:spPr>
          <a:xfrm>
            <a:off x="5075300" y="160673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6" name="Shape 8396"/>
          <p:cNvSpPr/>
          <p:nvPr/>
        </p:nvSpPr>
        <p:spPr>
          <a:xfrm>
            <a:off x="5192051" y="136706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7" name="Shape 8397"/>
          <p:cNvSpPr/>
          <p:nvPr/>
        </p:nvSpPr>
        <p:spPr>
          <a:xfrm>
            <a:off x="5312047" y="136706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8" name="Shape 8398"/>
          <p:cNvSpPr/>
          <p:nvPr/>
        </p:nvSpPr>
        <p:spPr>
          <a:xfrm>
            <a:off x="5192051" y="14849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9" name="Shape 8399"/>
          <p:cNvSpPr/>
          <p:nvPr/>
        </p:nvSpPr>
        <p:spPr>
          <a:xfrm>
            <a:off x="5192051" y="160564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0" name="Shape 8400"/>
          <p:cNvSpPr/>
          <p:nvPr/>
        </p:nvSpPr>
        <p:spPr>
          <a:xfrm>
            <a:off x="5312047" y="14849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1" name="Shape 8401"/>
          <p:cNvSpPr/>
          <p:nvPr/>
        </p:nvSpPr>
        <p:spPr>
          <a:xfrm>
            <a:off x="5312047" y="160564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2" name="Shape 8402"/>
          <p:cNvSpPr/>
          <p:nvPr/>
        </p:nvSpPr>
        <p:spPr>
          <a:xfrm>
            <a:off x="154847" y="17867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3" name="Shape 8403"/>
          <p:cNvSpPr/>
          <p:nvPr/>
        </p:nvSpPr>
        <p:spPr>
          <a:xfrm>
            <a:off x="154847" y="19046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4" name="Shape 8404"/>
          <p:cNvSpPr/>
          <p:nvPr/>
        </p:nvSpPr>
        <p:spPr>
          <a:xfrm>
            <a:off x="154847" y="202535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5" name="Shape 8405"/>
          <p:cNvSpPr/>
          <p:nvPr/>
        </p:nvSpPr>
        <p:spPr>
          <a:xfrm>
            <a:off x="271597" y="17856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6" name="Shape 8406"/>
          <p:cNvSpPr/>
          <p:nvPr/>
        </p:nvSpPr>
        <p:spPr>
          <a:xfrm>
            <a:off x="391594" y="178569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7" name="Shape 8407"/>
          <p:cNvSpPr/>
          <p:nvPr/>
        </p:nvSpPr>
        <p:spPr>
          <a:xfrm>
            <a:off x="271597" y="19036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8" name="Shape 8408"/>
          <p:cNvSpPr/>
          <p:nvPr/>
        </p:nvSpPr>
        <p:spPr>
          <a:xfrm>
            <a:off x="271597" y="20242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9" name="Shape 8409"/>
          <p:cNvSpPr/>
          <p:nvPr/>
        </p:nvSpPr>
        <p:spPr>
          <a:xfrm>
            <a:off x="391594" y="19036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0" name="Shape 8410"/>
          <p:cNvSpPr/>
          <p:nvPr/>
        </p:nvSpPr>
        <p:spPr>
          <a:xfrm>
            <a:off x="391594" y="20242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1" name="Shape 8411"/>
          <p:cNvSpPr/>
          <p:nvPr/>
        </p:nvSpPr>
        <p:spPr>
          <a:xfrm>
            <a:off x="618489" y="17867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2" name="Shape 8412"/>
          <p:cNvSpPr/>
          <p:nvPr/>
        </p:nvSpPr>
        <p:spPr>
          <a:xfrm>
            <a:off x="618489" y="190469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3" name="Shape 8413"/>
          <p:cNvSpPr/>
          <p:nvPr/>
        </p:nvSpPr>
        <p:spPr>
          <a:xfrm>
            <a:off x="618489" y="202535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4" name="Shape 8414"/>
          <p:cNvSpPr/>
          <p:nvPr/>
        </p:nvSpPr>
        <p:spPr>
          <a:xfrm>
            <a:off x="735239" y="17856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5" name="Shape 8415"/>
          <p:cNvSpPr/>
          <p:nvPr/>
        </p:nvSpPr>
        <p:spPr>
          <a:xfrm>
            <a:off x="855235" y="178569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6" name="Shape 8416"/>
          <p:cNvSpPr/>
          <p:nvPr/>
        </p:nvSpPr>
        <p:spPr>
          <a:xfrm>
            <a:off x="735239" y="19036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7" name="Shape 8417"/>
          <p:cNvSpPr/>
          <p:nvPr/>
        </p:nvSpPr>
        <p:spPr>
          <a:xfrm>
            <a:off x="735239" y="20242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8" name="Shape 8418"/>
          <p:cNvSpPr/>
          <p:nvPr/>
        </p:nvSpPr>
        <p:spPr>
          <a:xfrm>
            <a:off x="855235" y="19036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9" name="Shape 8419"/>
          <p:cNvSpPr/>
          <p:nvPr/>
        </p:nvSpPr>
        <p:spPr>
          <a:xfrm>
            <a:off x="855235" y="20242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0" name="Shape 8420"/>
          <p:cNvSpPr/>
          <p:nvPr/>
        </p:nvSpPr>
        <p:spPr>
          <a:xfrm>
            <a:off x="1062383" y="17867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1" name="Shape 8421"/>
          <p:cNvSpPr/>
          <p:nvPr/>
        </p:nvSpPr>
        <p:spPr>
          <a:xfrm>
            <a:off x="1062383" y="190469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2" name="Shape 8422"/>
          <p:cNvSpPr/>
          <p:nvPr/>
        </p:nvSpPr>
        <p:spPr>
          <a:xfrm>
            <a:off x="1062383" y="202535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3" name="Shape 8423"/>
          <p:cNvSpPr/>
          <p:nvPr/>
        </p:nvSpPr>
        <p:spPr>
          <a:xfrm>
            <a:off x="1179134" y="17856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4" name="Shape 8424"/>
          <p:cNvSpPr/>
          <p:nvPr/>
        </p:nvSpPr>
        <p:spPr>
          <a:xfrm>
            <a:off x="1299129" y="178569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5" name="Shape 8425"/>
          <p:cNvSpPr/>
          <p:nvPr/>
        </p:nvSpPr>
        <p:spPr>
          <a:xfrm>
            <a:off x="1179134" y="19036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6" name="Shape 8426"/>
          <p:cNvSpPr/>
          <p:nvPr/>
        </p:nvSpPr>
        <p:spPr>
          <a:xfrm>
            <a:off x="1179134" y="20242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7" name="Shape 8427"/>
          <p:cNvSpPr/>
          <p:nvPr/>
        </p:nvSpPr>
        <p:spPr>
          <a:xfrm>
            <a:off x="1299129" y="19036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8" name="Shape 8428"/>
          <p:cNvSpPr/>
          <p:nvPr/>
        </p:nvSpPr>
        <p:spPr>
          <a:xfrm>
            <a:off x="1299129" y="20242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9" name="Shape 8429"/>
          <p:cNvSpPr/>
          <p:nvPr/>
        </p:nvSpPr>
        <p:spPr>
          <a:xfrm>
            <a:off x="1518482" y="17890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0" name="Shape 8430"/>
          <p:cNvSpPr/>
          <p:nvPr/>
        </p:nvSpPr>
        <p:spPr>
          <a:xfrm>
            <a:off x="1518482" y="190152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1" name="Shape 8431"/>
          <p:cNvSpPr/>
          <p:nvPr/>
        </p:nvSpPr>
        <p:spPr>
          <a:xfrm>
            <a:off x="1518482" y="20217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2" name="Shape 8432"/>
          <p:cNvSpPr/>
          <p:nvPr/>
        </p:nvSpPr>
        <p:spPr>
          <a:xfrm>
            <a:off x="1635232" y="178797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3" name="Shape 8433"/>
          <p:cNvSpPr/>
          <p:nvPr/>
        </p:nvSpPr>
        <p:spPr>
          <a:xfrm>
            <a:off x="1755228" y="178797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4" name="Shape 8434"/>
          <p:cNvSpPr/>
          <p:nvPr/>
        </p:nvSpPr>
        <p:spPr>
          <a:xfrm>
            <a:off x="1635232" y="19004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5" name="Shape 8435"/>
          <p:cNvSpPr/>
          <p:nvPr/>
        </p:nvSpPr>
        <p:spPr>
          <a:xfrm>
            <a:off x="1635232" y="20206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6" name="Shape 8436"/>
          <p:cNvSpPr/>
          <p:nvPr/>
        </p:nvSpPr>
        <p:spPr>
          <a:xfrm>
            <a:off x="1755228" y="19004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7" name="Shape 8437"/>
          <p:cNvSpPr/>
          <p:nvPr/>
        </p:nvSpPr>
        <p:spPr>
          <a:xfrm>
            <a:off x="1755228" y="20206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8" name="Shape 8438"/>
          <p:cNvSpPr/>
          <p:nvPr/>
        </p:nvSpPr>
        <p:spPr>
          <a:xfrm>
            <a:off x="1962376" y="178797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9" name="Shape 8439"/>
          <p:cNvSpPr/>
          <p:nvPr/>
        </p:nvSpPr>
        <p:spPr>
          <a:xfrm>
            <a:off x="1962376" y="190548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0" name="Shape 8440"/>
          <p:cNvSpPr/>
          <p:nvPr/>
        </p:nvSpPr>
        <p:spPr>
          <a:xfrm>
            <a:off x="1962376" y="202573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1" name="Shape 8441"/>
          <p:cNvSpPr/>
          <p:nvPr/>
        </p:nvSpPr>
        <p:spPr>
          <a:xfrm>
            <a:off x="2079127" y="178689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2" name="Shape 8442"/>
          <p:cNvSpPr/>
          <p:nvPr/>
        </p:nvSpPr>
        <p:spPr>
          <a:xfrm>
            <a:off x="2199122" y="178689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3" name="Shape 8443"/>
          <p:cNvSpPr/>
          <p:nvPr/>
        </p:nvSpPr>
        <p:spPr>
          <a:xfrm>
            <a:off x="2079127" y="190440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4" name="Shape 8444"/>
          <p:cNvSpPr/>
          <p:nvPr/>
        </p:nvSpPr>
        <p:spPr>
          <a:xfrm>
            <a:off x="2079127" y="20246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5" name="Shape 8445"/>
          <p:cNvSpPr/>
          <p:nvPr/>
        </p:nvSpPr>
        <p:spPr>
          <a:xfrm>
            <a:off x="2199122" y="19044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6" name="Shape 8446"/>
          <p:cNvSpPr/>
          <p:nvPr/>
        </p:nvSpPr>
        <p:spPr>
          <a:xfrm>
            <a:off x="2199122" y="20246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7" name="Shape 8447"/>
          <p:cNvSpPr/>
          <p:nvPr/>
        </p:nvSpPr>
        <p:spPr>
          <a:xfrm>
            <a:off x="2406096" y="178293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8" name="Shape 8448"/>
          <p:cNvSpPr/>
          <p:nvPr/>
        </p:nvSpPr>
        <p:spPr>
          <a:xfrm>
            <a:off x="2406096" y="190044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9" name="Shape 8449"/>
          <p:cNvSpPr/>
          <p:nvPr/>
        </p:nvSpPr>
        <p:spPr>
          <a:xfrm>
            <a:off x="2406096" y="20206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0" name="Shape 8450"/>
          <p:cNvSpPr/>
          <p:nvPr/>
        </p:nvSpPr>
        <p:spPr>
          <a:xfrm>
            <a:off x="2522847" y="178184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1" name="Shape 8451"/>
          <p:cNvSpPr/>
          <p:nvPr/>
        </p:nvSpPr>
        <p:spPr>
          <a:xfrm>
            <a:off x="2642843" y="178184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2" name="Shape 8452"/>
          <p:cNvSpPr/>
          <p:nvPr/>
        </p:nvSpPr>
        <p:spPr>
          <a:xfrm>
            <a:off x="2522847" y="18993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3" name="Shape 8453"/>
          <p:cNvSpPr/>
          <p:nvPr/>
        </p:nvSpPr>
        <p:spPr>
          <a:xfrm>
            <a:off x="2522847" y="20196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4" name="Shape 8454"/>
          <p:cNvSpPr/>
          <p:nvPr/>
        </p:nvSpPr>
        <p:spPr>
          <a:xfrm>
            <a:off x="2642843" y="18993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5" name="Shape 8455"/>
          <p:cNvSpPr/>
          <p:nvPr/>
        </p:nvSpPr>
        <p:spPr>
          <a:xfrm>
            <a:off x="2642843" y="20196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6" name="Shape 8456"/>
          <p:cNvSpPr/>
          <p:nvPr/>
        </p:nvSpPr>
        <p:spPr>
          <a:xfrm>
            <a:off x="2815766" y="17844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7" name="Shape 8457"/>
          <p:cNvSpPr/>
          <p:nvPr/>
        </p:nvSpPr>
        <p:spPr>
          <a:xfrm>
            <a:off x="2815766" y="190148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8" name="Shape 8458"/>
          <p:cNvSpPr/>
          <p:nvPr/>
        </p:nvSpPr>
        <p:spPr>
          <a:xfrm>
            <a:off x="2815766" y="202120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9" name="Shape 8459"/>
          <p:cNvSpPr/>
          <p:nvPr/>
        </p:nvSpPr>
        <p:spPr>
          <a:xfrm>
            <a:off x="2932601" y="178340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0" name="Shape 8460"/>
          <p:cNvSpPr/>
          <p:nvPr/>
        </p:nvSpPr>
        <p:spPr>
          <a:xfrm>
            <a:off x="3052596" y="178340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1" name="Shape 8461"/>
          <p:cNvSpPr/>
          <p:nvPr/>
        </p:nvSpPr>
        <p:spPr>
          <a:xfrm>
            <a:off x="2932601" y="19004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2" name="Shape 8462"/>
          <p:cNvSpPr/>
          <p:nvPr/>
        </p:nvSpPr>
        <p:spPr>
          <a:xfrm>
            <a:off x="2932601" y="20201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3" name="Shape 8463"/>
          <p:cNvSpPr/>
          <p:nvPr/>
        </p:nvSpPr>
        <p:spPr>
          <a:xfrm>
            <a:off x="3052596" y="19004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4" name="Shape 8464"/>
          <p:cNvSpPr/>
          <p:nvPr/>
        </p:nvSpPr>
        <p:spPr>
          <a:xfrm>
            <a:off x="3052596" y="20201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5" name="Shape 8465"/>
          <p:cNvSpPr/>
          <p:nvPr/>
        </p:nvSpPr>
        <p:spPr>
          <a:xfrm>
            <a:off x="3281855" y="17895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6" name="Shape 8466"/>
          <p:cNvSpPr/>
          <p:nvPr/>
        </p:nvSpPr>
        <p:spPr>
          <a:xfrm>
            <a:off x="3281855" y="190650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7" name="Shape 8467"/>
          <p:cNvSpPr/>
          <p:nvPr/>
        </p:nvSpPr>
        <p:spPr>
          <a:xfrm>
            <a:off x="3281855" y="20262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8" name="Shape 8468"/>
          <p:cNvSpPr/>
          <p:nvPr/>
        </p:nvSpPr>
        <p:spPr>
          <a:xfrm>
            <a:off x="3398605" y="178842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9" name="Shape 8469"/>
          <p:cNvSpPr/>
          <p:nvPr/>
        </p:nvSpPr>
        <p:spPr>
          <a:xfrm>
            <a:off x="3518601" y="178842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0" name="Shape 8470"/>
          <p:cNvSpPr/>
          <p:nvPr/>
        </p:nvSpPr>
        <p:spPr>
          <a:xfrm>
            <a:off x="3398605" y="190542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1" name="Shape 8471"/>
          <p:cNvSpPr/>
          <p:nvPr/>
        </p:nvSpPr>
        <p:spPr>
          <a:xfrm>
            <a:off x="3398605" y="20251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2" name="Shape 8472"/>
          <p:cNvSpPr/>
          <p:nvPr/>
        </p:nvSpPr>
        <p:spPr>
          <a:xfrm>
            <a:off x="3518601" y="190542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3" name="Shape 8473"/>
          <p:cNvSpPr/>
          <p:nvPr/>
        </p:nvSpPr>
        <p:spPr>
          <a:xfrm>
            <a:off x="3518601" y="20251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4" name="Shape 8474"/>
          <p:cNvSpPr/>
          <p:nvPr/>
        </p:nvSpPr>
        <p:spPr>
          <a:xfrm>
            <a:off x="3725749" y="17844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5" name="Shape 8475"/>
          <p:cNvSpPr/>
          <p:nvPr/>
        </p:nvSpPr>
        <p:spPr>
          <a:xfrm>
            <a:off x="3725749" y="190148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6" name="Shape 8476"/>
          <p:cNvSpPr/>
          <p:nvPr/>
        </p:nvSpPr>
        <p:spPr>
          <a:xfrm>
            <a:off x="3725749" y="202120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7" name="Shape 8477"/>
          <p:cNvSpPr/>
          <p:nvPr/>
        </p:nvSpPr>
        <p:spPr>
          <a:xfrm>
            <a:off x="3842499" y="178340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8" name="Shape 8478"/>
          <p:cNvSpPr/>
          <p:nvPr/>
        </p:nvSpPr>
        <p:spPr>
          <a:xfrm>
            <a:off x="3962495" y="178340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9" name="Shape 8479"/>
          <p:cNvSpPr/>
          <p:nvPr/>
        </p:nvSpPr>
        <p:spPr>
          <a:xfrm>
            <a:off x="3842499" y="190040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0" name="Shape 8480"/>
          <p:cNvSpPr/>
          <p:nvPr/>
        </p:nvSpPr>
        <p:spPr>
          <a:xfrm>
            <a:off x="3842499" y="20201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1" name="Shape 8481"/>
          <p:cNvSpPr/>
          <p:nvPr/>
        </p:nvSpPr>
        <p:spPr>
          <a:xfrm>
            <a:off x="3962495" y="190040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2" name="Shape 8482"/>
          <p:cNvSpPr/>
          <p:nvPr/>
        </p:nvSpPr>
        <p:spPr>
          <a:xfrm>
            <a:off x="3962495" y="20201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3" name="Shape 8483"/>
          <p:cNvSpPr/>
          <p:nvPr/>
        </p:nvSpPr>
        <p:spPr>
          <a:xfrm>
            <a:off x="616042" y="218072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4" name="Shape 8484"/>
          <p:cNvSpPr/>
          <p:nvPr/>
        </p:nvSpPr>
        <p:spPr>
          <a:xfrm>
            <a:off x="616042" y="22986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5" name="Shape 8485"/>
          <p:cNvSpPr/>
          <p:nvPr/>
        </p:nvSpPr>
        <p:spPr>
          <a:xfrm>
            <a:off x="616042" y="241930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6" name="Shape 8486"/>
          <p:cNvSpPr/>
          <p:nvPr/>
        </p:nvSpPr>
        <p:spPr>
          <a:xfrm>
            <a:off x="732793" y="217963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7" name="Shape 8487"/>
          <p:cNvSpPr/>
          <p:nvPr/>
        </p:nvSpPr>
        <p:spPr>
          <a:xfrm>
            <a:off x="852788" y="217963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8" name="Shape 8488"/>
          <p:cNvSpPr/>
          <p:nvPr/>
        </p:nvSpPr>
        <p:spPr>
          <a:xfrm>
            <a:off x="732793" y="229754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9" name="Shape 8489"/>
          <p:cNvSpPr/>
          <p:nvPr/>
        </p:nvSpPr>
        <p:spPr>
          <a:xfrm>
            <a:off x="732793" y="24182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0" name="Shape 8490"/>
          <p:cNvSpPr/>
          <p:nvPr/>
        </p:nvSpPr>
        <p:spPr>
          <a:xfrm>
            <a:off x="852788" y="229754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1" name="Shape 8491"/>
          <p:cNvSpPr/>
          <p:nvPr/>
        </p:nvSpPr>
        <p:spPr>
          <a:xfrm>
            <a:off x="852788" y="24182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2" name="Shape 8492"/>
          <p:cNvSpPr/>
          <p:nvPr/>
        </p:nvSpPr>
        <p:spPr>
          <a:xfrm>
            <a:off x="152400" y="218072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3" name="Shape 8493"/>
          <p:cNvSpPr/>
          <p:nvPr/>
        </p:nvSpPr>
        <p:spPr>
          <a:xfrm>
            <a:off x="152400" y="22986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4" name="Shape 8494"/>
          <p:cNvSpPr/>
          <p:nvPr/>
        </p:nvSpPr>
        <p:spPr>
          <a:xfrm>
            <a:off x="152400" y="241930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5" name="Shape 8495"/>
          <p:cNvSpPr/>
          <p:nvPr/>
        </p:nvSpPr>
        <p:spPr>
          <a:xfrm>
            <a:off x="269151" y="217963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6" name="Shape 8496"/>
          <p:cNvSpPr/>
          <p:nvPr/>
        </p:nvSpPr>
        <p:spPr>
          <a:xfrm>
            <a:off x="389147" y="217963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7" name="Shape 8497"/>
          <p:cNvSpPr/>
          <p:nvPr/>
        </p:nvSpPr>
        <p:spPr>
          <a:xfrm>
            <a:off x="269151" y="229754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8" name="Shape 8498"/>
          <p:cNvSpPr/>
          <p:nvPr/>
        </p:nvSpPr>
        <p:spPr>
          <a:xfrm>
            <a:off x="269151" y="241820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9" name="Shape 8499"/>
          <p:cNvSpPr/>
          <p:nvPr/>
        </p:nvSpPr>
        <p:spPr>
          <a:xfrm>
            <a:off x="389147" y="229754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0" name="Shape 8500"/>
          <p:cNvSpPr/>
          <p:nvPr/>
        </p:nvSpPr>
        <p:spPr>
          <a:xfrm>
            <a:off x="389147" y="24182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1" name="Shape 8501"/>
          <p:cNvSpPr/>
          <p:nvPr/>
        </p:nvSpPr>
        <p:spPr>
          <a:xfrm>
            <a:off x="1062383" y="21973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2" name="Shape 8502"/>
          <p:cNvSpPr/>
          <p:nvPr/>
        </p:nvSpPr>
        <p:spPr>
          <a:xfrm>
            <a:off x="1062383" y="23152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3" name="Shape 8503"/>
          <p:cNvSpPr/>
          <p:nvPr/>
        </p:nvSpPr>
        <p:spPr>
          <a:xfrm>
            <a:off x="1062383" y="243593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4" name="Shape 8504"/>
          <p:cNvSpPr/>
          <p:nvPr/>
        </p:nvSpPr>
        <p:spPr>
          <a:xfrm>
            <a:off x="1179134" y="21962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5" name="Shape 8505"/>
          <p:cNvSpPr/>
          <p:nvPr/>
        </p:nvSpPr>
        <p:spPr>
          <a:xfrm>
            <a:off x="1299129" y="219626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6" name="Shape 8506"/>
          <p:cNvSpPr/>
          <p:nvPr/>
        </p:nvSpPr>
        <p:spPr>
          <a:xfrm>
            <a:off x="1179134" y="23141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7" name="Shape 8507"/>
          <p:cNvSpPr/>
          <p:nvPr/>
        </p:nvSpPr>
        <p:spPr>
          <a:xfrm>
            <a:off x="1179134" y="24348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8" name="Shape 8508"/>
          <p:cNvSpPr/>
          <p:nvPr/>
        </p:nvSpPr>
        <p:spPr>
          <a:xfrm>
            <a:off x="1299129" y="231418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9" name="Shape 8509"/>
          <p:cNvSpPr/>
          <p:nvPr/>
        </p:nvSpPr>
        <p:spPr>
          <a:xfrm>
            <a:off x="1299129" y="243484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0" name="Shape 8510"/>
          <p:cNvSpPr/>
          <p:nvPr/>
        </p:nvSpPr>
        <p:spPr>
          <a:xfrm>
            <a:off x="1518307" y="21973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1" name="Shape 8511"/>
          <p:cNvSpPr/>
          <p:nvPr/>
        </p:nvSpPr>
        <p:spPr>
          <a:xfrm>
            <a:off x="1518307" y="23152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2" name="Shape 8512"/>
          <p:cNvSpPr/>
          <p:nvPr/>
        </p:nvSpPr>
        <p:spPr>
          <a:xfrm>
            <a:off x="1518307" y="243593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3" name="Shape 8513"/>
          <p:cNvSpPr/>
          <p:nvPr/>
        </p:nvSpPr>
        <p:spPr>
          <a:xfrm>
            <a:off x="1635057" y="21962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4" name="Shape 8514"/>
          <p:cNvSpPr/>
          <p:nvPr/>
        </p:nvSpPr>
        <p:spPr>
          <a:xfrm>
            <a:off x="1755053" y="219626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5" name="Shape 8515"/>
          <p:cNvSpPr/>
          <p:nvPr/>
        </p:nvSpPr>
        <p:spPr>
          <a:xfrm>
            <a:off x="1635057" y="23141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6" name="Shape 8516"/>
          <p:cNvSpPr/>
          <p:nvPr/>
        </p:nvSpPr>
        <p:spPr>
          <a:xfrm>
            <a:off x="1635057" y="24348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7" name="Shape 8517"/>
          <p:cNvSpPr/>
          <p:nvPr/>
        </p:nvSpPr>
        <p:spPr>
          <a:xfrm>
            <a:off x="1755053" y="23141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8" name="Shape 8518"/>
          <p:cNvSpPr/>
          <p:nvPr/>
        </p:nvSpPr>
        <p:spPr>
          <a:xfrm>
            <a:off x="1755053" y="24348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9" name="Shape 8519"/>
          <p:cNvSpPr/>
          <p:nvPr/>
        </p:nvSpPr>
        <p:spPr>
          <a:xfrm>
            <a:off x="1962202" y="21973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0" name="Shape 8520"/>
          <p:cNvSpPr/>
          <p:nvPr/>
        </p:nvSpPr>
        <p:spPr>
          <a:xfrm>
            <a:off x="1962202" y="23152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1" name="Shape 8521"/>
          <p:cNvSpPr/>
          <p:nvPr/>
        </p:nvSpPr>
        <p:spPr>
          <a:xfrm>
            <a:off x="1962202" y="243593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2" name="Shape 8522"/>
          <p:cNvSpPr/>
          <p:nvPr/>
        </p:nvSpPr>
        <p:spPr>
          <a:xfrm>
            <a:off x="2078952" y="21962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3" name="Shape 8523"/>
          <p:cNvSpPr/>
          <p:nvPr/>
        </p:nvSpPr>
        <p:spPr>
          <a:xfrm>
            <a:off x="2198948" y="219626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4" name="Shape 8524"/>
          <p:cNvSpPr/>
          <p:nvPr/>
        </p:nvSpPr>
        <p:spPr>
          <a:xfrm>
            <a:off x="2078952" y="23141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5" name="Shape 8525"/>
          <p:cNvSpPr/>
          <p:nvPr/>
        </p:nvSpPr>
        <p:spPr>
          <a:xfrm>
            <a:off x="2078952" y="243484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6" name="Shape 8526"/>
          <p:cNvSpPr/>
          <p:nvPr/>
        </p:nvSpPr>
        <p:spPr>
          <a:xfrm>
            <a:off x="2198948" y="23141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7" name="Shape 8527"/>
          <p:cNvSpPr/>
          <p:nvPr/>
        </p:nvSpPr>
        <p:spPr>
          <a:xfrm>
            <a:off x="2198948" y="24348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8" name="Shape 8528"/>
          <p:cNvSpPr/>
          <p:nvPr/>
        </p:nvSpPr>
        <p:spPr>
          <a:xfrm>
            <a:off x="2406096" y="21996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9" name="Shape 8529"/>
          <p:cNvSpPr/>
          <p:nvPr/>
        </p:nvSpPr>
        <p:spPr>
          <a:xfrm>
            <a:off x="2406096" y="23120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0" name="Shape 8530"/>
          <p:cNvSpPr/>
          <p:nvPr/>
        </p:nvSpPr>
        <p:spPr>
          <a:xfrm>
            <a:off x="2406096" y="243234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1" name="Shape 8531"/>
          <p:cNvSpPr/>
          <p:nvPr/>
        </p:nvSpPr>
        <p:spPr>
          <a:xfrm>
            <a:off x="2522847" y="219854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2" name="Shape 8532"/>
          <p:cNvSpPr/>
          <p:nvPr/>
        </p:nvSpPr>
        <p:spPr>
          <a:xfrm>
            <a:off x="2642843" y="219854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3" name="Shape 8533"/>
          <p:cNvSpPr/>
          <p:nvPr/>
        </p:nvSpPr>
        <p:spPr>
          <a:xfrm>
            <a:off x="2522847" y="23110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4" name="Shape 8534"/>
          <p:cNvSpPr/>
          <p:nvPr/>
        </p:nvSpPr>
        <p:spPr>
          <a:xfrm>
            <a:off x="2522847" y="243125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5" name="Shape 8535"/>
          <p:cNvSpPr/>
          <p:nvPr/>
        </p:nvSpPr>
        <p:spPr>
          <a:xfrm>
            <a:off x="2642843" y="23110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6" name="Shape 8536"/>
          <p:cNvSpPr/>
          <p:nvPr/>
        </p:nvSpPr>
        <p:spPr>
          <a:xfrm>
            <a:off x="2642843" y="243125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7" name="Shape 8537"/>
          <p:cNvSpPr/>
          <p:nvPr/>
        </p:nvSpPr>
        <p:spPr>
          <a:xfrm>
            <a:off x="2815766" y="219855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8" name="Shape 8538"/>
          <p:cNvSpPr/>
          <p:nvPr/>
        </p:nvSpPr>
        <p:spPr>
          <a:xfrm>
            <a:off x="2815766" y="23160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9" name="Shape 8539"/>
          <p:cNvSpPr/>
          <p:nvPr/>
        </p:nvSpPr>
        <p:spPr>
          <a:xfrm>
            <a:off x="2815766" y="24363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0" name="Shape 8540"/>
          <p:cNvSpPr/>
          <p:nvPr/>
        </p:nvSpPr>
        <p:spPr>
          <a:xfrm>
            <a:off x="2932601" y="219746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1" name="Shape 8541"/>
          <p:cNvSpPr/>
          <p:nvPr/>
        </p:nvSpPr>
        <p:spPr>
          <a:xfrm>
            <a:off x="3052596" y="219746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2" name="Shape 8542"/>
          <p:cNvSpPr/>
          <p:nvPr/>
        </p:nvSpPr>
        <p:spPr>
          <a:xfrm>
            <a:off x="2932601" y="23149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3" name="Shape 8543"/>
          <p:cNvSpPr/>
          <p:nvPr/>
        </p:nvSpPr>
        <p:spPr>
          <a:xfrm>
            <a:off x="2932601" y="243522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4" name="Shape 8544"/>
          <p:cNvSpPr/>
          <p:nvPr/>
        </p:nvSpPr>
        <p:spPr>
          <a:xfrm>
            <a:off x="3052596" y="23149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5" name="Shape 8545"/>
          <p:cNvSpPr/>
          <p:nvPr/>
        </p:nvSpPr>
        <p:spPr>
          <a:xfrm>
            <a:off x="3052596" y="243522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6" name="Shape 8546"/>
          <p:cNvSpPr/>
          <p:nvPr/>
        </p:nvSpPr>
        <p:spPr>
          <a:xfrm>
            <a:off x="3281855" y="21935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7" name="Shape 8547"/>
          <p:cNvSpPr/>
          <p:nvPr/>
        </p:nvSpPr>
        <p:spPr>
          <a:xfrm>
            <a:off x="3281855" y="2311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8" name="Shape 8548"/>
          <p:cNvSpPr/>
          <p:nvPr/>
        </p:nvSpPr>
        <p:spPr>
          <a:xfrm>
            <a:off x="3281855" y="24312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9" name="Shape 8549"/>
          <p:cNvSpPr/>
          <p:nvPr/>
        </p:nvSpPr>
        <p:spPr>
          <a:xfrm>
            <a:off x="3398605" y="219241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0" name="Shape 8550"/>
          <p:cNvSpPr/>
          <p:nvPr/>
        </p:nvSpPr>
        <p:spPr>
          <a:xfrm>
            <a:off x="3518601" y="219241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1" name="Shape 8551"/>
          <p:cNvSpPr/>
          <p:nvPr/>
        </p:nvSpPr>
        <p:spPr>
          <a:xfrm>
            <a:off x="3398605" y="230992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2" name="Shape 8552"/>
          <p:cNvSpPr/>
          <p:nvPr/>
        </p:nvSpPr>
        <p:spPr>
          <a:xfrm>
            <a:off x="3398605" y="243017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3" name="Shape 8553"/>
          <p:cNvSpPr/>
          <p:nvPr/>
        </p:nvSpPr>
        <p:spPr>
          <a:xfrm>
            <a:off x="3518601" y="230992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4" name="Shape 8554"/>
          <p:cNvSpPr/>
          <p:nvPr/>
        </p:nvSpPr>
        <p:spPr>
          <a:xfrm>
            <a:off x="3518601" y="243017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5" name="Shape 8555"/>
          <p:cNvSpPr/>
          <p:nvPr/>
        </p:nvSpPr>
        <p:spPr>
          <a:xfrm>
            <a:off x="3725749" y="21950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6" name="Shape 8556"/>
          <p:cNvSpPr/>
          <p:nvPr/>
        </p:nvSpPr>
        <p:spPr>
          <a:xfrm>
            <a:off x="3725749" y="231205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7" name="Shape 8557"/>
          <p:cNvSpPr/>
          <p:nvPr/>
        </p:nvSpPr>
        <p:spPr>
          <a:xfrm>
            <a:off x="3725749" y="24317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8" name="Shape 8558"/>
          <p:cNvSpPr/>
          <p:nvPr/>
        </p:nvSpPr>
        <p:spPr>
          <a:xfrm>
            <a:off x="3842499" y="219397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9" name="Shape 8559"/>
          <p:cNvSpPr/>
          <p:nvPr/>
        </p:nvSpPr>
        <p:spPr>
          <a:xfrm>
            <a:off x="3962495" y="219397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0" name="Shape 8560"/>
          <p:cNvSpPr/>
          <p:nvPr/>
        </p:nvSpPr>
        <p:spPr>
          <a:xfrm>
            <a:off x="3842499" y="231097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1" name="Shape 8561"/>
          <p:cNvSpPr/>
          <p:nvPr/>
        </p:nvSpPr>
        <p:spPr>
          <a:xfrm>
            <a:off x="3842499" y="24306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2" name="Shape 8562"/>
          <p:cNvSpPr/>
          <p:nvPr/>
        </p:nvSpPr>
        <p:spPr>
          <a:xfrm>
            <a:off x="3962495" y="231097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3" name="Shape 8563"/>
          <p:cNvSpPr/>
          <p:nvPr/>
        </p:nvSpPr>
        <p:spPr>
          <a:xfrm>
            <a:off x="3962495" y="243069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4" name="Shape 8564"/>
          <p:cNvSpPr/>
          <p:nvPr/>
        </p:nvSpPr>
        <p:spPr>
          <a:xfrm>
            <a:off x="154847" y="25960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5" name="Shape 8565"/>
          <p:cNvSpPr/>
          <p:nvPr/>
        </p:nvSpPr>
        <p:spPr>
          <a:xfrm>
            <a:off x="154847" y="27139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6" name="Shape 8566"/>
          <p:cNvSpPr/>
          <p:nvPr/>
        </p:nvSpPr>
        <p:spPr>
          <a:xfrm>
            <a:off x="154847" y="28345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7" name="Shape 8567"/>
          <p:cNvSpPr/>
          <p:nvPr/>
        </p:nvSpPr>
        <p:spPr>
          <a:xfrm>
            <a:off x="271597" y="259491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8" name="Shape 8568"/>
          <p:cNvSpPr/>
          <p:nvPr/>
        </p:nvSpPr>
        <p:spPr>
          <a:xfrm>
            <a:off x="391594" y="259491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9" name="Shape 8569"/>
          <p:cNvSpPr/>
          <p:nvPr/>
        </p:nvSpPr>
        <p:spPr>
          <a:xfrm>
            <a:off x="271597" y="27128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0" name="Shape 8570"/>
          <p:cNvSpPr/>
          <p:nvPr/>
        </p:nvSpPr>
        <p:spPr>
          <a:xfrm>
            <a:off x="271597" y="28334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1" name="Shape 8571"/>
          <p:cNvSpPr/>
          <p:nvPr/>
        </p:nvSpPr>
        <p:spPr>
          <a:xfrm>
            <a:off x="391594" y="27128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2" name="Shape 8572"/>
          <p:cNvSpPr/>
          <p:nvPr/>
        </p:nvSpPr>
        <p:spPr>
          <a:xfrm>
            <a:off x="391594" y="28334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3" name="Shape 8573"/>
          <p:cNvSpPr/>
          <p:nvPr/>
        </p:nvSpPr>
        <p:spPr>
          <a:xfrm>
            <a:off x="618489" y="25960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4" name="Shape 8574"/>
          <p:cNvSpPr/>
          <p:nvPr/>
        </p:nvSpPr>
        <p:spPr>
          <a:xfrm>
            <a:off x="618489" y="27139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5" name="Shape 8575"/>
          <p:cNvSpPr/>
          <p:nvPr/>
        </p:nvSpPr>
        <p:spPr>
          <a:xfrm>
            <a:off x="618489" y="28345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6" name="Shape 8576"/>
          <p:cNvSpPr/>
          <p:nvPr/>
        </p:nvSpPr>
        <p:spPr>
          <a:xfrm>
            <a:off x="735239" y="259491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7" name="Shape 8577"/>
          <p:cNvSpPr/>
          <p:nvPr/>
        </p:nvSpPr>
        <p:spPr>
          <a:xfrm>
            <a:off x="855235" y="259491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8" name="Shape 8578"/>
          <p:cNvSpPr/>
          <p:nvPr/>
        </p:nvSpPr>
        <p:spPr>
          <a:xfrm>
            <a:off x="735239" y="27128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9" name="Shape 8579"/>
          <p:cNvSpPr/>
          <p:nvPr/>
        </p:nvSpPr>
        <p:spPr>
          <a:xfrm>
            <a:off x="735239" y="28334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0" name="Shape 8580"/>
          <p:cNvSpPr/>
          <p:nvPr/>
        </p:nvSpPr>
        <p:spPr>
          <a:xfrm>
            <a:off x="855235" y="27128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1" name="Shape 8581"/>
          <p:cNvSpPr/>
          <p:nvPr/>
        </p:nvSpPr>
        <p:spPr>
          <a:xfrm>
            <a:off x="855235" y="28334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2" name="Shape 8582"/>
          <p:cNvSpPr/>
          <p:nvPr/>
        </p:nvSpPr>
        <p:spPr>
          <a:xfrm>
            <a:off x="1062383" y="25960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3" name="Shape 8583"/>
          <p:cNvSpPr/>
          <p:nvPr/>
        </p:nvSpPr>
        <p:spPr>
          <a:xfrm>
            <a:off x="1062383" y="27139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4" name="Shape 8584"/>
          <p:cNvSpPr/>
          <p:nvPr/>
        </p:nvSpPr>
        <p:spPr>
          <a:xfrm>
            <a:off x="1062383" y="28345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5" name="Shape 8585"/>
          <p:cNvSpPr/>
          <p:nvPr/>
        </p:nvSpPr>
        <p:spPr>
          <a:xfrm>
            <a:off x="1179134" y="259491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6" name="Shape 8586"/>
          <p:cNvSpPr/>
          <p:nvPr/>
        </p:nvSpPr>
        <p:spPr>
          <a:xfrm>
            <a:off x="1299129" y="259491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7" name="Shape 8587"/>
          <p:cNvSpPr/>
          <p:nvPr/>
        </p:nvSpPr>
        <p:spPr>
          <a:xfrm>
            <a:off x="1179134" y="27128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8" name="Shape 8588"/>
          <p:cNvSpPr/>
          <p:nvPr/>
        </p:nvSpPr>
        <p:spPr>
          <a:xfrm>
            <a:off x="1179134" y="28334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9" name="Shape 8589"/>
          <p:cNvSpPr/>
          <p:nvPr/>
        </p:nvSpPr>
        <p:spPr>
          <a:xfrm>
            <a:off x="1299129" y="271282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0" name="Shape 8590"/>
          <p:cNvSpPr/>
          <p:nvPr/>
        </p:nvSpPr>
        <p:spPr>
          <a:xfrm>
            <a:off x="1299129" y="28334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1" name="Shape 8591"/>
          <p:cNvSpPr/>
          <p:nvPr/>
        </p:nvSpPr>
        <p:spPr>
          <a:xfrm>
            <a:off x="1518482" y="25982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2" name="Shape 8592"/>
          <p:cNvSpPr/>
          <p:nvPr/>
        </p:nvSpPr>
        <p:spPr>
          <a:xfrm>
            <a:off x="1518482" y="271074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3" name="Shape 8593"/>
          <p:cNvSpPr/>
          <p:nvPr/>
        </p:nvSpPr>
        <p:spPr>
          <a:xfrm>
            <a:off x="1518482" y="283099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4" name="Shape 8594"/>
          <p:cNvSpPr/>
          <p:nvPr/>
        </p:nvSpPr>
        <p:spPr>
          <a:xfrm>
            <a:off x="1635232" y="259719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5" name="Shape 8595"/>
          <p:cNvSpPr/>
          <p:nvPr/>
        </p:nvSpPr>
        <p:spPr>
          <a:xfrm>
            <a:off x="1755228" y="259719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6" name="Shape 8596"/>
          <p:cNvSpPr/>
          <p:nvPr/>
        </p:nvSpPr>
        <p:spPr>
          <a:xfrm>
            <a:off x="1635232" y="27096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7" name="Shape 8597"/>
          <p:cNvSpPr/>
          <p:nvPr/>
        </p:nvSpPr>
        <p:spPr>
          <a:xfrm>
            <a:off x="1635232" y="28299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8" name="Shape 8598"/>
          <p:cNvSpPr/>
          <p:nvPr/>
        </p:nvSpPr>
        <p:spPr>
          <a:xfrm>
            <a:off x="1755228" y="270965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9" name="Shape 8599"/>
          <p:cNvSpPr/>
          <p:nvPr/>
        </p:nvSpPr>
        <p:spPr>
          <a:xfrm>
            <a:off x="1755228" y="28299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0" name="Shape 8600"/>
          <p:cNvSpPr/>
          <p:nvPr/>
        </p:nvSpPr>
        <p:spPr>
          <a:xfrm>
            <a:off x="1962376" y="25971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1" name="Shape 8601"/>
          <p:cNvSpPr/>
          <p:nvPr/>
        </p:nvSpPr>
        <p:spPr>
          <a:xfrm>
            <a:off x="1962376" y="271470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2" name="Shape 8602"/>
          <p:cNvSpPr/>
          <p:nvPr/>
        </p:nvSpPr>
        <p:spPr>
          <a:xfrm>
            <a:off x="1962376" y="283495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3" name="Shape 8603"/>
          <p:cNvSpPr/>
          <p:nvPr/>
        </p:nvSpPr>
        <p:spPr>
          <a:xfrm>
            <a:off x="2079127" y="259611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4" name="Shape 8604"/>
          <p:cNvSpPr/>
          <p:nvPr/>
        </p:nvSpPr>
        <p:spPr>
          <a:xfrm>
            <a:off x="2199122" y="25961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5" name="Shape 8605"/>
          <p:cNvSpPr/>
          <p:nvPr/>
        </p:nvSpPr>
        <p:spPr>
          <a:xfrm>
            <a:off x="2079127" y="271362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6" name="Shape 8606"/>
          <p:cNvSpPr/>
          <p:nvPr/>
        </p:nvSpPr>
        <p:spPr>
          <a:xfrm>
            <a:off x="2079127" y="28338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7" name="Shape 8607"/>
          <p:cNvSpPr/>
          <p:nvPr/>
        </p:nvSpPr>
        <p:spPr>
          <a:xfrm>
            <a:off x="2199122" y="271362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8" name="Shape 8608"/>
          <p:cNvSpPr/>
          <p:nvPr/>
        </p:nvSpPr>
        <p:spPr>
          <a:xfrm>
            <a:off x="2199122" y="28338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9" name="Shape 8609"/>
          <p:cNvSpPr/>
          <p:nvPr/>
        </p:nvSpPr>
        <p:spPr>
          <a:xfrm>
            <a:off x="2406096" y="25921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0" name="Shape 8610"/>
          <p:cNvSpPr/>
          <p:nvPr/>
        </p:nvSpPr>
        <p:spPr>
          <a:xfrm>
            <a:off x="2406096" y="270966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1" name="Shape 8611"/>
          <p:cNvSpPr/>
          <p:nvPr/>
        </p:nvSpPr>
        <p:spPr>
          <a:xfrm>
            <a:off x="2406096" y="282990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2" name="Shape 8612"/>
          <p:cNvSpPr/>
          <p:nvPr/>
        </p:nvSpPr>
        <p:spPr>
          <a:xfrm>
            <a:off x="2522847" y="259106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3" name="Shape 8613"/>
          <p:cNvSpPr/>
          <p:nvPr/>
        </p:nvSpPr>
        <p:spPr>
          <a:xfrm>
            <a:off x="2642843" y="259106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4" name="Shape 8614"/>
          <p:cNvSpPr/>
          <p:nvPr/>
        </p:nvSpPr>
        <p:spPr>
          <a:xfrm>
            <a:off x="2522847" y="270857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5" name="Shape 8615"/>
          <p:cNvSpPr/>
          <p:nvPr/>
        </p:nvSpPr>
        <p:spPr>
          <a:xfrm>
            <a:off x="2522847" y="28288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6" name="Shape 8616"/>
          <p:cNvSpPr/>
          <p:nvPr/>
        </p:nvSpPr>
        <p:spPr>
          <a:xfrm>
            <a:off x="2642843" y="270857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7" name="Shape 8617"/>
          <p:cNvSpPr/>
          <p:nvPr/>
        </p:nvSpPr>
        <p:spPr>
          <a:xfrm>
            <a:off x="2642843" y="28288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8" name="Shape 8618"/>
          <p:cNvSpPr/>
          <p:nvPr/>
        </p:nvSpPr>
        <p:spPr>
          <a:xfrm>
            <a:off x="2815766" y="25937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9" name="Shape 8619"/>
          <p:cNvSpPr/>
          <p:nvPr/>
        </p:nvSpPr>
        <p:spPr>
          <a:xfrm>
            <a:off x="2815766" y="27107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0" name="Shape 8620"/>
          <p:cNvSpPr/>
          <p:nvPr/>
        </p:nvSpPr>
        <p:spPr>
          <a:xfrm>
            <a:off x="2815766" y="28304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1" name="Shape 8621"/>
          <p:cNvSpPr/>
          <p:nvPr/>
        </p:nvSpPr>
        <p:spPr>
          <a:xfrm>
            <a:off x="2932601" y="259262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2" name="Shape 8622"/>
          <p:cNvSpPr/>
          <p:nvPr/>
        </p:nvSpPr>
        <p:spPr>
          <a:xfrm>
            <a:off x="3052596" y="259262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3" name="Shape 8623"/>
          <p:cNvSpPr/>
          <p:nvPr/>
        </p:nvSpPr>
        <p:spPr>
          <a:xfrm>
            <a:off x="2932601" y="270962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4" name="Shape 8624"/>
          <p:cNvSpPr/>
          <p:nvPr/>
        </p:nvSpPr>
        <p:spPr>
          <a:xfrm>
            <a:off x="2932601" y="28293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5" name="Shape 8625"/>
          <p:cNvSpPr/>
          <p:nvPr/>
        </p:nvSpPr>
        <p:spPr>
          <a:xfrm>
            <a:off x="3052596" y="270962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6" name="Shape 8626"/>
          <p:cNvSpPr/>
          <p:nvPr/>
        </p:nvSpPr>
        <p:spPr>
          <a:xfrm>
            <a:off x="3052596" y="28293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7" name="Shape 8627"/>
          <p:cNvSpPr/>
          <p:nvPr/>
        </p:nvSpPr>
        <p:spPr>
          <a:xfrm>
            <a:off x="3281855" y="25987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8" name="Shape 8628"/>
          <p:cNvSpPr/>
          <p:nvPr/>
        </p:nvSpPr>
        <p:spPr>
          <a:xfrm>
            <a:off x="3281855" y="27157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9" name="Shape 8629"/>
          <p:cNvSpPr/>
          <p:nvPr/>
        </p:nvSpPr>
        <p:spPr>
          <a:xfrm>
            <a:off x="3281855" y="283545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0" name="Shape 8630"/>
          <p:cNvSpPr/>
          <p:nvPr/>
        </p:nvSpPr>
        <p:spPr>
          <a:xfrm>
            <a:off x="3398605" y="259764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1" name="Shape 8631"/>
          <p:cNvSpPr/>
          <p:nvPr/>
        </p:nvSpPr>
        <p:spPr>
          <a:xfrm>
            <a:off x="3518601" y="259764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2" name="Shape 8632"/>
          <p:cNvSpPr/>
          <p:nvPr/>
        </p:nvSpPr>
        <p:spPr>
          <a:xfrm>
            <a:off x="3398605" y="271464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3" name="Shape 8633"/>
          <p:cNvSpPr/>
          <p:nvPr/>
        </p:nvSpPr>
        <p:spPr>
          <a:xfrm>
            <a:off x="3398605" y="283437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4" name="Shape 8634"/>
          <p:cNvSpPr/>
          <p:nvPr/>
        </p:nvSpPr>
        <p:spPr>
          <a:xfrm>
            <a:off x="3518601" y="271464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5" name="Shape 8635"/>
          <p:cNvSpPr/>
          <p:nvPr/>
        </p:nvSpPr>
        <p:spPr>
          <a:xfrm>
            <a:off x="3518601" y="283437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6" name="Shape 8636"/>
          <p:cNvSpPr/>
          <p:nvPr/>
        </p:nvSpPr>
        <p:spPr>
          <a:xfrm>
            <a:off x="3725749" y="25937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7" name="Shape 8637"/>
          <p:cNvSpPr/>
          <p:nvPr/>
        </p:nvSpPr>
        <p:spPr>
          <a:xfrm>
            <a:off x="3725749" y="27107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8" name="Shape 8638"/>
          <p:cNvSpPr/>
          <p:nvPr/>
        </p:nvSpPr>
        <p:spPr>
          <a:xfrm>
            <a:off x="3725749" y="283042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9" name="Shape 8639"/>
          <p:cNvSpPr/>
          <p:nvPr/>
        </p:nvSpPr>
        <p:spPr>
          <a:xfrm>
            <a:off x="3842499" y="259262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0" name="Shape 8640"/>
          <p:cNvSpPr/>
          <p:nvPr/>
        </p:nvSpPr>
        <p:spPr>
          <a:xfrm>
            <a:off x="3962495" y="259262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1" name="Shape 8641"/>
          <p:cNvSpPr/>
          <p:nvPr/>
        </p:nvSpPr>
        <p:spPr>
          <a:xfrm>
            <a:off x="3842499" y="27096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2" name="Shape 8642"/>
          <p:cNvSpPr/>
          <p:nvPr/>
        </p:nvSpPr>
        <p:spPr>
          <a:xfrm>
            <a:off x="3842499" y="28293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3" name="Shape 8643"/>
          <p:cNvSpPr/>
          <p:nvPr/>
        </p:nvSpPr>
        <p:spPr>
          <a:xfrm>
            <a:off x="3962495" y="270962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4" name="Shape 8644"/>
          <p:cNvSpPr/>
          <p:nvPr/>
        </p:nvSpPr>
        <p:spPr>
          <a:xfrm>
            <a:off x="3962495" y="28293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5" name="Shape 8645"/>
          <p:cNvSpPr/>
          <p:nvPr/>
        </p:nvSpPr>
        <p:spPr>
          <a:xfrm>
            <a:off x="616042" y="298994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6" name="Shape 8646"/>
          <p:cNvSpPr/>
          <p:nvPr/>
        </p:nvSpPr>
        <p:spPr>
          <a:xfrm>
            <a:off x="616042" y="31078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7" name="Shape 8647"/>
          <p:cNvSpPr/>
          <p:nvPr/>
        </p:nvSpPr>
        <p:spPr>
          <a:xfrm>
            <a:off x="616042" y="322852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8" name="Shape 8648"/>
          <p:cNvSpPr/>
          <p:nvPr/>
        </p:nvSpPr>
        <p:spPr>
          <a:xfrm>
            <a:off x="732793" y="298885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9" name="Shape 8649"/>
          <p:cNvSpPr/>
          <p:nvPr/>
        </p:nvSpPr>
        <p:spPr>
          <a:xfrm>
            <a:off x="852788" y="298885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0" name="Shape 8650"/>
          <p:cNvSpPr/>
          <p:nvPr/>
        </p:nvSpPr>
        <p:spPr>
          <a:xfrm>
            <a:off x="732793" y="310676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1" name="Shape 8651"/>
          <p:cNvSpPr/>
          <p:nvPr/>
        </p:nvSpPr>
        <p:spPr>
          <a:xfrm>
            <a:off x="732793" y="322742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2" name="Shape 8652"/>
          <p:cNvSpPr/>
          <p:nvPr/>
        </p:nvSpPr>
        <p:spPr>
          <a:xfrm>
            <a:off x="852788" y="310676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3" name="Shape 8653"/>
          <p:cNvSpPr/>
          <p:nvPr/>
        </p:nvSpPr>
        <p:spPr>
          <a:xfrm>
            <a:off x="852788" y="322742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4" name="Shape 8654"/>
          <p:cNvSpPr/>
          <p:nvPr/>
        </p:nvSpPr>
        <p:spPr>
          <a:xfrm>
            <a:off x="152400" y="298994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5" name="Shape 8655"/>
          <p:cNvSpPr/>
          <p:nvPr/>
        </p:nvSpPr>
        <p:spPr>
          <a:xfrm>
            <a:off x="152400" y="31078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6" name="Shape 8656"/>
          <p:cNvSpPr/>
          <p:nvPr/>
        </p:nvSpPr>
        <p:spPr>
          <a:xfrm>
            <a:off x="152400" y="322852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7" name="Shape 8657"/>
          <p:cNvSpPr/>
          <p:nvPr/>
        </p:nvSpPr>
        <p:spPr>
          <a:xfrm>
            <a:off x="269151" y="298885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8" name="Shape 8658"/>
          <p:cNvSpPr/>
          <p:nvPr/>
        </p:nvSpPr>
        <p:spPr>
          <a:xfrm>
            <a:off x="389147" y="298885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9" name="Shape 8659"/>
          <p:cNvSpPr/>
          <p:nvPr/>
        </p:nvSpPr>
        <p:spPr>
          <a:xfrm>
            <a:off x="269151" y="310676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0" name="Shape 8660"/>
          <p:cNvSpPr/>
          <p:nvPr/>
        </p:nvSpPr>
        <p:spPr>
          <a:xfrm>
            <a:off x="269151" y="322742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1" name="Shape 8661"/>
          <p:cNvSpPr/>
          <p:nvPr/>
        </p:nvSpPr>
        <p:spPr>
          <a:xfrm>
            <a:off x="389147" y="310676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2" name="Shape 8662"/>
          <p:cNvSpPr/>
          <p:nvPr/>
        </p:nvSpPr>
        <p:spPr>
          <a:xfrm>
            <a:off x="389147" y="322742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3" name="Shape 8663"/>
          <p:cNvSpPr/>
          <p:nvPr/>
        </p:nvSpPr>
        <p:spPr>
          <a:xfrm>
            <a:off x="1062383" y="30065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4" name="Shape 8664"/>
          <p:cNvSpPr/>
          <p:nvPr/>
        </p:nvSpPr>
        <p:spPr>
          <a:xfrm>
            <a:off x="1062383" y="31244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5" name="Shape 8665"/>
          <p:cNvSpPr/>
          <p:nvPr/>
        </p:nvSpPr>
        <p:spPr>
          <a:xfrm>
            <a:off x="1062383" y="32451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6" name="Shape 8666"/>
          <p:cNvSpPr/>
          <p:nvPr/>
        </p:nvSpPr>
        <p:spPr>
          <a:xfrm>
            <a:off x="1179134" y="300548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7" name="Shape 8667"/>
          <p:cNvSpPr/>
          <p:nvPr/>
        </p:nvSpPr>
        <p:spPr>
          <a:xfrm>
            <a:off x="1299129" y="300548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8" name="Shape 8668"/>
          <p:cNvSpPr/>
          <p:nvPr/>
        </p:nvSpPr>
        <p:spPr>
          <a:xfrm>
            <a:off x="1179134" y="31234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9" name="Shape 8669"/>
          <p:cNvSpPr/>
          <p:nvPr/>
        </p:nvSpPr>
        <p:spPr>
          <a:xfrm>
            <a:off x="1179134" y="324406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0" name="Shape 8670"/>
          <p:cNvSpPr/>
          <p:nvPr/>
        </p:nvSpPr>
        <p:spPr>
          <a:xfrm>
            <a:off x="1299129" y="312340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1" name="Shape 8671"/>
          <p:cNvSpPr/>
          <p:nvPr/>
        </p:nvSpPr>
        <p:spPr>
          <a:xfrm>
            <a:off x="1299129" y="32440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2" name="Shape 8672"/>
          <p:cNvSpPr/>
          <p:nvPr/>
        </p:nvSpPr>
        <p:spPr>
          <a:xfrm>
            <a:off x="1518307" y="30065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3" name="Shape 8673"/>
          <p:cNvSpPr/>
          <p:nvPr/>
        </p:nvSpPr>
        <p:spPr>
          <a:xfrm>
            <a:off x="1518307" y="31244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4" name="Shape 8674"/>
          <p:cNvSpPr/>
          <p:nvPr/>
        </p:nvSpPr>
        <p:spPr>
          <a:xfrm>
            <a:off x="1518307" y="32451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5" name="Shape 8675"/>
          <p:cNvSpPr/>
          <p:nvPr/>
        </p:nvSpPr>
        <p:spPr>
          <a:xfrm>
            <a:off x="1635057" y="300548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6" name="Shape 8676"/>
          <p:cNvSpPr/>
          <p:nvPr/>
        </p:nvSpPr>
        <p:spPr>
          <a:xfrm>
            <a:off x="1755053" y="300548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7" name="Shape 8677"/>
          <p:cNvSpPr/>
          <p:nvPr/>
        </p:nvSpPr>
        <p:spPr>
          <a:xfrm>
            <a:off x="1635057" y="31234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8" name="Shape 8678"/>
          <p:cNvSpPr/>
          <p:nvPr/>
        </p:nvSpPr>
        <p:spPr>
          <a:xfrm>
            <a:off x="1635057" y="324406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9" name="Shape 8679"/>
          <p:cNvSpPr/>
          <p:nvPr/>
        </p:nvSpPr>
        <p:spPr>
          <a:xfrm>
            <a:off x="1755053" y="312340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0" name="Shape 8680"/>
          <p:cNvSpPr/>
          <p:nvPr/>
        </p:nvSpPr>
        <p:spPr>
          <a:xfrm>
            <a:off x="1755053" y="324406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1" name="Shape 8681"/>
          <p:cNvSpPr/>
          <p:nvPr/>
        </p:nvSpPr>
        <p:spPr>
          <a:xfrm>
            <a:off x="1962202" y="30065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2" name="Shape 8682"/>
          <p:cNvSpPr/>
          <p:nvPr/>
        </p:nvSpPr>
        <p:spPr>
          <a:xfrm>
            <a:off x="1962202" y="31244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3" name="Shape 8683"/>
          <p:cNvSpPr/>
          <p:nvPr/>
        </p:nvSpPr>
        <p:spPr>
          <a:xfrm>
            <a:off x="1962202" y="32451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4" name="Shape 8684"/>
          <p:cNvSpPr/>
          <p:nvPr/>
        </p:nvSpPr>
        <p:spPr>
          <a:xfrm>
            <a:off x="2078952" y="300548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5" name="Shape 8685"/>
          <p:cNvSpPr/>
          <p:nvPr/>
        </p:nvSpPr>
        <p:spPr>
          <a:xfrm>
            <a:off x="2198948" y="300548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6" name="Shape 8686"/>
          <p:cNvSpPr/>
          <p:nvPr/>
        </p:nvSpPr>
        <p:spPr>
          <a:xfrm>
            <a:off x="2078952" y="31234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7" name="Shape 8687"/>
          <p:cNvSpPr/>
          <p:nvPr/>
        </p:nvSpPr>
        <p:spPr>
          <a:xfrm>
            <a:off x="2078952" y="32440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8" name="Shape 8688"/>
          <p:cNvSpPr/>
          <p:nvPr/>
        </p:nvSpPr>
        <p:spPr>
          <a:xfrm>
            <a:off x="2198948" y="312340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9" name="Shape 8689"/>
          <p:cNvSpPr/>
          <p:nvPr/>
        </p:nvSpPr>
        <p:spPr>
          <a:xfrm>
            <a:off x="2198948" y="324406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0" name="Shape 8690"/>
          <p:cNvSpPr/>
          <p:nvPr/>
        </p:nvSpPr>
        <p:spPr>
          <a:xfrm>
            <a:off x="5069722" y="178679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1" name="Shape 8691"/>
          <p:cNvSpPr/>
          <p:nvPr/>
        </p:nvSpPr>
        <p:spPr>
          <a:xfrm>
            <a:off x="5069722" y="19047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2" name="Shape 8692"/>
          <p:cNvSpPr/>
          <p:nvPr/>
        </p:nvSpPr>
        <p:spPr>
          <a:xfrm>
            <a:off x="5069722" y="20253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3" name="Shape 8693"/>
          <p:cNvSpPr/>
          <p:nvPr/>
        </p:nvSpPr>
        <p:spPr>
          <a:xfrm>
            <a:off x="5186472" y="17857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4" name="Shape 8694"/>
          <p:cNvSpPr/>
          <p:nvPr/>
        </p:nvSpPr>
        <p:spPr>
          <a:xfrm>
            <a:off x="5306469" y="17857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5" name="Shape 8695"/>
          <p:cNvSpPr/>
          <p:nvPr/>
        </p:nvSpPr>
        <p:spPr>
          <a:xfrm>
            <a:off x="5186472" y="19036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6" name="Shape 8696"/>
          <p:cNvSpPr/>
          <p:nvPr/>
        </p:nvSpPr>
        <p:spPr>
          <a:xfrm>
            <a:off x="5186472" y="20242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7" name="Shape 8697"/>
          <p:cNvSpPr/>
          <p:nvPr/>
        </p:nvSpPr>
        <p:spPr>
          <a:xfrm>
            <a:off x="5306469" y="190361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8" name="Shape 8698"/>
          <p:cNvSpPr/>
          <p:nvPr/>
        </p:nvSpPr>
        <p:spPr>
          <a:xfrm>
            <a:off x="5306469" y="20242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9" name="Shape 8699"/>
          <p:cNvSpPr/>
          <p:nvPr/>
        </p:nvSpPr>
        <p:spPr>
          <a:xfrm>
            <a:off x="5533364" y="178679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0" name="Shape 8700"/>
          <p:cNvSpPr/>
          <p:nvPr/>
        </p:nvSpPr>
        <p:spPr>
          <a:xfrm>
            <a:off x="5533364" y="190470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1" name="Shape 8701"/>
          <p:cNvSpPr/>
          <p:nvPr/>
        </p:nvSpPr>
        <p:spPr>
          <a:xfrm>
            <a:off x="5533364" y="20253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2" name="Shape 8702"/>
          <p:cNvSpPr/>
          <p:nvPr/>
        </p:nvSpPr>
        <p:spPr>
          <a:xfrm>
            <a:off x="5650114" y="17857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3" name="Shape 8703"/>
          <p:cNvSpPr/>
          <p:nvPr/>
        </p:nvSpPr>
        <p:spPr>
          <a:xfrm>
            <a:off x="5770110" y="17857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4" name="Shape 8704"/>
          <p:cNvSpPr/>
          <p:nvPr/>
        </p:nvSpPr>
        <p:spPr>
          <a:xfrm>
            <a:off x="5650114" y="19036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5" name="Shape 8705"/>
          <p:cNvSpPr/>
          <p:nvPr/>
        </p:nvSpPr>
        <p:spPr>
          <a:xfrm>
            <a:off x="5650114" y="20242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6" name="Shape 8706"/>
          <p:cNvSpPr/>
          <p:nvPr/>
        </p:nvSpPr>
        <p:spPr>
          <a:xfrm>
            <a:off x="5770110" y="190361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7" name="Shape 8707"/>
          <p:cNvSpPr/>
          <p:nvPr/>
        </p:nvSpPr>
        <p:spPr>
          <a:xfrm>
            <a:off x="5770110" y="20242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8" name="Shape 8708"/>
          <p:cNvSpPr/>
          <p:nvPr/>
        </p:nvSpPr>
        <p:spPr>
          <a:xfrm>
            <a:off x="5977258" y="178679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9" name="Shape 8709"/>
          <p:cNvSpPr/>
          <p:nvPr/>
        </p:nvSpPr>
        <p:spPr>
          <a:xfrm>
            <a:off x="5977258" y="190470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0" name="Shape 8710"/>
          <p:cNvSpPr/>
          <p:nvPr/>
        </p:nvSpPr>
        <p:spPr>
          <a:xfrm>
            <a:off x="5977258" y="202536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1" name="Shape 8711"/>
          <p:cNvSpPr/>
          <p:nvPr/>
        </p:nvSpPr>
        <p:spPr>
          <a:xfrm>
            <a:off x="6094009" y="17857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2" name="Shape 8712"/>
          <p:cNvSpPr/>
          <p:nvPr/>
        </p:nvSpPr>
        <p:spPr>
          <a:xfrm>
            <a:off x="6214004" y="17857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3" name="Shape 8713"/>
          <p:cNvSpPr/>
          <p:nvPr/>
        </p:nvSpPr>
        <p:spPr>
          <a:xfrm>
            <a:off x="6094009" y="19036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4" name="Shape 8714"/>
          <p:cNvSpPr/>
          <p:nvPr/>
        </p:nvSpPr>
        <p:spPr>
          <a:xfrm>
            <a:off x="6094009" y="20242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5" name="Shape 8715"/>
          <p:cNvSpPr/>
          <p:nvPr/>
        </p:nvSpPr>
        <p:spPr>
          <a:xfrm>
            <a:off x="6214004" y="190361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6" name="Shape 8716"/>
          <p:cNvSpPr/>
          <p:nvPr/>
        </p:nvSpPr>
        <p:spPr>
          <a:xfrm>
            <a:off x="6214004" y="20242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7" name="Shape 8717"/>
          <p:cNvSpPr/>
          <p:nvPr/>
        </p:nvSpPr>
        <p:spPr>
          <a:xfrm>
            <a:off x="6433357" y="17890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8" name="Shape 8718"/>
          <p:cNvSpPr/>
          <p:nvPr/>
        </p:nvSpPr>
        <p:spPr>
          <a:xfrm>
            <a:off x="6433357" y="190153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9" name="Shape 8719"/>
          <p:cNvSpPr/>
          <p:nvPr/>
        </p:nvSpPr>
        <p:spPr>
          <a:xfrm>
            <a:off x="6433357" y="20217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0" name="Shape 8720"/>
          <p:cNvSpPr/>
          <p:nvPr/>
        </p:nvSpPr>
        <p:spPr>
          <a:xfrm>
            <a:off x="6550107" y="178798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1" name="Shape 8721"/>
          <p:cNvSpPr/>
          <p:nvPr/>
        </p:nvSpPr>
        <p:spPr>
          <a:xfrm>
            <a:off x="6670103" y="178798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2" name="Shape 8722"/>
          <p:cNvSpPr/>
          <p:nvPr/>
        </p:nvSpPr>
        <p:spPr>
          <a:xfrm>
            <a:off x="6550107" y="19004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3" name="Shape 8723"/>
          <p:cNvSpPr/>
          <p:nvPr/>
        </p:nvSpPr>
        <p:spPr>
          <a:xfrm>
            <a:off x="6550107" y="202069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4" name="Shape 8724"/>
          <p:cNvSpPr/>
          <p:nvPr/>
        </p:nvSpPr>
        <p:spPr>
          <a:xfrm>
            <a:off x="6670103" y="190044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5" name="Shape 8725"/>
          <p:cNvSpPr/>
          <p:nvPr/>
        </p:nvSpPr>
        <p:spPr>
          <a:xfrm>
            <a:off x="6670103" y="202069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6" name="Shape 8726"/>
          <p:cNvSpPr/>
          <p:nvPr/>
        </p:nvSpPr>
        <p:spPr>
          <a:xfrm>
            <a:off x="6877251" y="17879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7" name="Shape 8727"/>
          <p:cNvSpPr/>
          <p:nvPr/>
        </p:nvSpPr>
        <p:spPr>
          <a:xfrm>
            <a:off x="6877251" y="190549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8" name="Shape 8728"/>
          <p:cNvSpPr/>
          <p:nvPr/>
        </p:nvSpPr>
        <p:spPr>
          <a:xfrm>
            <a:off x="6877251" y="20257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9" name="Shape 8729"/>
          <p:cNvSpPr/>
          <p:nvPr/>
        </p:nvSpPr>
        <p:spPr>
          <a:xfrm>
            <a:off x="6994002" y="178690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0" name="Shape 8730"/>
          <p:cNvSpPr/>
          <p:nvPr/>
        </p:nvSpPr>
        <p:spPr>
          <a:xfrm>
            <a:off x="7113997" y="178690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1" name="Shape 8731"/>
          <p:cNvSpPr/>
          <p:nvPr/>
        </p:nvSpPr>
        <p:spPr>
          <a:xfrm>
            <a:off x="6994002" y="190441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2" name="Shape 8732"/>
          <p:cNvSpPr/>
          <p:nvPr/>
        </p:nvSpPr>
        <p:spPr>
          <a:xfrm>
            <a:off x="6994002" y="20246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3" name="Shape 8733"/>
          <p:cNvSpPr/>
          <p:nvPr/>
        </p:nvSpPr>
        <p:spPr>
          <a:xfrm>
            <a:off x="7113997" y="190441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4" name="Shape 8734"/>
          <p:cNvSpPr/>
          <p:nvPr/>
        </p:nvSpPr>
        <p:spPr>
          <a:xfrm>
            <a:off x="7113997" y="202466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5" name="Shape 8735"/>
          <p:cNvSpPr/>
          <p:nvPr/>
        </p:nvSpPr>
        <p:spPr>
          <a:xfrm>
            <a:off x="7320971" y="17829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6" name="Shape 8736"/>
          <p:cNvSpPr/>
          <p:nvPr/>
        </p:nvSpPr>
        <p:spPr>
          <a:xfrm>
            <a:off x="7320971" y="190045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7" name="Shape 8737"/>
          <p:cNvSpPr/>
          <p:nvPr/>
        </p:nvSpPr>
        <p:spPr>
          <a:xfrm>
            <a:off x="7320971" y="20207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8" name="Shape 8738"/>
          <p:cNvSpPr/>
          <p:nvPr/>
        </p:nvSpPr>
        <p:spPr>
          <a:xfrm>
            <a:off x="7437722" y="178185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9" name="Shape 8739"/>
          <p:cNvSpPr/>
          <p:nvPr/>
        </p:nvSpPr>
        <p:spPr>
          <a:xfrm>
            <a:off x="7557718" y="178185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0" name="Shape 8740"/>
          <p:cNvSpPr/>
          <p:nvPr/>
        </p:nvSpPr>
        <p:spPr>
          <a:xfrm>
            <a:off x="7437722" y="18993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1" name="Shape 8741"/>
          <p:cNvSpPr/>
          <p:nvPr/>
        </p:nvSpPr>
        <p:spPr>
          <a:xfrm>
            <a:off x="7437722" y="20196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2" name="Shape 8742"/>
          <p:cNvSpPr/>
          <p:nvPr/>
        </p:nvSpPr>
        <p:spPr>
          <a:xfrm>
            <a:off x="7557718" y="189936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3" name="Shape 8743"/>
          <p:cNvSpPr/>
          <p:nvPr/>
        </p:nvSpPr>
        <p:spPr>
          <a:xfrm>
            <a:off x="7557718" y="201961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4" name="Shape 8744"/>
          <p:cNvSpPr/>
          <p:nvPr/>
        </p:nvSpPr>
        <p:spPr>
          <a:xfrm>
            <a:off x="7730641" y="17844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5" name="Shape 8745"/>
          <p:cNvSpPr/>
          <p:nvPr/>
        </p:nvSpPr>
        <p:spPr>
          <a:xfrm>
            <a:off x="7730641" y="19014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6" name="Shape 8746"/>
          <p:cNvSpPr/>
          <p:nvPr/>
        </p:nvSpPr>
        <p:spPr>
          <a:xfrm>
            <a:off x="7730641" y="20212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7" name="Shape 8747"/>
          <p:cNvSpPr/>
          <p:nvPr/>
        </p:nvSpPr>
        <p:spPr>
          <a:xfrm>
            <a:off x="7847476" y="178341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8" name="Shape 8748"/>
          <p:cNvSpPr/>
          <p:nvPr/>
        </p:nvSpPr>
        <p:spPr>
          <a:xfrm>
            <a:off x="7967471" y="178341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9" name="Shape 8749"/>
          <p:cNvSpPr/>
          <p:nvPr/>
        </p:nvSpPr>
        <p:spPr>
          <a:xfrm>
            <a:off x="7847476" y="19004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0" name="Shape 8750"/>
          <p:cNvSpPr/>
          <p:nvPr/>
        </p:nvSpPr>
        <p:spPr>
          <a:xfrm>
            <a:off x="7847476" y="20201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1" name="Shape 8751"/>
          <p:cNvSpPr/>
          <p:nvPr/>
        </p:nvSpPr>
        <p:spPr>
          <a:xfrm>
            <a:off x="7967471" y="190041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2" name="Shape 8752"/>
          <p:cNvSpPr/>
          <p:nvPr/>
        </p:nvSpPr>
        <p:spPr>
          <a:xfrm>
            <a:off x="7967471" y="20201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3" name="Shape 8753"/>
          <p:cNvSpPr/>
          <p:nvPr/>
        </p:nvSpPr>
        <p:spPr>
          <a:xfrm>
            <a:off x="8196730" y="17895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4" name="Shape 8754"/>
          <p:cNvSpPr/>
          <p:nvPr/>
        </p:nvSpPr>
        <p:spPr>
          <a:xfrm>
            <a:off x="8196730" y="190651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5" name="Shape 8755"/>
          <p:cNvSpPr/>
          <p:nvPr/>
        </p:nvSpPr>
        <p:spPr>
          <a:xfrm>
            <a:off x="8196730" y="20262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6" name="Shape 8756"/>
          <p:cNvSpPr/>
          <p:nvPr/>
        </p:nvSpPr>
        <p:spPr>
          <a:xfrm>
            <a:off x="8313480" y="178844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7" name="Shape 8757"/>
          <p:cNvSpPr/>
          <p:nvPr/>
        </p:nvSpPr>
        <p:spPr>
          <a:xfrm>
            <a:off x="8433476" y="178844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8" name="Shape 8758"/>
          <p:cNvSpPr/>
          <p:nvPr/>
        </p:nvSpPr>
        <p:spPr>
          <a:xfrm>
            <a:off x="8313480" y="190543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9" name="Shape 8759"/>
          <p:cNvSpPr/>
          <p:nvPr/>
        </p:nvSpPr>
        <p:spPr>
          <a:xfrm>
            <a:off x="8313480" y="202516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0" name="Shape 8760"/>
          <p:cNvSpPr/>
          <p:nvPr/>
        </p:nvSpPr>
        <p:spPr>
          <a:xfrm>
            <a:off x="8433476" y="190543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1" name="Shape 8761"/>
          <p:cNvSpPr/>
          <p:nvPr/>
        </p:nvSpPr>
        <p:spPr>
          <a:xfrm>
            <a:off x="8433476" y="202516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2" name="Shape 8762"/>
          <p:cNvSpPr/>
          <p:nvPr/>
        </p:nvSpPr>
        <p:spPr>
          <a:xfrm>
            <a:off x="8640624" y="17844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3" name="Shape 8763"/>
          <p:cNvSpPr/>
          <p:nvPr/>
        </p:nvSpPr>
        <p:spPr>
          <a:xfrm>
            <a:off x="8640624" y="19014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4" name="Shape 8764"/>
          <p:cNvSpPr/>
          <p:nvPr/>
        </p:nvSpPr>
        <p:spPr>
          <a:xfrm>
            <a:off x="8640624" y="202121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5" name="Shape 8765"/>
          <p:cNvSpPr/>
          <p:nvPr/>
        </p:nvSpPr>
        <p:spPr>
          <a:xfrm>
            <a:off x="8757374" y="178341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6" name="Shape 8766"/>
          <p:cNvSpPr/>
          <p:nvPr/>
        </p:nvSpPr>
        <p:spPr>
          <a:xfrm>
            <a:off x="8877370" y="178341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7" name="Shape 8767"/>
          <p:cNvSpPr/>
          <p:nvPr/>
        </p:nvSpPr>
        <p:spPr>
          <a:xfrm>
            <a:off x="8757374" y="190041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8" name="Shape 8768"/>
          <p:cNvSpPr/>
          <p:nvPr/>
        </p:nvSpPr>
        <p:spPr>
          <a:xfrm>
            <a:off x="8757374" y="20201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9" name="Shape 8769"/>
          <p:cNvSpPr/>
          <p:nvPr/>
        </p:nvSpPr>
        <p:spPr>
          <a:xfrm>
            <a:off x="8877370" y="190041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0" name="Shape 8770"/>
          <p:cNvSpPr/>
          <p:nvPr/>
        </p:nvSpPr>
        <p:spPr>
          <a:xfrm>
            <a:off x="8877370" y="20201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1" name="Shape 8771"/>
          <p:cNvSpPr/>
          <p:nvPr/>
        </p:nvSpPr>
        <p:spPr>
          <a:xfrm>
            <a:off x="5530917" y="218073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2" name="Shape 8772"/>
          <p:cNvSpPr/>
          <p:nvPr/>
        </p:nvSpPr>
        <p:spPr>
          <a:xfrm>
            <a:off x="5530917" y="229864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3" name="Shape 8773"/>
          <p:cNvSpPr/>
          <p:nvPr/>
        </p:nvSpPr>
        <p:spPr>
          <a:xfrm>
            <a:off x="5530917" y="241931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4" name="Shape 8774"/>
          <p:cNvSpPr/>
          <p:nvPr/>
        </p:nvSpPr>
        <p:spPr>
          <a:xfrm>
            <a:off x="5647668" y="217964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5" name="Shape 8775"/>
          <p:cNvSpPr/>
          <p:nvPr/>
        </p:nvSpPr>
        <p:spPr>
          <a:xfrm>
            <a:off x="5767663" y="217964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6" name="Shape 8776"/>
          <p:cNvSpPr/>
          <p:nvPr/>
        </p:nvSpPr>
        <p:spPr>
          <a:xfrm>
            <a:off x="5647668" y="22975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7" name="Shape 8777"/>
          <p:cNvSpPr/>
          <p:nvPr/>
        </p:nvSpPr>
        <p:spPr>
          <a:xfrm>
            <a:off x="5647668" y="241821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8" name="Shape 8778"/>
          <p:cNvSpPr/>
          <p:nvPr/>
        </p:nvSpPr>
        <p:spPr>
          <a:xfrm>
            <a:off x="5767663" y="229755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9" name="Shape 8779"/>
          <p:cNvSpPr/>
          <p:nvPr/>
        </p:nvSpPr>
        <p:spPr>
          <a:xfrm>
            <a:off x="5767663" y="24182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0" name="Shape 8780"/>
          <p:cNvSpPr/>
          <p:nvPr/>
        </p:nvSpPr>
        <p:spPr>
          <a:xfrm>
            <a:off x="5067275" y="218073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1" name="Shape 8781"/>
          <p:cNvSpPr/>
          <p:nvPr/>
        </p:nvSpPr>
        <p:spPr>
          <a:xfrm>
            <a:off x="5067275" y="229864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2" name="Shape 8782"/>
          <p:cNvSpPr/>
          <p:nvPr/>
        </p:nvSpPr>
        <p:spPr>
          <a:xfrm>
            <a:off x="5067275" y="241931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3" name="Shape 8783"/>
          <p:cNvSpPr/>
          <p:nvPr/>
        </p:nvSpPr>
        <p:spPr>
          <a:xfrm>
            <a:off x="5184026" y="217964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4" name="Shape 8784"/>
          <p:cNvSpPr/>
          <p:nvPr/>
        </p:nvSpPr>
        <p:spPr>
          <a:xfrm>
            <a:off x="5304022" y="217964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5" name="Shape 8785"/>
          <p:cNvSpPr/>
          <p:nvPr/>
        </p:nvSpPr>
        <p:spPr>
          <a:xfrm>
            <a:off x="5184026" y="22975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6" name="Shape 8786"/>
          <p:cNvSpPr/>
          <p:nvPr/>
        </p:nvSpPr>
        <p:spPr>
          <a:xfrm>
            <a:off x="5184026" y="241821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7" name="Shape 8787"/>
          <p:cNvSpPr/>
          <p:nvPr/>
        </p:nvSpPr>
        <p:spPr>
          <a:xfrm>
            <a:off x="5304022" y="229755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8" name="Shape 8788"/>
          <p:cNvSpPr/>
          <p:nvPr/>
        </p:nvSpPr>
        <p:spPr>
          <a:xfrm>
            <a:off x="5304022" y="24182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9" name="Shape 8789"/>
          <p:cNvSpPr/>
          <p:nvPr/>
        </p:nvSpPr>
        <p:spPr>
          <a:xfrm>
            <a:off x="5069722" y="259601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0" name="Shape 8790"/>
          <p:cNvSpPr/>
          <p:nvPr/>
        </p:nvSpPr>
        <p:spPr>
          <a:xfrm>
            <a:off x="5069722" y="271392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1" name="Shape 8791"/>
          <p:cNvSpPr/>
          <p:nvPr/>
        </p:nvSpPr>
        <p:spPr>
          <a:xfrm>
            <a:off x="5069722" y="28345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2" name="Shape 8792"/>
          <p:cNvSpPr/>
          <p:nvPr/>
        </p:nvSpPr>
        <p:spPr>
          <a:xfrm>
            <a:off x="5186472" y="259492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3" name="Shape 8793"/>
          <p:cNvSpPr/>
          <p:nvPr/>
        </p:nvSpPr>
        <p:spPr>
          <a:xfrm>
            <a:off x="5306469" y="25949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4" name="Shape 8794"/>
          <p:cNvSpPr/>
          <p:nvPr/>
        </p:nvSpPr>
        <p:spPr>
          <a:xfrm>
            <a:off x="5186472" y="27128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5" name="Shape 8795"/>
          <p:cNvSpPr/>
          <p:nvPr/>
        </p:nvSpPr>
        <p:spPr>
          <a:xfrm>
            <a:off x="5186472" y="28334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6" name="Shape 8796"/>
          <p:cNvSpPr/>
          <p:nvPr/>
        </p:nvSpPr>
        <p:spPr>
          <a:xfrm>
            <a:off x="5306469" y="27128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7" name="Shape 8797"/>
          <p:cNvSpPr/>
          <p:nvPr/>
        </p:nvSpPr>
        <p:spPr>
          <a:xfrm>
            <a:off x="5306469" y="28334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8" name="Shape 8798"/>
          <p:cNvSpPr/>
          <p:nvPr/>
        </p:nvSpPr>
        <p:spPr>
          <a:xfrm>
            <a:off x="5533364" y="259601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9" name="Shape 8799"/>
          <p:cNvSpPr/>
          <p:nvPr/>
        </p:nvSpPr>
        <p:spPr>
          <a:xfrm>
            <a:off x="5533364" y="271392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0" name="Shape 8800"/>
          <p:cNvSpPr/>
          <p:nvPr/>
        </p:nvSpPr>
        <p:spPr>
          <a:xfrm>
            <a:off x="5533364" y="28345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1" name="Shape 8801"/>
          <p:cNvSpPr/>
          <p:nvPr/>
        </p:nvSpPr>
        <p:spPr>
          <a:xfrm>
            <a:off x="5650114" y="259492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2" name="Shape 8802"/>
          <p:cNvSpPr/>
          <p:nvPr/>
        </p:nvSpPr>
        <p:spPr>
          <a:xfrm>
            <a:off x="5770110" y="259492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3" name="Shape 8803"/>
          <p:cNvSpPr/>
          <p:nvPr/>
        </p:nvSpPr>
        <p:spPr>
          <a:xfrm>
            <a:off x="5650114" y="27128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4" name="Shape 8804"/>
          <p:cNvSpPr/>
          <p:nvPr/>
        </p:nvSpPr>
        <p:spPr>
          <a:xfrm>
            <a:off x="5650114" y="28334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5" name="Shape 8805"/>
          <p:cNvSpPr/>
          <p:nvPr/>
        </p:nvSpPr>
        <p:spPr>
          <a:xfrm>
            <a:off x="5770110" y="27128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6" name="Shape 8806"/>
          <p:cNvSpPr/>
          <p:nvPr/>
        </p:nvSpPr>
        <p:spPr>
          <a:xfrm>
            <a:off x="5770110" y="28334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7" name="Shape 8807"/>
          <p:cNvSpPr/>
          <p:nvPr/>
        </p:nvSpPr>
        <p:spPr>
          <a:xfrm>
            <a:off x="5977258" y="259601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8" name="Shape 8808"/>
          <p:cNvSpPr/>
          <p:nvPr/>
        </p:nvSpPr>
        <p:spPr>
          <a:xfrm>
            <a:off x="5977258" y="271392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9" name="Shape 8809"/>
          <p:cNvSpPr/>
          <p:nvPr/>
        </p:nvSpPr>
        <p:spPr>
          <a:xfrm>
            <a:off x="5977258" y="283458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0" name="Shape 8810"/>
          <p:cNvSpPr/>
          <p:nvPr/>
        </p:nvSpPr>
        <p:spPr>
          <a:xfrm>
            <a:off x="6094009" y="259492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1" name="Shape 8811"/>
          <p:cNvSpPr/>
          <p:nvPr/>
        </p:nvSpPr>
        <p:spPr>
          <a:xfrm>
            <a:off x="6214004" y="25949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2" name="Shape 8812"/>
          <p:cNvSpPr/>
          <p:nvPr/>
        </p:nvSpPr>
        <p:spPr>
          <a:xfrm>
            <a:off x="6094009" y="27128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3" name="Shape 8813"/>
          <p:cNvSpPr/>
          <p:nvPr/>
        </p:nvSpPr>
        <p:spPr>
          <a:xfrm>
            <a:off x="6094009" y="28334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4" name="Shape 8814"/>
          <p:cNvSpPr/>
          <p:nvPr/>
        </p:nvSpPr>
        <p:spPr>
          <a:xfrm>
            <a:off x="6214004" y="27128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5" name="Shape 8815"/>
          <p:cNvSpPr/>
          <p:nvPr/>
        </p:nvSpPr>
        <p:spPr>
          <a:xfrm>
            <a:off x="6214004" y="28334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6" name="Shape 8816"/>
          <p:cNvSpPr/>
          <p:nvPr/>
        </p:nvSpPr>
        <p:spPr>
          <a:xfrm>
            <a:off x="6433357" y="259829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7" name="Shape 8817"/>
          <p:cNvSpPr/>
          <p:nvPr/>
        </p:nvSpPr>
        <p:spPr>
          <a:xfrm>
            <a:off x="6433357" y="271075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8" name="Shape 8818"/>
          <p:cNvSpPr/>
          <p:nvPr/>
        </p:nvSpPr>
        <p:spPr>
          <a:xfrm>
            <a:off x="6433357" y="28310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9" name="Shape 8819"/>
          <p:cNvSpPr/>
          <p:nvPr/>
        </p:nvSpPr>
        <p:spPr>
          <a:xfrm>
            <a:off x="6550107" y="259720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0" name="Shape 8820"/>
          <p:cNvSpPr/>
          <p:nvPr/>
        </p:nvSpPr>
        <p:spPr>
          <a:xfrm>
            <a:off x="6670103" y="259720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1" name="Shape 8821"/>
          <p:cNvSpPr/>
          <p:nvPr/>
        </p:nvSpPr>
        <p:spPr>
          <a:xfrm>
            <a:off x="6550107" y="27096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2" name="Shape 8822"/>
          <p:cNvSpPr/>
          <p:nvPr/>
        </p:nvSpPr>
        <p:spPr>
          <a:xfrm>
            <a:off x="6550107" y="28299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3" name="Shape 8823"/>
          <p:cNvSpPr/>
          <p:nvPr/>
        </p:nvSpPr>
        <p:spPr>
          <a:xfrm>
            <a:off x="6670103" y="27096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4" name="Shape 8824"/>
          <p:cNvSpPr/>
          <p:nvPr/>
        </p:nvSpPr>
        <p:spPr>
          <a:xfrm>
            <a:off x="6670103" y="28299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5" name="Shape 8825"/>
          <p:cNvSpPr/>
          <p:nvPr/>
        </p:nvSpPr>
        <p:spPr>
          <a:xfrm>
            <a:off x="6877251" y="25972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6" name="Shape 8826"/>
          <p:cNvSpPr/>
          <p:nvPr/>
        </p:nvSpPr>
        <p:spPr>
          <a:xfrm>
            <a:off x="6877251" y="271471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7" name="Shape 8827"/>
          <p:cNvSpPr/>
          <p:nvPr/>
        </p:nvSpPr>
        <p:spPr>
          <a:xfrm>
            <a:off x="6877251" y="28349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8" name="Shape 8828"/>
          <p:cNvSpPr/>
          <p:nvPr/>
        </p:nvSpPr>
        <p:spPr>
          <a:xfrm>
            <a:off x="6994002" y="259612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9" name="Shape 8829"/>
          <p:cNvSpPr/>
          <p:nvPr/>
        </p:nvSpPr>
        <p:spPr>
          <a:xfrm>
            <a:off x="7113997" y="259612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0" name="Shape 8830"/>
          <p:cNvSpPr/>
          <p:nvPr/>
        </p:nvSpPr>
        <p:spPr>
          <a:xfrm>
            <a:off x="6994002" y="27136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1" name="Shape 8831"/>
          <p:cNvSpPr/>
          <p:nvPr/>
        </p:nvSpPr>
        <p:spPr>
          <a:xfrm>
            <a:off x="6994002" y="28338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2" name="Shape 8832"/>
          <p:cNvSpPr/>
          <p:nvPr/>
        </p:nvSpPr>
        <p:spPr>
          <a:xfrm>
            <a:off x="7113997" y="271363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3" name="Shape 8833"/>
          <p:cNvSpPr/>
          <p:nvPr/>
        </p:nvSpPr>
        <p:spPr>
          <a:xfrm>
            <a:off x="7113997" y="28338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4" name="Shape 8834"/>
          <p:cNvSpPr/>
          <p:nvPr/>
        </p:nvSpPr>
        <p:spPr>
          <a:xfrm>
            <a:off x="7320971" y="25921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5" name="Shape 8835"/>
          <p:cNvSpPr/>
          <p:nvPr/>
        </p:nvSpPr>
        <p:spPr>
          <a:xfrm>
            <a:off x="7320971" y="270967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6" name="Shape 8836"/>
          <p:cNvSpPr/>
          <p:nvPr/>
        </p:nvSpPr>
        <p:spPr>
          <a:xfrm>
            <a:off x="7320971" y="28299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7" name="Shape 8837"/>
          <p:cNvSpPr/>
          <p:nvPr/>
        </p:nvSpPr>
        <p:spPr>
          <a:xfrm>
            <a:off x="7437722" y="259107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8" name="Shape 8838"/>
          <p:cNvSpPr/>
          <p:nvPr/>
        </p:nvSpPr>
        <p:spPr>
          <a:xfrm>
            <a:off x="7557718" y="25910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9" name="Shape 8839"/>
          <p:cNvSpPr/>
          <p:nvPr/>
        </p:nvSpPr>
        <p:spPr>
          <a:xfrm>
            <a:off x="7437722" y="27085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0" name="Shape 8840"/>
          <p:cNvSpPr/>
          <p:nvPr/>
        </p:nvSpPr>
        <p:spPr>
          <a:xfrm>
            <a:off x="7437722" y="28288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1" name="Shape 8841"/>
          <p:cNvSpPr/>
          <p:nvPr/>
        </p:nvSpPr>
        <p:spPr>
          <a:xfrm>
            <a:off x="7557718" y="270858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2" name="Shape 8842"/>
          <p:cNvSpPr/>
          <p:nvPr/>
        </p:nvSpPr>
        <p:spPr>
          <a:xfrm>
            <a:off x="7557718" y="282883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3" name="Shape 8843"/>
          <p:cNvSpPr/>
          <p:nvPr/>
        </p:nvSpPr>
        <p:spPr>
          <a:xfrm>
            <a:off x="7730641" y="259371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4" name="Shape 8844"/>
          <p:cNvSpPr/>
          <p:nvPr/>
        </p:nvSpPr>
        <p:spPr>
          <a:xfrm>
            <a:off x="7730641" y="271071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5" name="Shape 8845"/>
          <p:cNvSpPr/>
          <p:nvPr/>
        </p:nvSpPr>
        <p:spPr>
          <a:xfrm>
            <a:off x="7730641" y="28304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6" name="Shape 8846"/>
          <p:cNvSpPr/>
          <p:nvPr/>
        </p:nvSpPr>
        <p:spPr>
          <a:xfrm>
            <a:off x="7847476" y="259263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7" name="Shape 8847"/>
          <p:cNvSpPr/>
          <p:nvPr/>
        </p:nvSpPr>
        <p:spPr>
          <a:xfrm>
            <a:off x="7967471" y="259263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8" name="Shape 8848"/>
          <p:cNvSpPr/>
          <p:nvPr/>
        </p:nvSpPr>
        <p:spPr>
          <a:xfrm>
            <a:off x="7847476" y="270963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9" name="Shape 8849"/>
          <p:cNvSpPr/>
          <p:nvPr/>
        </p:nvSpPr>
        <p:spPr>
          <a:xfrm>
            <a:off x="7847476" y="282935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0" name="Shape 8850"/>
          <p:cNvSpPr/>
          <p:nvPr/>
        </p:nvSpPr>
        <p:spPr>
          <a:xfrm>
            <a:off x="7967471" y="27096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1" name="Shape 8851"/>
          <p:cNvSpPr/>
          <p:nvPr/>
        </p:nvSpPr>
        <p:spPr>
          <a:xfrm>
            <a:off x="7967471" y="282935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2" name="Shape 8852"/>
          <p:cNvSpPr/>
          <p:nvPr/>
        </p:nvSpPr>
        <p:spPr>
          <a:xfrm>
            <a:off x="8196730" y="259874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3" name="Shape 8853"/>
          <p:cNvSpPr/>
          <p:nvPr/>
        </p:nvSpPr>
        <p:spPr>
          <a:xfrm>
            <a:off x="8196730" y="271573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4" name="Shape 8854"/>
          <p:cNvSpPr/>
          <p:nvPr/>
        </p:nvSpPr>
        <p:spPr>
          <a:xfrm>
            <a:off x="8196730" y="283546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5" name="Shape 8855"/>
          <p:cNvSpPr/>
          <p:nvPr/>
        </p:nvSpPr>
        <p:spPr>
          <a:xfrm>
            <a:off x="8313480" y="259766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6" name="Shape 8856"/>
          <p:cNvSpPr/>
          <p:nvPr/>
        </p:nvSpPr>
        <p:spPr>
          <a:xfrm>
            <a:off x="8433476" y="259766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7" name="Shape 8857"/>
          <p:cNvSpPr/>
          <p:nvPr/>
        </p:nvSpPr>
        <p:spPr>
          <a:xfrm>
            <a:off x="8313480" y="271465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8" name="Shape 8858"/>
          <p:cNvSpPr/>
          <p:nvPr/>
        </p:nvSpPr>
        <p:spPr>
          <a:xfrm>
            <a:off x="8313480" y="283438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9" name="Shape 8859"/>
          <p:cNvSpPr/>
          <p:nvPr/>
        </p:nvSpPr>
        <p:spPr>
          <a:xfrm>
            <a:off x="8433476" y="271465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0" name="Shape 8860"/>
          <p:cNvSpPr/>
          <p:nvPr/>
        </p:nvSpPr>
        <p:spPr>
          <a:xfrm>
            <a:off x="8433476" y="283438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1" name="Shape 8861"/>
          <p:cNvSpPr/>
          <p:nvPr/>
        </p:nvSpPr>
        <p:spPr>
          <a:xfrm>
            <a:off x="8640624" y="259371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2" name="Shape 8862"/>
          <p:cNvSpPr/>
          <p:nvPr/>
        </p:nvSpPr>
        <p:spPr>
          <a:xfrm>
            <a:off x="8640624" y="271071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3" name="Shape 8863"/>
          <p:cNvSpPr/>
          <p:nvPr/>
        </p:nvSpPr>
        <p:spPr>
          <a:xfrm>
            <a:off x="8640624" y="28304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4" name="Shape 8864"/>
          <p:cNvSpPr/>
          <p:nvPr/>
        </p:nvSpPr>
        <p:spPr>
          <a:xfrm>
            <a:off x="8757374" y="259263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5" name="Shape 8865"/>
          <p:cNvSpPr/>
          <p:nvPr/>
        </p:nvSpPr>
        <p:spPr>
          <a:xfrm>
            <a:off x="8877370" y="259263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6" name="Shape 8866"/>
          <p:cNvSpPr/>
          <p:nvPr/>
        </p:nvSpPr>
        <p:spPr>
          <a:xfrm>
            <a:off x="8757374" y="270963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7" name="Shape 8867"/>
          <p:cNvSpPr/>
          <p:nvPr/>
        </p:nvSpPr>
        <p:spPr>
          <a:xfrm>
            <a:off x="8757374" y="282935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8" name="Shape 8868"/>
          <p:cNvSpPr/>
          <p:nvPr/>
        </p:nvSpPr>
        <p:spPr>
          <a:xfrm>
            <a:off x="8877370" y="27096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9" name="Shape 8869"/>
          <p:cNvSpPr/>
          <p:nvPr/>
        </p:nvSpPr>
        <p:spPr>
          <a:xfrm>
            <a:off x="8877370" y="282935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0" name="Shape 8870"/>
          <p:cNvSpPr/>
          <p:nvPr/>
        </p:nvSpPr>
        <p:spPr>
          <a:xfrm>
            <a:off x="5530917" y="298995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1" name="Shape 8871"/>
          <p:cNvSpPr/>
          <p:nvPr/>
        </p:nvSpPr>
        <p:spPr>
          <a:xfrm>
            <a:off x="5530917" y="310786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2" name="Shape 8872"/>
          <p:cNvSpPr/>
          <p:nvPr/>
        </p:nvSpPr>
        <p:spPr>
          <a:xfrm>
            <a:off x="5530917" y="32285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3" name="Shape 8873"/>
          <p:cNvSpPr/>
          <p:nvPr/>
        </p:nvSpPr>
        <p:spPr>
          <a:xfrm>
            <a:off x="5647668" y="298886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4" name="Shape 8874"/>
          <p:cNvSpPr/>
          <p:nvPr/>
        </p:nvSpPr>
        <p:spPr>
          <a:xfrm>
            <a:off x="5767663" y="29888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5" name="Shape 8875"/>
          <p:cNvSpPr/>
          <p:nvPr/>
        </p:nvSpPr>
        <p:spPr>
          <a:xfrm>
            <a:off x="5647668" y="310677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6" name="Shape 8876"/>
          <p:cNvSpPr/>
          <p:nvPr/>
        </p:nvSpPr>
        <p:spPr>
          <a:xfrm>
            <a:off x="5647668" y="32274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7" name="Shape 8877"/>
          <p:cNvSpPr/>
          <p:nvPr/>
        </p:nvSpPr>
        <p:spPr>
          <a:xfrm>
            <a:off x="5767663" y="310677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8" name="Shape 8878"/>
          <p:cNvSpPr/>
          <p:nvPr/>
        </p:nvSpPr>
        <p:spPr>
          <a:xfrm>
            <a:off x="5767663" y="322743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9" name="Shape 8879"/>
          <p:cNvSpPr/>
          <p:nvPr/>
        </p:nvSpPr>
        <p:spPr>
          <a:xfrm>
            <a:off x="5067275" y="298995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0" name="Shape 8880"/>
          <p:cNvSpPr/>
          <p:nvPr/>
        </p:nvSpPr>
        <p:spPr>
          <a:xfrm>
            <a:off x="5067275" y="310786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1" name="Shape 8881"/>
          <p:cNvSpPr/>
          <p:nvPr/>
        </p:nvSpPr>
        <p:spPr>
          <a:xfrm>
            <a:off x="5067275" y="32285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2" name="Shape 8882"/>
          <p:cNvSpPr/>
          <p:nvPr/>
        </p:nvSpPr>
        <p:spPr>
          <a:xfrm>
            <a:off x="5184026" y="298886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3" name="Shape 8883"/>
          <p:cNvSpPr/>
          <p:nvPr/>
        </p:nvSpPr>
        <p:spPr>
          <a:xfrm>
            <a:off x="5304022" y="29888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4" name="Shape 8884"/>
          <p:cNvSpPr/>
          <p:nvPr/>
        </p:nvSpPr>
        <p:spPr>
          <a:xfrm>
            <a:off x="5184026" y="310677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5" name="Shape 8885"/>
          <p:cNvSpPr/>
          <p:nvPr/>
        </p:nvSpPr>
        <p:spPr>
          <a:xfrm>
            <a:off x="5184026" y="32274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6" name="Shape 8886"/>
          <p:cNvSpPr/>
          <p:nvPr/>
        </p:nvSpPr>
        <p:spPr>
          <a:xfrm>
            <a:off x="5304022" y="310677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7" name="Shape 8887"/>
          <p:cNvSpPr/>
          <p:nvPr/>
        </p:nvSpPr>
        <p:spPr>
          <a:xfrm>
            <a:off x="5304022" y="32274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8" name="Shape 8888"/>
          <p:cNvSpPr/>
          <p:nvPr/>
        </p:nvSpPr>
        <p:spPr>
          <a:xfrm>
            <a:off x="5977258" y="30065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9" name="Shape 8889"/>
          <p:cNvSpPr/>
          <p:nvPr/>
        </p:nvSpPr>
        <p:spPr>
          <a:xfrm>
            <a:off x="5977258" y="31245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0" name="Shape 8890"/>
          <p:cNvSpPr/>
          <p:nvPr/>
        </p:nvSpPr>
        <p:spPr>
          <a:xfrm>
            <a:off x="5977258" y="32451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1" name="Shape 8891"/>
          <p:cNvSpPr/>
          <p:nvPr/>
        </p:nvSpPr>
        <p:spPr>
          <a:xfrm>
            <a:off x="6094009" y="30054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2" name="Shape 8892"/>
          <p:cNvSpPr/>
          <p:nvPr/>
        </p:nvSpPr>
        <p:spPr>
          <a:xfrm>
            <a:off x="6214004" y="30054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3" name="Shape 8893"/>
          <p:cNvSpPr/>
          <p:nvPr/>
        </p:nvSpPr>
        <p:spPr>
          <a:xfrm>
            <a:off x="6094009" y="31234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4" name="Shape 8894"/>
          <p:cNvSpPr/>
          <p:nvPr/>
        </p:nvSpPr>
        <p:spPr>
          <a:xfrm>
            <a:off x="6094009" y="32440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5" name="Shape 8895"/>
          <p:cNvSpPr/>
          <p:nvPr/>
        </p:nvSpPr>
        <p:spPr>
          <a:xfrm>
            <a:off x="6214004" y="31234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6" name="Shape 8896"/>
          <p:cNvSpPr/>
          <p:nvPr/>
        </p:nvSpPr>
        <p:spPr>
          <a:xfrm>
            <a:off x="6214004" y="32440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7" name="Shape 8897"/>
          <p:cNvSpPr/>
          <p:nvPr/>
        </p:nvSpPr>
        <p:spPr>
          <a:xfrm>
            <a:off x="6433182" y="30065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8" name="Shape 8898"/>
          <p:cNvSpPr/>
          <p:nvPr/>
        </p:nvSpPr>
        <p:spPr>
          <a:xfrm>
            <a:off x="6433182" y="31245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9" name="Shape 8899"/>
          <p:cNvSpPr/>
          <p:nvPr/>
        </p:nvSpPr>
        <p:spPr>
          <a:xfrm>
            <a:off x="6433182" y="32451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0" name="Shape 8900"/>
          <p:cNvSpPr/>
          <p:nvPr/>
        </p:nvSpPr>
        <p:spPr>
          <a:xfrm>
            <a:off x="6549932" y="30054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1" name="Shape 8901"/>
          <p:cNvSpPr/>
          <p:nvPr/>
        </p:nvSpPr>
        <p:spPr>
          <a:xfrm>
            <a:off x="6669928" y="30054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2" name="Shape 8902"/>
          <p:cNvSpPr/>
          <p:nvPr/>
        </p:nvSpPr>
        <p:spPr>
          <a:xfrm>
            <a:off x="6549932" y="31234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3" name="Shape 8903"/>
          <p:cNvSpPr/>
          <p:nvPr/>
        </p:nvSpPr>
        <p:spPr>
          <a:xfrm>
            <a:off x="6549932" y="32440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4" name="Shape 8904"/>
          <p:cNvSpPr/>
          <p:nvPr/>
        </p:nvSpPr>
        <p:spPr>
          <a:xfrm>
            <a:off x="6669928" y="31234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5" name="Shape 8905"/>
          <p:cNvSpPr/>
          <p:nvPr/>
        </p:nvSpPr>
        <p:spPr>
          <a:xfrm>
            <a:off x="6669928" y="32440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6" name="Shape 8906"/>
          <p:cNvSpPr/>
          <p:nvPr/>
        </p:nvSpPr>
        <p:spPr>
          <a:xfrm>
            <a:off x="6877077" y="30065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7" name="Shape 8907"/>
          <p:cNvSpPr/>
          <p:nvPr/>
        </p:nvSpPr>
        <p:spPr>
          <a:xfrm>
            <a:off x="6877077" y="31245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8" name="Shape 8908"/>
          <p:cNvSpPr/>
          <p:nvPr/>
        </p:nvSpPr>
        <p:spPr>
          <a:xfrm>
            <a:off x="6877077" y="32451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9" name="Shape 8909"/>
          <p:cNvSpPr/>
          <p:nvPr/>
        </p:nvSpPr>
        <p:spPr>
          <a:xfrm>
            <a:off x="6993827" y="30054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0" name="Shape 8910"/>
          <p:cNvSpPr/>
          <p:nvPr/>
        </p:nvSpPr>
        <p:spPr>
          <a:xfrm>
            <a:off x="7113823" y="30054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1" name="Shape 8911"/>
          <p:cNvSpPr/>
          <p:nvPr/>
        </p:nvSpPr>
        <p:spPr>
          <a:xfrm>
            <a:off x="6993827" y="31234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2" name="Shape 8912"/>
          <p:cNvSpPr/>
          <p:nvPr/>
        </p:nvSpPr>
        <p:spPr>
          <a:xfrm>
            <a:off x="6993827" y="32440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3" name="Shape 8913"/>
          <p:cNvSpPr/>
          <p:nvPr/>
        </p:nvSpPr>
        <p:spPr>
          <a:xfrm>
            <a:off x="7113823" y="31234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4" name="Shape 8914"/>
          <p:cNvSpPr/>
          <p:nvPr/>
        </p:nvSpPr>
        <p:spPr>
          <a:xfrm>
            <a:off x="7113823" y="32440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5" name="Shape 8915"/>
          <p:cNvSpPr/>
          <p:nvPr/>
        </p:nvSpPr>
        <p:spPr>
          <a:xfrm>
            <a:off x="7320971" y="30088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6" name="Shape 8916"/>
          <p:cNvSpPr/>
          <p:nvPr/>
        </p:nvSpPr>
        <p:spPr>
          <a:xfrm>
            <a:off x="7320971" y="312132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7" name="Shape 8917"/>
          <p:cNvSpPr/>
          <p:nvPr/>
        </p:nvSpPr>
        <p:spPr>
          <a:xfrm>
            <a:off x="7320971" y="32415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8" name="Shape 8918"/>
          <p:cNvSpPr/>
          <p:nvPr/>
        </p:nvSpPr>
        <p:spPr>
          <a:xfrm>
            <a:off x="7437722" y="300777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9" name="Shape 8919"/>
          <p:cNvSpPr/>
          <p:nvPr/>
        </p:nvSpPr>
        <p:spPr>
          <a:xfrm>
            <a:off x="7557718" y="300777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0" name="Shape 8920"/>
          <p:cNvSpPr/>
          <p:nvPr/>
        </p:nvSpPr>
        <p:spPr>
          <a:xfrm>
            <a:off x="7437722" y="31202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1" name="Shape 8921"/>
          <p:cNvSpPr/>
          <p:nvPr/>
        </p:nvSpPr>
        <p:spPr>
          <a:xfrm>
            <a:off x="7437722" y="324048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2" name="Shape 8922"/>
          <p:cNvSpPr/>
          <p:nvPr/>
        </p:nvSpPr>
        <p:spPr>
          <a:xfrm>
            <a:off x="7557718" y="31202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3" name="Shape 8923"/>
          <p:cNvSpPr/>
          <p:nvPr/>
        </p:nvSpPr>
        <p:spPr>
          <a:xfrm>
            <a:off x="7557718" y="32404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4" name="Shape 8924"/>
          <p:cNvSpPr/>
          <p:nvPr/>
        </p:nvSpPr>
        <p:spPr>
          <a:xfrm>
            <a:off x="7730641" y="30077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5" name="Shape 8925"/>
          <p:cNvSpPr/>
          <p:nvPr/>
        </p:nvSpPr>
        <p:spPr>
          <a:xfrm>
            <a:off x="7730641" y="312529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6" name="Shape 8926"/>
          <p:cNvSpPr/>
          <p:nvPr/>
        </p:nvSpPr>
        <p:spPr>
          <a:xfrm>
            <a:off x="7730641" y="32455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7" name="Shape 8927"/>
          <p:cNvSpPr/>
          <p:nvPr/>
        </p:nvSpPr>
        <p:spPr>
          <a:xfrm>
            <a:off x="7847476" y="300669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8" name="Shape 8928"/>
          <p:cNvSpPr/>
          <p:nvPr/>
        </p:nvSpPr>
        <p:spPr>
          <a:xfrm>
            <a:off x="7967471" y="300669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9" name="Shape 8929"/>
          <p:cNvSpPr/>
          <p:nvPr/>
        </p:nvSpPr>
        <p:spPr>
          <a:xfrm>
            <a:off x="7847476" y="31242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0" name="Shape 8930"/>
          <p:cNvSpPr/>
          <p:nvPr/>
        </p:nvSpPr>
        <p:spPr>
          <a:xfrm>
            <a:off x="7847476" y="324445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1" name="Shape 8931"/>
          <p:cNvSpPr/>
          <p:nvPr/>
        </p:nvSpPr>
        <p:spPr>
          <a:xfrm>
            <a:off x="7967471" y="31242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2" name="Shape 8932"/>
          <p:cNvSpPr/>
          <p:nvPr/>
        </p:nvSpPr>
        <p:spPr>
          <a:xfrm>
            <a:off x="7967471" y="324445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3" name="Shape 8933"/>
          <p:cNvSpPr/>
          <p:nvPr/>
        </p:nvSpPr>
        <p:spPr>
          <a:xfrm>
            <a:off x="8196730" y="30027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4" name="Shape 8934"/>
          <p:cNvSpPr/>
          <p:nvPr/>
        </p:nvSpPr>
        <p:spPr>
          <a:xfrm>
            <a:off x="8196730" y="312024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5" name="Shape 8935"/>
          <p:cNvSpPr/>
          <p:nvPr/>
        </p:nvSpPr>
        <p:spPr>
          <a:xfrm>
            <a:off x="8196730" y="324049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6" name="Shape 8936"/>
          <p:cNvSpPr/>
          <p:nvPr/>
        </p:nvSpPr>
        <p:spPr>
          <a:xfrm>
            <a:off x="8313480" y="300164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7" name="Shape 8937"/>
          <p:cNvSpPr/>
          <p:nvPr/>
        </p:nvSpPr>
        <p:spPr>
          <a:xfrm>
            <a:off x="8433476" y="30016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8" name="Shape 8938"/>
          <p:cNvSpPr/>
          <p:nvPr/>
        </p:nvSpPr>
        <p:spPr>
          <a:xfrm>
            <a:off x="8313480" y="31191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9" name="Shape 8939"/>
          <p:cNvSpPr/>
          <p:nvPr/>
        </p:nvSpPr>
        <p:spPr>
          <a:xfrm>
            <a:off x="8313480" y="32394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0" name="Shape 8940"/>
          <p:cNvSpPr/>
          <p:nvPr/>
        </p:nvSpPr>
        <p:spPr>
          <a:xfrm>
            <a:off x="8433476" y="31191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1" name="Shape 8941"/>
          <p:cNvSpPr/>
          <p:nvPr/>
        </p:nvSpPr>
        <p:spPr>
          <a:xfrm>
            <a:off x="8433476" y="323940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2" name="Shape 8942"/>
          <p:cNvSpPr/>
          <p:nvPr/>
        </p:nvSpPr>
        <p:spPr>
          <a:xfrm>
            <a:off x="154847" y="33998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3" name="Shape 8943"/>
          <p:cNvSpPr/>
          <p:nvPr/>
        </p:nvSpPr>
        <p:spPr>
          <a:xfrm>
            <a:off x="154847" y="35177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4" name="Shape 8944"/>
          <p:cNvSpPr/>
          <p:nvPr/>
        </p:nvSpPr>
        <p:spPr>
          <a:xfrm>
            <a:off x="154847" y="36384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5" name="Shape 8945"/>
          <p:cNvSpPr/>
          <p:nvPr/>
        </p:nvSpPr>
        <p:spPr>
          <a:xfrm>
            <a:off x="271597" y="339877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6" name="Shape 8946"/>
          <p:cNvSpPr/>
          <p:nvPr/>
        </p:nvSpPr>
        <p:spPr>
          <a:xfrm>
            <a:off x="391594" y="33987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7" name="Shape 8947"/>
          <p:cNvSpPr/>
          <p:nvPr/>
        </p:nvSpPr>
        <p:spPr>
          <a:xfrm>
            <a:off x="271597" y="351669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8" name="Shape 8948"/>
          <p:cNvSpPr/>
          <p:nvPr/>
        </p:nvSpPr>
        <p:spPr>
          <a:xfrm>
            <a:off x="271597" y="36373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9" name="Shape 8949"/>
          <p:cNvSpPr/>
          <p:nvPr/>
        </p:nvSpPr>
        <p:spPr>
          <a:xfrm>
            <a:off x="391594" y="35166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0" name="Shape 8950"/>
          <p:cNvSpPr/>
          <p:nvPr/>
        </p:nvSpPr>
        <p:spPr>
          <a:xfrm>
            <a:off x="391594" y="36373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1" name="Shape 8951"/>
          <p:cNvSpPr/>
          <p:nvPr/>
        </p:nvSpPr>
        <p:spPr>
          <a:xfrm>
            <a:off x="618489" y="33998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2" name="Shape 8952"/>
          <p:cNvSpPr/>
          <p:nvPr/>
        </p:nvSpPr>
        <p:spPr>
          <a:xfrm>
            <a:off x="618489" y="35177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3" name="Shape 8953"/>
          <p:cNvSpPr/>
          <p:nvPr/>
        </p:nvSpPr>
        <p:spPr>
          <a:xfrm>
            <a:off x="618489" y="36384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4" name="Shape 8954"/>
          <p:cNvSpPr/>
          <p:nvPr/>
        </p:nvSpPr>
        <p:spPr>
          <a:xfrm>
            <a:off x="735239" y="339877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5" name="Shape 8955"/>
          <p:cNvSpPr/>
          <p:nvPr/>
        </p:nvSpPr>
        <p:spPr>
          <a:xfrm>
            <a:off x="855235" y="339877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6" name="Shape 8956"/>
          <p:cNvSpPr/>
          <p:nvPr/>
        </p:nvSpPr>
        <p:spPr>
          <a:xfrm>
            <a:off x="735239" y="351669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7" name="Shape 8957"/>
          <p:cNvSpPr/>
          <p:nvPr/>
        </p:nvSpPr>
        <p:spPr>
          <a:xfrm>
            <a:off x="735239" y="36373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8" name="Shape 8958"/>
          <p:cNvSpPr/>
          <p:nvPr/>
        </p:nvSpPr>
        <p:spPr>
          <a:xfrm>
            <a:off x="855235" y="35166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9" name="Shape 8959"/>
          <p:cNvSpPr/>
          <p:nvPr/>
        </p:nvSpPr>
        <p:spPr>
          <a:xfrm>
            <a:off x="855235" y="36373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0" name="Shape 8960"/>
          <p:cNvSpPr/>
          <p:nvPr/>
        </p:nvSpPr>
        <p:spPr>
          <a:xfrm>
            <a:off x="1062383" y="33998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1" name="Shape 8961"/>
          <p:cNvSpPr/>
          <p:nvPr/>
        </p:nvSpPr>
        <p:spPr>
          <a:xfrm>
            <a:off x="1062383" y="35177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2" name="Shape 8962"/>
          <p:cNvSpPr/>
          <p:nvPr/>
        </p:nvSpPr>
        <p:spPr>
          <a:xfrm>
            <a:off x="1062383" y="36384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3" name="Shape 8963"/>
          <p:cNvSpPr/>
          <p:nvPr/>
        </p:nvSpPr>
        <p:spPr>
          <a:xfrm>
            <a:off x="1179134" y="339877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4" name="Shape 8964"/>
          <p:cNvSpPr/>
          <p:nvPr/>
        </p:nvSpPr>
        <p:spPr>
          <a:xfrm>
            <a:off x="1299129" y="33987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5" name="Shape 8965"/>
          <p:cNvSpPr/>
          <p:nvPr/>
        </p:nvSpPr>
        <p:spPr>
          <a:xfrm>
            <a:off x="1179134" y="351669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6" name="Shape 8966"/>
          <p:cNvSpPr/>
          <p:nvPr/>
        </p:nvSpPr>
        <p:spPr>
          <a:xfrm>
            <a:off x="1179134" y="36373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7" name="Shape 8967"/>
          <p:cNvSpPr/>
          <p:nvPr/>
        </p:nvSpPr>
        <p:spPr>
          <a:xfrm>
            <a:off x="1299129" y="35166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8" name="Shape 8968"/>
          <p:cNvSpPr/>
          <p:nvPr/>
        </p:nvSpPr>
        <p:spPr>
          <a:xfrm>
            <a:off x="1299129" y="363735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9" name="Shape 8969"/>
          <p:cNvSpPr/>
          <p:nvPr/>
        </p:nvSpPr>
        <p:spPr>
          <a:xfrm>
            <a:off x="1518482" y="34021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0" name="Shape 8970"/>
          <p:cNvSpPr/>
          <p:nvPr/>
        </p:nvSpPr>
        <p:spPr>
          <a:xfrm>
            <a:off x="1518482" y="351460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1" name="Shape 8971"/>
          <p:cNvSpPr/>
          <p:nvPr/>
        </p:nvSpPr>
        <p:spPr>
          <a:xfrm>
            <a:off x="1518482" y="36348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2" name="Shape 8972"/>
          <p:cNvSpPr/>
          <p:nvPr/>
        </p:nvSpPr>
        <p:spPr>
          <a:xfrm>
            <a:off x="1635232" y="340105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3" name="Shape 8973"/>
          <p:cNvSpPr/>
          <p:nvPr/>
        </p:nvSpPr>
        <p:spPr>
          <a:xfrm>
            <a:off x="1755228" y="340105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4" name="Shape 8974"/>
          <p:cNvSpPr/>
          <p:nvPr/>
        </p:nvSpPr>
        <p:spPr>
          <a:xfrm>
            <a:off x="1635232" y="351352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5" name="Shape 8975"/>
          <p:cNvSpPr/>
          <p:nvPr/>
        </p:nvSpPr>
        <p:spPr>
          <a:xfrm>
            <a:off x="1635232" y="36337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6" name="Shape 8976"/>
          <p:cNvSpPr/>
          <p:nvPr/>
        </p:nvSpPr>
        <p:spPr>
          <a:xfrm>
            <a:off x="1755228" y="35135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7" name="Shape 8977"/>
          <p:cNvSpPr/>
          <p:nvPr/>
        </p:nvSpPr>
        <p:spPr>
          <a:xfrm>
            <a:off x="1755228" y="36337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8" name="Shape 8978"/>
          <p:cNvSpPr/>
          <p:nvPr/>
        </p:nvSpPr>
        <p:spPr>
          <a:xfrm>
            <a:off x="1962376" y="34010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9" name="Shape 8979"/>
          <p:cNvSpPr/>
          <p:nvPr/>
        </p:nvSpPr>
        <p:spPr>
          <a:xfrm>
            <a:off x="1962376" y="351857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0" name="Shape 8980"/>
          <p:cNvSpPr/>
          <p:nvPr/>
        </p:nvSpPr>
        <p:spPr>
          <a:xfrm>
            <a:off x="1962376" y="36388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1" name="Shape 8981"/>
          <p:cNvSpPr/>
          <p:nvPr/>
        </p:nvSpPr>
        <p:spPr>
          <a:xfrm>
            <a:off x="2079127" y="339997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2" name="Shape 8982"/>
          <p:cNvSpPr/>
          <p:nvPr/>
        </p:nvSpPr>
        <p:spPr>
          <a:xfrm>
            <a:off x="2199122" y="339997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3" name="Shape 8983"/>
          <p:cNvSpPr/>
          <p:nvPr/>
        </p:nvSpPr>
        <p:spPr>
          <a:xfrm>
            <a:off x="2079127" y="35174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4" name="Shape 8984"/>
          <p:cNvSpPr/>
          <p:nvPr/>
        </p:nvSpPr>
        <p:spPr>
          <a:xfrm>
            <a:off x="2079127" y="36377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5" name="Shape 8985"/>
          <p:cNvSpPr/>
          <p:nvPr/>
        </p:nvSpPr>
        <p:spPr>
          <a:xfrm>
            <a:off x="2199122" y="351748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6" name="Shape 8986"/>
          <p:cNvSpPr/>
          <p:nvPr/>
        </p:nvSpPr>
        <p:spPr>
          <a:xfrm>
            <a:off x="2199122" y="36377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7" name="Shape 8987"/>
          <p:cNvSpPr/>
          <p:nvPr/>
        </p:nvSpPr>
        <p:spPr>
          <a:xfrm>
            <a:off x="2406096" y="3396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8" name="Shape 8988"/>
          <p:cNvSpPr/>
          <p:nvPr/>
        </p:nvSpPr>
        <p:spPr>
          <a:xfrm>
            <a:off x="2406096" y="351352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9" name="Shape 8989"/>
          <p:cNvSpPr/>
          <p:nvPr/>
        </p:nvSpPr>
        <p:spPr>
          <a:xfrm>
            <a:off x="2406096" y="36337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0" name="Shape 8990"/>
          <p:cNvSpPr/>
          <p:nvPr/>
        </p:nvSpPr>
        <p:spPr>
          <a:xfrm>
            <a:off x="2522847" y="339492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1" name="Shape 8991"/>
          <p:cNvSpPr/>
          <p:nvPr/>
        </p:nvSpPr>
        <p:spPr>
          <a:xfrm>
            <a:off x="2642843" y="339492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2" name="Shape 8992"/>
          <p:cNvSpPr/>
          <p:nvPr/>
        </p:nvSpPr>
        <p:spPr>
          <a:xfrm>
            <a:off x="2522847" y="351243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3" name="Shape 8993"/>
          <p:cNvSpPr/>
          <p:nvPr/>
        </p:nvSpPr>
        <p:spPr>
          <a:xfrm>
            <a:off x="2522847" y="36326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4" name="Shape 8994"/>
          <p:cNvSpPr/>
          <p:nvPr/>
        </p:nvSpPr>
        <p:spPr>
          <a:xfrm>
            <a:off x="2642843" y="351243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5" name="Shape 8995"/>
          <p:cNvSpPr/>
          <p:nvPr/>
        </p:nvSpPr>
        <p:spPr>
          <a:xfrm>
            <a:off x="2642843" y="363268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6" name="Shape 8996"/>
          <p:cNvSpPr/>
          <p:nvPr/>
        </p:nvSpPr>
        <p:spPr>
          <a:xfrm>
            <a:off x="2815766" y="339756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7" name="Shape 8997"/>
          <p:cNvSpPr/>
          <p:nvPr/>
        </p:nvSpPr>
        <p:spPr>
          <a:xfrm>
            <a:off x="2815766" y="351456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8" name="Shape 8998"/>
          <p:cNvSpPr/>
          <p:nvPr/>
        </p:nvSpPr>
        <p:spPr>
          <a:xfrm>
            <a:off x="2815766" y="363429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9" name="Shape 8999"/>
          <p:cNvSpPr/>
          <p:nvPr/>
        </p:nvSpPr>
        <p:spPr>
          <a:xfrm>
            <a:off x="2932601" y="339648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0" name="Shape 9000"/>
          <p:cNvSpPr/>
          <p:nvPr/>
        </p:nvSpPr>
        <p:spPr>
          <a:xfrm>
            <a:off x="3052596" y="339648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1" name="Shape 9001"/>
          <p:cNvSpPr/>
          <p:nvPr/>
        </p:nvSpPr>
        <p:spPr>
          <a:xfrm>
            <a:off x="2932601" y="351348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2" name="Shape 9002"/>
          <p:cNvSpPr/>
          <p:nvPr/>
        </p:nvSpPr>
        <p:spPr>
          <a:xfrm>
            <a:off x="2932601" y="36332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3" name="Shape 9003"/>
          <p:cNvSpPr/>
          <p:nvPr/>
        </p:nvSpPr>
        <p:spPr>
          <a:xfrm>
            <a:off x="3052596" y="351348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4" name="Shape 9004"/>
          <p:cNvSpPr/>
          <p:nvPr/>
        </p:nvSpPr>
        <p:spPr>
          <a:xfrm>
            <a:off x="3052596" y="36332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5" name="Shape 9005"/>
          <p:cNvSpPr/>
          <p:nvPr/>
        </p:nvSpPr>
        <p:spPr>
          <a:xfrm>
            <a:off x="3281855" y="340259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6" name="Shape 9006"/>
          <p:cNvSpPr/>
          <p:nvPr/>
        </p:nvSpPr>
        <p:spPr>
          <a:xfrm>
            <a:off x="3281855" y="351959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7" name="Shape 9007"/>
          <p:cNvSpPr/>
          <p:nvPr/>
        </p:nvSpPr>
        <p:spPr>
          <a:xfrm>
            <a:off x="3281855" y="36393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8" name="Shape 9008"/>
          <p:cNvSpPr/>
          <p:nvPr/>
        </p:nvSpPr>
        <p:spPr>
          <a:xfrm>
            <a:off x="3398605" y="340151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9" name="Shape 9009"/>
          <p:cNvSpPr/>
          <p:nvPr/>
        </p:nvSpPr>
        <p:spPr>
          <a:xfrm>
            <a:off x="3518601" y="34015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0" name="Shape 9010"/>
          <p:cNvSpPr/>
          <p:nvPr/>
        </p:nvSpPr>
        <p:spPr>
          <a:xfrm>
            <a:off x="3398605" y="351851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1" name="Shape 9011"/>
          <p:cNvSpPr/>
          <p:nvPr/>
        </p:nvSpPr>
        <p:spPr>
          <a:xfrm>
            <a:off x="3398605" y="36382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2" name="Shape 9012"/>
          <p:cNvSpPr/>
          <p:nvPr/>
        </p:nvSpPr>
        <p:spPr>
          <a:xfrm>
            <a:off x="3518601" y="35185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3" name="Shape 9013"/>
          <p:cNvSpPr/>
          <p:nvPr/>
        </p:nvSpPr>
        <p:spPr>
          <a:xfrm>
            <a:off x="3518601" y="363823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4" name="Shape 9014"/>
          <p:cNvSpPr/>
          <p:nvPr/>
        </p:nvSpPr>
        <p:spPr>
          <a:xfrm>
            <a:off x="3725749" y="339756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5" name="Shape 9015"/>
          <p:cNvSpPr/>
          <p:nvPr/>
        </p:nvSpPr>
        <p:spPr>
          <a:xfrm>
            <a:off x="3725749" y="351456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6" name="Shape 9016"/>
          <p:cNvSpPr/>
          <p:nvPr/>
        </p:nvSpPr>
        <p:spPr>
          <a:xfrm>
            <a:off x="3725749" y="363429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7" name="Shape 9017"/>
          <p:cNvSpPr/>
          <p:nvPr/>
        </p:nvSpPr>
        <p:spPr>
          <a:xfrm>
            <a:off x="3842499" y="339648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8" name="Shape 9018"/>
          <p:cNvSpPr/>
          <p:nvPr/>
        </p:nvSpPr>
        <p:spPr>
          <a:xfrm>
            <a:off x="3962495" y="339648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9" name="Shape 9019"/>
          <p:cNvSpPr/>
          <p:nvPr/>
        </p:nvSpPr>
        <p:spPr>
          <a:xfrm>
            <a:off x="3842499" y="351348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0" name="Shape 9020"/>
          <p:cNvSpPr/>
          <p:nvPr/>
        </p:nvSpPr>
        <p:spPr>
          <a:xfrm>
            <a:off x="3842499" y="36332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1" name="Shape 9021"/>
          <p:cNvSpPr/>
          <p:nvPr/>
        </p:nvSpPr>
        <p:spPr>
          <a:xfrm>
            <a:off x="3962495" y="35134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2" name="Shape 9022"/>
          <p:cNvSpPr/>
          <p:nvPr/>
        </p:nvSpPr>
        <p:spPr>
          <a:xfrm>
            <a:off x="3962495" y="36332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3" name="Shape 9023"/>
          <p:cNvSpPr/>
          <p:nvPr/>
        </p:nvSpPr>
        <p:spPr>
          <a:xfrm>
            <a:off x="616042" y="37938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4" name="Shape 9024"/>
          <p:cNvSpPr/>
          <p:nvPr/>
        </p:nvSpPr>
        <p:spPr>
          <a:xfrm>
            <a:off x="616042" y="39117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5" name="Shape 9025"/>
          <p:cNvSpPr/>
          <p:nvPr/>
        </p:nvSpPr>
        <p:spPr>
          <a:xfrm>
            <a:off x="616042" y="40323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6" name="Shape 9026"/>
          <p:cNvSpPr/>
          <p:nvPr/>
        </p:nvSpPr>
        <p:spPr>
          <a:xfrm>
            <a:off x="732793" y="3792717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7" name="Shape 9027"/>
          <p:cNvSpPr/>
          <p:nvPr/>
        </p:nvSpPr>
        <p:spPr>
          <a:xfrm>
            <a:off x="852788" y="37927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8" name="Shape 9028"/>
          <p:cNvSpPr/>
          <p:nvPr/>
        </p:nvSpPr>
        <p:spPr>
          <a:xfrm>
            <a:off x="732793" y="391063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9" name="Shape 9029"/>
          <p:cNvSpPr/>
          <p:nvPr/>
        </p:nvSpPr>
        <p:spPr>
          <a:xfrm>
            <a:off x="732793" y="403129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0" name="Shape 9030"/>
          <p:cNvSpPr/>
          <p:nvPr/>
        </p:nvSpPr>
        <p:spPr>
          <a:xfrm>
            <a:off x="852788" y="39106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1" name="Shape 9031"/>
          <p:cNvSpPr/>
          <p:nvPr/>
        </p:nvSpPr>
        <p:spPr>
          <a:xfrm>
            <a:off x="852788" y="403129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2" name="Shape 9032"/>
          <p:cNvSpPr/>
          <p:nvPr/>
        </p:nvSpPr>
        <p:spPr>
          <a:xfrm>
            <a:off x="152400" y="37938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3" name="Shape 9033"/>
          <p:cNvSpPr/>
          <p:nvPr/>
        </p:nvSpPr>
        <p:spPr>
          <a:xfrm>
            <a:off x="152400" y="39117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4" name="Shape 9034"/>
          <p:cNvSpPr/>
          <p:nvPr/>
        </p:nvSpPr>
        <p:spPr>
          <a:xfrm>
            <a:off x="152400" y="40323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5" name="Shape 9035"/>
          <p:cNvSpPr/>
          <p:nvPr/>
        </p:nvSpPr>
        <p:spPr>
          <a:xfrm>
            <a:off x="269151" y="3792717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6" name="Shape 9036"/>
          <p:cNvSpPr/>
          <p:nvPr/>
        </p:nvSpPr>
        <p:spPr>
          <a:xfrm>
            <a:off x="389147" y="37927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7" name="Shape 9037"/>
          <p:cNvSpPr/>
          <p:nvPr/>
        </p:nvSpPr>
        <p:spPr>
          <a:xfrm>
            <a:off x="269151" y="391063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8" name="Shape 9038"/>
          <p:cNvSpPr/>
          <p:nvPr/>
        </p:nvSpPr>
        <p:spPr>
          <a:xfrm>
            <a:off x="269151" y="403129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9" name="Shape 9039"/>
          <p:cNvSpPr/>
          <p:nvPr/>
        </p:nvSpPr>
        <p:spPr>
          <a:xfrm>
            <a:off x="389147" y="39106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0" name="Shape 9040"/>
          <p:cNvSpPr/>
          <p:nvPr/>
        </p:nvSpPr>
        <p:spPr>
          <a:xfrm>
            <a:off x="389147" y="403129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1" name="Shape 9041"/>
          <p:cNvSpPr/>
          <p:nvPr/>
        </p:nvSpPr>
        <p:spPr>
          <a:xfrm>
            <a:off x="1062383" y="38104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2" name="Shape 9042"/>
          <p:cNvSpPr/>
          <p:nvPr/>
        </p:nvSpPr>
        <p:spPr>
          <a:xfrm>
            <a:off x="1062383" y="39283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3" name="Shape 9043"/>
          <p:cNvSpPr/>
          <p:nvPr/>
        </p:nvSpPr>
        <p:spPr>
          <a:xfrm>
            <a:off x="1062383" y="40490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4" name="Shape 9044"/>
          <p:cNvSpPr/>
          <p:nvPr/>
        </p:nvSpPr>
        <p:spPr>
          <a:xfrm>
            <a:off x="1179134" y="380934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5" name="Shape 9045"/>
          <p:cNvSpPr/>
          <p:nvPr/>
        </p:nvSpPr>
        <p:spPr>
          <a:xfrm>
            <a:off x="1299129" y="380934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6" name="Shape 9046"/>
          <p:cNvSpPr/>
          <p:nvPr/>
        </p:nvSpPr>
        <p:spPr>
          <a:xfrm>
            <a:off x="1179134" y="392726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7" name="Shape 9047"/>
          <p:cNvSpPr/>
          <p:nvPr/>
        </p:nvSpPr>
        <p:spPr>
          <a:xfrm>
            <a:off x="1179134" y="404792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8" name="Shape 9048"/>
          <p:cNvSpPr/>
          <p:nvPr/>
        </p:nvSpPr>
        <p:spPr>
          <a:xfrm>
            <a:off x="1299129" y="39272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9" name="Shape 9049"/>
          <p:cNvSpPr/>
          <p:nvPr/>
        </p:nvSpPr>
        <p:spPr>
          <a:xfrm>
            <a:off x="1299129" y="40479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0" name="Shape 9050"/>
          <p:cNvSpPr/>
          <p:nvPr/>
        </p:nvSpPr>
        <p:spPr>
          <a:xfrm>
            <a:off x="1518307" y="38104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1" name="Shape 9051"/>
          <p:cNvSpPr/>
          <p:nvPr/>
        </p:nvSpPr>
        <p:spPr>
          <a:xfrm>
            <a:off x="1518307" y="39283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2" name="Shape 9052"/>
          <p:cNvSpPr/>
          <p:nvPr/>
        </p:nvSpPr>
        <p:spPr>
          <a:xfrm>
            <a:off x="1518307" y="40490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3" name="Shape 9053"/>
          <p:cNvSpPr/>
          <p:nvPr/>
        </p:nvSpPr>
        <p:spPr>
          <a:xfrm>
            <a:off x="1635057" y="380934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4" name="Shape 9054"/>
          <p:cNvSpPr/>
          <p:nvPr/>
        </p:nvSpPr>
        <p:spPr>
          <a:xfrm>
            <a:off x="1755053" y="380934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5" name="Shape 9055"/>
          <p:cNvSpPr/>
          <p:nvPr/>
        </p:nvSpPr>
        <p:spPr>
          <a:xfrm>
            <a:off x="1635057" y="392726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6" name="Shape 9056"/>
          <p:cNvSpPr/>
          <p:nvPr/>
        </p:nvSpPr>
        <p:spPr>
          <a:xfrm>
            <a:off x="1635057" y="404792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7" name="Shape 9057"/>
          <p:cNvSpPr/>
          <p:nvPr/>
        </p:nvSpPr>
        <p:spPr>
          <a:xfrm>
            <a:off x="1755053" y="39272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8" name="Shape 9058"/>
          <p:cNvSpPr/>
          <p:nvPr/>
        </p:nvSpPr>
        <p:spPr>
          <a:xfrm>
            <a:off x="1755053" y="404792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9" name="Shape 9059"/>
          <p:cNvSpPr/>
          <p:nvPr/>
        </p:nvSpPr>
        <p:spPr>
          <a:xfrm>
            <a:off x="1962202" y="38104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0" name="Shape 9060"/>
          <p:cNvSpPr/>
          <p:nvPr/>
        </p:nvSpPr>
        <p:spPr>
          <a:xfrm>
            <a:off x="1962202" y="39283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1" name="Shape 9061"/>
          <p:cNvSpPr/>
          <p:nvPr/>
        </p:nvSpPr>
        <p:spPr>
          <a:xfrm>
            <a:off x="1962202" y="40490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2" name="Shape 9062"/>
          <p:cNvSpPr/>
          <p:nvPr/>
        </p:nvSpPr>
        <p:spPr>
          <a:xfrm>
            <a:off x="2078952" y="380934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3" name="Shape 9063"/>
          <p:cNvSpPr/>
          <p:nvPr/>
        </p:nvSpPr>
        <p:spPr>
          <a:xfrm>
            <a:off x="2198948" y="380934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4" name="Shape 9064"/>
          <p:cNvSpPr/>
          <p:nvPr/>
        </p:nvSpPr>
        <p:spPr>
          <a:xfrm>
            <a:off x="2078952" y="392726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5" name="Shape 9065"/>
          <p:cNvSpPr/>
          <p:nvPr/>
        </p:nvSpPr>
        <p:spPr>
          <a:xfrm>
            <a:off x="2078952" y="40479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6" name="Shape 9066"/>
          <p:cNvSpPr/>
          <p:nvPr/>
        </p:nvSpPr>
        <p:spPr>
          <a:xfrm>
            <a:off x="2198948" y="39272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7" name="Shape 9067"/>
          <p:cNvSpPr/>
          <p:nvPr/>
        </p:nvSpPr>
        <p:spPr>
          <a:xfrm>
            <a:off x="2198948" y="404792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8" name="Shape 9068"/>
          <p:cNvSpPr/>
          <p:nvPr/>
        </p:nvSpPr>
        <p:spPr>
          <a:xfrm>
            <a:off x="154847" y="42090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9" name="Shape 9069"/>
          <p:cNvSpPr/>
          <p:nvPr/>
        </p:nvSpPr>
        <p:spPr>
          <a:xfrm>
            <a:off x="154847" y="43270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0" name="Shape 9070"/>
          <p:cNvSpPr/>
          <p:nvPr/>
        </p:nvSpPr>
        <p:spPr>
          <a:xfrm>
            <a:off x="154847" y="44476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1" name="Shape 9071"/>
          <p:cNvSpPr/>
          <p:nvPr/>
        </p:nvSpPr>
        <p:spPr>
          <a:xfrm>
            <a:off x="271597" y="42079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2" name="Shape 9072"/>
          <p:cNvSpPr/>
          <p:nvPr/>
        </p:nvSpPr>
        <p:spPr>
          <a:xfrm>
            <a:off x="391594" y="42079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3" name="Shape 9073"/>
          <p:cNvSpPr/>
          <p:nvPr/>
        </p:nvSpPr>
        <p:spPr>
          <a:xfrm>
            <a:off x="271597" y="43259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4" name="Shape 9074"/>
          <p:cNvSpPr/>
          <p:nvPr/>
        </p:nvSpPr>
        <p:spPr>
          <a:xfrm>
            <a:off x="271597" y="44465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5" name="Shape 9075"/>
          <p:cNvSpPr/>
          <p:nvPr/>
        </p:nvSpPr>
        <p:spPr>
          <a:xfrm>
            <a:off x="391594" y="43259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6" name="Shape 9076"/>
          <p:cNvSpPr/>
          <p:nvPr/>
        </p:nvSpPr>
        <p:spPr>
          <a:xfrm>
            <a:off x="391594" y="44465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7" name="Shape 9077"/>
          <p:cNvSpPr/>
          <p:nvPr/>
        </p:nvSpPr>
        <p:spPr>
          <a:xfrm>
            <a:off x="618489" y="42090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8" name="Shape 9078"/>
          <p:cNvSpPr/>
          <p:nvPr/>
        </p:nvSpPr>
        <p:spPr>
          <a:xfrm>
            <a:off x="618489" y="43270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9" name="Shape 9079"/>
          <p:cNvSpPr/>
          <p:nvPr/>
        </p:nvSpPr>
        <p:spPr>
          <a:xfrm>
            <a:off x="618489" y="44476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0" name="Shape 9080"/>
          <p:cNvSpPr/>
          <p:nvPr/>
        </p:nvSpPr>
        <p:spPr>
          <a:xfrm>
            <a:off x="735239" y="42079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1" name="Shape 9081"/>
          <p:cNvSpPr/>
          <p:nvPr/>
        </p:nvSpPr>
        <p:spPr>
          <a:xfrm>
            <a:off x="855235" y="420799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2" name="Shape 9082"/>
          <p:cNvSpPr/>
          <p:nvPr/>
        </p:nvSpPr>
        <p:spPr>
          <a:xfrm>
            <a:off x="735239" y="43259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3" name="Shape 9083"/>
          <p:cNvSpPr/>
          <p:nvPr/>
        </p:nvSpPr>
        <p:spPr>
          <a:xfrm>
            <a:off x="735239" y="44465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4" name="Shape 9084"/>
          <p:cNvSpPr/>
          <p:nvPr/>
        </p:nvSpPr>
        <p:spPr>
          <a:xfrm>
            <a:off x="855235" y="43259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5" name="Shape 9085"/>
          <p:cNvSpPr/>
          <p:nvPr/>
        </p:nvSpPr>
        <p:spPr>
          <a:xfrm>
            <a:off x="855235" y="44465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6" name="Shape 9086"/>
          <p:cNvSpPr/>
          <p:nvPr/>
        </p:nvSpPr>
        <p:spPr>
          <a:xfrm>
            <a:off x="1062383" y="42090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7" name="Shape 9087"/>
          <p:cNvSpPr/>
          <p:nvPr/>
        </p:nvSpPr>
        <p:spPr>
          <a:xfrm>
            <a:off x="1062383" y="43270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8" name="Shape 9088"/>
          <p:cNvSpPr/>
          <p:nvPr/>
        </p:nvSpPr>
        <p:spPr>
          <a:xfrm>
            <a:off x="1062383" y="444766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9" name="Shape 9089"/>
          <p:cNvSpPr/>
          <p:nvPr/>
        </p:nvSpPr>
        <p:spPr>
          <a:xfrm>
            <a:off x="1179134" y="42079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0" name="Shape 9090"/>
          <p:cNvSpPr/>
          <p:nvPr/>
        </p:nvSpPr>
        <p:spPr>
          <a:xfrm>
            <a:off x="1299129" y="42079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1" name="Shape 9091"/>
          <p:cNvSpPr/>
          <p:nvPr/>
        </p:nvSpPr>
        <p:spPr>
          <a:xfrm>
            <a:off x="1179134" y="43259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2" name="Shape 9092"/>
          <p:cNvSpPr/>
          <p:nvPr/>
        </p:nvSpPr>
        <p:spPr>
          <a:xfrm>
            <a:off x="1179134" y="44465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3" name="Shape 9093"/>
          <p:cNvSpPr/>
          <p:nvPr/>
        </p:nvSpPr>
        <p:spPr>
          <a:xfrm>
            <a:off x="1299129" y="43259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4" name="Shape 9094"/>
          <p:cNvSpPr/>
          <p:nvPr/>
        </p:nvSpPr>
        <p:spPr>
          <a:xfrm>
            <a:off x="1299129" y="44465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5" name="Shape 9095"/>
          <p:cNvSpPr/>
          <p:nvPr/>
        </p:nvSpPr>
        <p:spPr>
          <a:xfrm>
            <a:off x="1518482" y="421136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6" name="Shape 9096"/>
          <p:cNvSpPr/>
          <p:nvPr/>
        </p:nvSpPr>
        <p:spPr>
          <a:xfrm>
            <a:off x="1518482" y="432382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7" name="Shape 9097"/>
          <p:cNvSpPr/>
          <p:nvPr/>
        </p:nvSpPr>
        <p:spPr>
          <a:xfrm>
            <a:off x="1518482" y="444407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8" name="Shape 9098"/>
          <p:cNvSpPr/>
          <p:nvPr/>
        </p:nvSpPr>
        <p:spPr>
          <a:xfrm>
            <a:off x="1635232" y="421027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9" name="Shape 9099"/>
          <p:cNvSpPr/>
          <p:nvPr/>
        </p:nvSpPr>
        <p:spPr>
          <a:xfrm>
            <a:off x="1755228" y="421027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0" name="Shape 9100"/>
          <p:cNvSpPr/>
          <p:nvPr/>
        </p:nvSpPr>
        <p:spPr>
          <a:xfrm>
            <a:off x="1635232" y="432274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1" name="Shape 9101"/>
          <p:cNvSpPr/>
          <p:nvPr/>
        </p:nvSpPr>
        <p:spPr>
          <a:xfrm>
            <a:off x="1635232" y="44429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2" name="Shape 9102"/>
          <p:cNvSpPr/>
          <p:nvPr/>
        </p:nvSpPr>
        <p:spPr>
          <a:xfrm>
            <a:off x="1755228" y="432274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3" name="Shape 9103"/>
          <p:cNvSpPr/>
          <p:nvPr/>
        </p:nvSpPr>
        <p:spPr>
          <a:xfrm>
            <a:off x="1755228" y="44429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4" name="Shape 9104"/>
          <p:cNvSpPr/>
          <p:nvPr/>
        </p:nvSpPr>
        <p:spPr>
          <a:xfrm>
            <a:off x="1962376" y="42102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5" name="Shape 9105"/>
          <p:cNvSpPr/>
          <p:nvPr/>
        </p:nvSpPr>
        <p:spPr>
          <a:xfrm>
            <a:off x="1962376" y="432779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6" name="Shape 9106"/>
          <p:cNvSpPr/>
          <p:nvPr/>
        </p:nvSpPr>
        <p:spPr>
          <a:xfrm>
            <a:off x="1962376" y="44480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7" name="Shape 9107"/>
          <p:cNvSpPr/>
          <p:nvPr/>
        </p:nvSpPr>
        <p:spPr>
          <a:xfrm>
            <a:off x="2079127" y="420919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8" name="Shape 9108"/>
          <p:cNvSpPr/>
          <p:nvPr/>
        </p:nvSpPr>
        <p:spPr>
          <a:xfrm>
            <a:off x="2199122" y="420919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9" name="Shape 9109"/>
          <p:cNvSpPr/>
          <p:nvPr/>
        </p:nvSpPr>
        <p:spPr>
          <a:xfrm>
            <a:off x="2079127" y="432670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0" name="Shape 9110"/>
          <p:cNvSpPr/>
          <p:nvPr/>
        </p:nvSpPr>
        <p:spPr>
          <a:xfrm>
            <a:off x="2079127" y="44469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1" name="Shape 9111"/>
          <p:cNvSpPr/>
          <p:nvPr/>
        </p:nvSpPr>
        <p:spPr>
          <a:xfrm>
            <a:off x="2199122" y="432670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2" name="Shape 9112"/>
          <p:cNvSpPr/>
          <p:nvPr/>
        </p:nvSpPr>
        <p:spPr>
          <a:xfrm>
            <a:off x="2199122" y="44469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3" name="Shape 9113"/>
          <p:cNvSpPr/>
          <p:nvPr/>
        </p:nvSpPr>
        <p:spPr>
          <a:xfrm>
            <a:off x="2406096" y="42052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4" name="Shape 9114"/>
          <p:cNvSpPr/>
          <p:nvPr/>
        </p:nvSpPr>
        <p:spPr>
          <a:xfrm>
            <a:off x="2406096" y="432274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5" name="Shape 9115"/>
          <p:cNvSpPr/>
          <p:nvPr/>
        </p:nvSpPr>
        <p:spPr>
          <a:xfrm>
            <a:off x="2406096" y="444299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6" name="Shape 9116"/>
          <p:cNvSpPr/>
          <p:nvPr/>
        </p:nvSpPr>
        <p:spPr>
          <a:xfrm>
            <a:off x="2522847" y="420414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7" name="Shape 9117"/>
          <p:cNvSpPr/>
          <p:nvPr/>
        </p:nvSpPr>
        <p:spPr>
          <a:xfrm>
            <a:off x="2642843" y="42041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8" name="Shape 9118"/>
          <p:cNvSpPr/>
          <p:nvPr/>
        </p:nvSpPr>
        <p:spPr>
          <a:xfrm>
            <a:off x="2522847" y="432165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9" name="Shape 9119"/>
          <p:cNvSpPr/>
          <p:nvPr/>
        </p:nvSpPr>
        <p:spPr>
          <a:xfrm>
            <a:off x="2522847" y="44419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0" name="Shape 9120"/>
          <p:cNvSpPr/>
          <p:nvPr/>
        </p:nvSpPr>
        <p:spPr>
          <a:xfrm>
            <a:off x="2642843" y="432165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1" name="Shape 9121"/>
          <p:cNvSpPr/>
          <p:nvPr/>
        </p:nvSpPr>
        <p:spPr>
          <a:xfrm>
            <a:off x="2642843" y="44419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2" name="Shape 9122"/>
          <p:cNvSpPr/>
          <p:nvPr/>
        </p:nvSpPr>
        <p:spPr>
          <a:xfrm>
            <a:off x="2815766" y="420678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3" name="Shape 9123"/>
          <p:cNvSpPr/>
          <p:nvPr/>
        </p:nvSpPr>
        <p:spPr>
          <a:xfrm>
            <a:off x="2815766" y="432378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4" name="Shape 9124"/>
          <p:cNvSpPr/>
          <p:nvPr/>
        </p:nvSpPr>
        <p:spPr>
          <a:xfrm>
            <a:off x="2815766" y="444351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5" name="Shape 9125"/>
          <p:cNvSpPr/>
          <p:nvPr/>
        </p:nvSpPr>
        <p:spPr>
          <a:xfrm>
            <a:off x="2932601" y="420570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6" name="Shape 9126"/>
          <p:cNvSpPr/>
          <p:nvPr/>
        </p:nvSpPr>
        <p:spPr>
          <a:xfrm>
            <a:off x="3052596" y="42057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7" name="Shape 9127"/>
          <p:cNvSpPr/>
          <p:nvPr/>
        </p:nvSpPr>
        <p:spPr>
          <a:xfrm>
            <a:off x="2932601" y="432270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8" name="Shape 9128"/>
          <p:cNvSpPr/>
          <p:nvPr/>
        </p:nvSpPr>
        <p:spPr>
          <a:xfrm>
            <a:off x="2932601" y="444242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9" name="Shape 9129"/>
          <p:cNvSpPr/>
          <p:nvPr/>
        </p:nvSpPr>
        <p:spPr>
          <a:xfrm>
            <a:off x="3052596" y="432270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0" name="Shape 9130"/>
          <p:cNvSpPr/>
          <p:nvPr/>
        </p:nvSpPr>
        <p:spPr>
          <a:xfrm>
            <a:off x="3052596" y="44424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1" name="Shape 9131"/>
          <p:cNvSpPr/>
          <p:nvPr/>
        </p:nvSpPr>
        <p:spPr>
          <a:xfrm>
            <a:off x="3281855" y="421181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2" name="Shape 9132"/>
          <p:cNvSpPr/>
          <p:nvPr/>
        </p:nvSpPr>
        <p:spPr>
          <a:xfrm>
            <a:off x="3281855" y="432881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3" name="Shape 9133"/>
          <p:cNvSpPr/>
          <p:nvPr/>
        </p:nvSpPr>
        <p:spPr>
          <a:xfrm>
            <a:off x="3281855" y="444853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4" name="Shape 9134"/>
          <p:cNvSpPr/>
          <p:nvPr/>
        </p:nvSpPr>
        <p:spPr>
          <a:xfrm>
            <a:off x="3398605" y="421073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5" name="Shape 9135"/>
          <p:cNvSpPr/>
          <p:nvPr/>
        </p:nvSpPr>
        <p:spPr>
          <a:xfrm>
            <a:off x="3518601" y="421073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6" name="Shape 9136"/>
          <p:cNvSpPr/>
          <p:nvPr/>
        </p:nvSpPr>
        <p:spPr>
          <a:xfrm>
            <a:off x="3398605" y="432773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7" name="Shape 9137"/>
          <p:cNvSpPr/>
          <p:nvPr/>
        </p:nvSpPr>
        <p:spPr>
          <a:xfrm>
            <a:off x="3398605" y="444745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8" name="Shape 9138"/>
          <p:cNvSpPr/>
          <p:nvPr/>
        </p:nvSpPr>
        <p:spPr>
          <a:xfrm>
            <a:off x="3518601" y="432773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9" name="Shape 9139"/>
          <p:cNvSpPr/>
          <p:nvPr/>
        </p:nvSpPr>
        <p:spPr>
          <a:xfrm>
            <a:off x="3518601" y="444745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0" name="Shape 9140"/>
          <p:cNvSpPr/>
          <p:nvPr/>
        </p:nvSpPr>
        <p:spPr>
          <a:xfrm>
            <a:off x="3725749" y="420678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1" name="Shape 9141"/>
          <p:cNvSpPr/>
          <p:nvPr/>
        </p:nvSpPr>
        <p:spPr>
          <a:xfrm>
            <a:off x="3725749" y="432378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2" name="Shape 9142"/>
          <p:cNvSpPr/>
          <p:nvPr/>
        </p:nvSpPr>
        <p:spPr>
          <a:xfrm>
            <a:off x="3725749" y="444351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3" name="Shape 9143"/>
          <p:cNvSpPr/>
          <p:nvPr/>
        </p:nvSpPr>
        <p:spPr>
          <a:xfrm>
            <a:off x="3842499" y="420570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4" name="Shape 9144"/>
          <p:cNvSpPr/>
          <p:nvPr/>
        </p:nvSpPr>
        <p:spPr>
          <a:xfrm>
            <a:off x="3962495" y="42057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5" name="Shape 9145"/>
          <p:cNvSpPr/>
          <p:nvPr/>
        </p:nvSpPr>
        <p:spPr>
          <a:xfrm>
            <a:off x="3842499" y="432270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6" name="Shape 9146"/>
          <p:cNvSpPr/>
          <p:nvPr/>
        </p:nvSpPr>
        <p:spPr>
          <a:xfrm>
            <a:off x="3842499" y="444242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7" name="Shape 9147"/>
          <p:cNvSpPr/>
          <p:nvPr/>
        </p:nvSpPr>
        <p:spPr>
          <a:xfrm>
            <a:off x="3962495" y="432270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8" name="Shape 9148"/>
          <p:cNvSpPr/>
          <p:nvPr/>
        </p:nvSpPr>
        <p:spPr>
          <a:xfrm>
            <a:off x="3962495" y="44424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9" name="Shape 9149"/>
          <p:cNvSpPr/>
          <p:nvPr/>
        </p:nvSpPr>
        <p:spPr>
          <a:xfrm>
            <a:off x="616042" y="46030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0" name="Shape 9150"/>
          <p:cNvSpPr/>
          <p:nvPr/>
        </p:nvSpPr>
        <p:spPr>
          <a:xfrm>
            <a:off x="616042" y="472094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1" name="Shape 9151"/>
          <p:cNvSpPr/>
          <p:nvPr/>
        </p:nvSpPr>
        <p:spPr>
          <a:xfrm>
            <a:off x="616042" y="484160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2" name="Shape 9152"/>
          <p:cNvSpPr/>
          <p:nvPr/>
        </p:nvSpPr>
        <p:spPr>
          <a:xfrm>
            <a:off x="732793" y="4601937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3" name="Shape 9153"/>
          <p:cNvSpPr/>
          <p:nvPr/>
        </p:nvSpPr>
        <p:spPr>
          <a:xfrm>
            <a:off x="852788" y="460193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4" name="Shape 9154"/>
          <p:cNvSpPr/>
          <p:nvPr/>
        </p:nvSpPr>
        <p:spPr>
          <a:xfrm>
            <a:off x="732793" y="471985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5" name="Shape 9155"/>
          <p:cNvSpPr/>
          <p:nvPr/>
        </p:nvSpPr>
        <p:spPr>
          <a:xfrm>
            <a:off x="732793" y="48405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6" name="Shape 9156"/>
          <p:cNvSpPr/>
          <p:nvPr/>
        </p:nvSpPr>
        <p:spPr>
          <a:xfrm>
            <a:off x="852788" y="471985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7" name="Shape 9157"/>
          <p:cNvSpPr/>
          <p:nvPr/>
        </p:nvSpPr>
        <p:spPr>
          <a:xfrm>
            <a:off x="852788" y="484051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8" name="Shape 9158"/>
          <p:cNvSpPr/>
          <p:nvPr/>
        </p:nvSpPr>
        <p:spPr>
          <a:xfrm>
            <a:off x="152400" y="46030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9" name="Shape 9159"/>
          <p:cNvSpPr/>
          <p:nvPr/>
        </p:nvSpPr>
        <p:spPr>
          <a:xfrm>
            <a:off x="152400" y="472094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0" name="Shape 9160"/>
          <p:cNvSpPr/>
          <p:nvPr/>
        </p:nvSpPr>
        <p:spPr>
          <a:xfrm>
            <a:off x="152400" y="484160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1" name="Shape 9161"/>
          <p:cNvSpPr/>
          <p:nvPr/>
        </p:nvSpPr>
        <p:spPr>
          <a:xfrm>
            <a:off x="269151" y="4601937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2" name="Shape 9162"/>
          <p:cNvSpPr/>
          <p:nvPr/>
        </p:nvSpPr>
        <p:spPr>
          <a:xfrm>
            <a:off x="389147" y="460193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3" name="Shape 9163"/>
          <p:cNvSpPr/>
          <p:nvPr/>
        </p:nvSpPr>
        <p:spPr>
          <a:xfrm>
            <a:off x="269151" y="471985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4" name="Shape 9164"/>
          <p:cNvSpPr/>
          <p:nvPr/>
        </p:nvSpPr>
        <p:spPr>
          <a:xfrm>
            <a:off x="269151" y="484051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5" name="Shape 9165"/>
          <p:cNvSpPr/>
          <p:nvPr/>
        </p:nvSpPr>
        <p:spPr>
          <a:xfrm>
            <a:off x="389147" y="471985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6" name="Shape 9166"/>
          <p:cNvSpPr/>
          <p:nvPr/>
        </p:nvSpPr>
        <p:spPr>
          <a:xfrm>
            <a:off x="389147" y="484051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7" name="Shape 9167"/>
          <p:cNvSpPr/>
          <p:nvPr/>
        </p:nvSpPr>
        <p:spPr>
          <a:xfrm>
            <a:off x="5069722" y="33998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8" name="Shape 9168"/>
          <p:cNvSpPr/>
          <p:nvPr/>
        </p:nvSpPr>
        <p:spPr>
          <a:xfrm>
            <a:off x="5069722" y="35177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9" name="Shape 9169"/>
          <p:cNvSpPr/>
          <p:nvPr/>
        </p:nvSpPr>
        <p:spPr>
          <a:xfrm>
            <a:off x="5069722" y="36384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0" name="Shape 9170"/>
          <p:cNvSpPr/>
          <p:nvPr/>
        </p:nvSpPr>
        <p:spPr>
          <a:xfrm>
            <a:off x="5186472" y="339877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1" name="Shape 9171"/>
          <p:cNvSpPr/>
          <p:nvPr/>
        </p:nvSpPr>
        <p:spPr>
          <a:xfrm>
            <a:off x="5306469" y="33987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2" name="Shape 9172"/>
          <p:cNvSpPr/>
          <p:nvPr/>
        </p:nvSpPr>
        <p:spPr>
          <a:xfrm>
            <a:off x="5186472" y="3516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3" name="Shape 9173"/>
          <p:cNvSpPr/>
          <p:nvPr/>
        </p:nvSpPr>
        <p:spPr>
          <a:xfrm>
            <a:off x="5186472" y="36373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4" name="Shape 9174"/>
          <p:cNvSpPr/>
          <p:nvPr/>
        </p:nvSpPr>
        <p:spPr>
          <a:xfrm>
            <a:off x="5306469" y="3516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5" name="Shape 9175"/>
          <p:cNvSpPr/>
          <p:nvPr/>
        </p:nvSpPr>
        <p:spPr>
          <a:xfrm>
            <a:off x="5306469" y="36373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6" name="Shape 9176"/>
          <p:cNvSpPr/>
          <p:nvPr/>
        </p:nvSpPr>
        <p:spPr>
          <a:xfrm>
            <a:off x="5533364" y="33998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7" name="Shape 9177"/>
          <p:cNvSpPr/>
          <p:nvPr/>
        </p:nvSpPr>
        <p:spPr>
          <a:xfrm>
            <a:off x="5533364" y="35177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8" name="Shape 9178"/>
          <p:cNvSpPr/>
          <p:nvPr/>
        </p:nvSpPr>
        <p:spPr>
          <a:xfrm>
            <a:off x="5533364" y="36384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9" name="Shape 9179"/>
          <p:cNvSpPr/>
          <p:nvPr/>
        </p:nvSpPr>
        <p:spPr>
          <a:xfrm>
            <a:off x="5650114" y="339877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0" name="Shape 9180"/>
          <p:cNvSpPr/>
          <p:nvPr/>
        </p:nvSpPr>
        <p:spPr>
          <a:xfrm>
            <a:off x="5770110" y="33987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1" name="Shape 9181"/>
          <p:cNvSpPr/>
          <p:nvPr/>
        </p:nvSpPr>
        <p:spPr>
          <a:xfrm>
            <a:off x="5650114" y="3516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2" name="Shape 9182"/>
          <p:cNvSpPr/>
          <p:nvPr/>
        </p:nvSpPr>
        <p:spPr>
          <a:xfrm>
            <a:off x="5650114" y="36373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3" name="Shape 9183"/>
          <p:cNvSpPr/>
          <p:nvPr/>
        </p:nvSpPr>
        <p:spPr>
          <a:xfrm>
            <a:off x="5770110" y="3516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4" name="Shape 9184"/>
          <p:cNvSpPr/>
          <p:nvPr/>
        </p:nvSpPr>
        <p:spPr>
          <a:xfrm>
            <a:off x="5770110" y="36373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5" name="Shape 9185"/>
          <p:cNvSpPr/>
          <p:nvPr/>
        </p:nvSpPr>
        <p:spPr>
          <a:xfrm>
            <a:off x="5977258" y="3399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6" name="Shape 9186"/>
          <p:cNvSpPr/>
          <p:nvPr/>
        </p:nvSpPr>
        <p:spPr>
          <a:xfrm>
            <a:off x="5977258" y="35177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7" name="Shape 9187"/>
          <p:cNvSpPr/>
          <p:nvPr/>
        </p:nvSpPr>
        <p:spPr>
          <a:xfrm>
            <a:off x="5977258" y="36384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8" name="Shape 9188"/>
          <p:cNvSpPr/>
          <p:nvPr/>
        </p:nvSpPr>
        <p:spPr>
          <a:xfrm>
            <a:off x="6094009" y="339877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9" name="Shape 9189"/>
          <p:cNvSpPr/>
          <p:nvPr/>
        </p:nvSpPr>
        <p:spPr>
          <a:xfrm>
            <a:off x="6214004" y="339877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0" name="Shape 9190"/>
          <p:cNvSpPr/>
          <p:nvPr/>
        </p:nvSpPr>
        <p:spPr>
          <a:xfrm>
            <a:off x="6094009" y="3516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1" name="Shape 9191"/>
          <p:cNvSpPr/>
          <p:nvPr/>
        </p:nvSpPr>
        <p:spPr>
          <a:xfrm>
            <a:off x="6094009" y="36373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2" name="Shape 9192"/>
          <p:cNvSpPr/>
          <p:nvPr/>
        </p:nvSpPr>
        <p:spPr>
          <a:xfrm>
            <a:off x="6214004" y="35166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3" name="Shape 9193"/>
          <p:cNvSpPr/>
          <p:nvPr/>
        </p:nvSpPr>
        <p:spPr>
          <a:xfrm>
            <a:off x="6214004" y="36373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4" name="Shape 9194"/>
          <p:cNvSpPr/>
          <p:nvPr/>
        </p:nvSpPr>
        <p:spPr>
          <a:xfrm>
            <a:off x="6433357" y="34021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5" name="Shape 9195"/>
          <p:cNvSpPr/>
          <p:nvPr/>
        </p:nvSpPr>
        <p:spPr>
          <a:xfrm>
            <a:off x="6433357" y="351460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6" name="Shape 9196"/>
          <p:cNvSpPr/>
          <p:nvPr/>
        </p:nvSpPr>
        <p:spPr>
          <a:xfrm>
            <a:off x="6433357" y="363485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7" name="Shape 9197"/>
          <p:cNvSpPr/>
          <p:nvPr/>
        </p:nvSpPr>
        <p:spPr>
          <a:xfrm>
            <a:off x="6550107" y="340105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8" name="Shape 9198"/>
          <p:cNvSpPr/>
          <p:nvPr/>
        </p:nvSpPr>
        <p:spPr>
          <a:xfrm>
            <a:off x="6670103" y="340105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9" name="Shape 9199"/>
          <p:cNvSpPr/>
          <p:nvPr/>
        </p:nvSpPr>
        <p:spPr>
          <a:xfrm>
            <a:off x="6550107" y="35135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0" name="Shape 9200"/>
          <p:cNvSpPr/>
          <p:nvPr/>
        </p:nvSpPr>
        <p:spPr>
          <a:xfrm>
            <a:off x="6550107" y="36337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1" name="Shape 9201"/>
          <p:cNvSpPr/>
          <p:nvPr/>
        </p:nvSpPr>
        <p:spPr>
          <a:xfrm>
            <a:off x="6670103" y="351351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2" name="Shape 9202"/>
          <p:cNvSpPr/>
          <p:nvPr/>
        </p:nvSpPr>
        <p:spPr>
          <a:xfrm>
            <a:off x="6670103" y="36337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3" name="Shape 9203"/>
          <p:cNvSpPr/>
          <p:nvPr/>
        </p:nvSpPr>
        <p:spPr>
          <a:xfrm>
            <a:off x="6877251" y="340105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4" name="Shape 9204"/>
          <p:cNvSpPr/>
          <p:nvPr/>
        </p:nvSpPr>
        <p:spPr>
          <a:xfrm>
            <a:off x="6877251" y="351856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5" name="Shape 9205"/>
          <p:cNvSpPr/>
          <p:nvPr/>
        </p:nvSpPr>
        <p:spPr>
          <a:xfrm>
            <a:off x="6877251" y="363881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6" name="Shape 9206"/>
          <p:cNvSpPr/>
          <p:nvPr/>
        </p:nvSpPr>
        <p:spPr>
          <a:xfrm>
            <a:off x="6994002" y="339997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7" name="Shape 9207"/>
          <p:cNvSpPr/>
          <p:nvPr/>
        </p:nvSpPr>
        <p:spPr>
          <a:xfrm>
            <a:off x="7113997" y="339997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8" name="Shape 9208"/>
          <p:cNvSpPr/>
          <p:nvPr/>
        </p:nvSpPr>
        <p:spPr>
          <a:xfrm>
            <a:off x="6994002" y="35174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9" name="Shape 9209"/>
          <p:cNvSpPr/>
          <p:nvPr/>
        </p:nvSpPr>
        <p:spPr>
          <a:xfrm>
            <a:off x="6994002" y="36377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0" name="Shape 9210"/>
          <p:cNvSpPr/>
          <p:nvPr/>
        </p:nvSpPr>
        <p:spPr>
          <a:xfrm>
            <a:off x="7113997" y="351748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1" name="Shape 9211"/>
          <p:cNvSpPr/>
          <p:nvPr/>
        </p:nvSpPr>
        <p:spPr>
          <a:xfrm>
            <a:off x="7113997" y="363772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2" name="Shape 9212"/>
          <p:cNvSpPr/>
          <p:nvPr/>
        </p:nvSpPr>
        <p:spPr>
          <a:xfrm>
            <a:off x="7320971" y="33960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3" name="Shape 9213"/>
          <p:cNvSpPr/>
          <p:nvPr/>
        </p:nvSpPr>
        <p:spPr>
          <a:xfrm>
            <a:off x="7320971" y="351352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4" name="Shape 9214"/>
          <p:cNvSpPr/>
          <p:nvPr/>
        </p:nvSpPr>
        <p:spPr>
          <a:xfrm>
            <a:off x="7320971" y="363376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5" name="Shape 9215"/>
          <p:cNvSpPr/>
          <p:nvPr/>
        </p:nvSpPr>
        <p:spPr>
          <a:xfrm>
            <a:off x="7437722" y="339492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6" name="Shape 9216"/>
          <p:cNvSpPr/>
          <p:nvPr/>
        </p:nvSpPr>
        <p:spPr>
          <a:xfrm>
            <a:off x="7557718" y="33949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7" name="Shape 9217"/>
          <p:cNvSpPr/>
          <p:nvPr/>
        </p:nvSpPr>
        <p:spPr>
          <a:xfrm>
            <a:off x="7437722" y="351243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8" name="Shape 9218"/>
          <p:cNvSpPr/>
          <p:nvPr/>
        </p:nvSpPr>
        <p:spPr>
          <a:xfrm>
            <a:off x="7437722" y="36326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9" name="Shape 9219"/>
          <p:cNvSpPr/>
          <p:nvPr/>
        </p:nvSpPr>
        <p:spPr>
          <a:xfrm>
            <a:off x="7557718" y="35124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0" name="Shape 9220"/>
          <p:cNvSpPr/>
          <p:nvPr/>
        </p:nvSpPr>
        <p:spPr>
          <a:xfrm>
            <a:off x="7557718" y="36326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1" name="Shape 9221"/>
          <p:cNvSpPr/>
          <p:nvPr/>
        </p:nvSpPr>
        <p:spPr>
          <a:xfrm>
            <a:off x="7730641" y="339756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2" name="Shape 9222"/>
          <p:cNvSpPr/>
          <p:nvPr/>
        </p:nvSpPr>
        <p:spPr>
          <a:xfrm>
            <a:off x="7730641" y="351456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3" name="Shape 9223"/>
          <p:cNvSpPr/>
          <p:nvPr/>
        </p:nvSpPr>
        <p:spPr>
          <a:xfrm>
            <a:off x="7730641" y="363428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4" name="Shape 9224"/>
          <p:cNvSpPr/>
          <p:nvPr/>
        </p:nvSpPr>
        <p:spPr>
          <a:xfrm>
            <a:off x="7847476" y="339648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5" name="Shape 9225"/>
          <p:cNvSpPr/>
          <p:nvPr/>
        </p:nvSpPr>
        <p:spPr>
          <a:xfrm>
            <a:off x="7967471" y="33964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6" name="Shape 9226"/>
          <p:cNvSpPr/>
          <p:nvPr/>
        </p:nvSpPr>
        <p:spPr>
          <a:xfrm>
            <a:off x="7847476" y="351347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7" name="Shape 9227"/>
          <p:cNvSpPr/>
          <p:nvPr/>
        </p:nvSpPr>
        <p:spPr>
          <a:xfrm>
            <a:off x="7847476" y="36332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8" name="Shape 9228"/>
          <p:cNvSpPr/>
          <p:nvPr/>
        </p:nvSpPr>
        <p:spPr>
          <a:xfrm>
            <a:off x="7967471" y="351347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9" name="Shape 9229"/>
          <p:cNvSpPr/>
          <p:nvPr/>
        </p:nvSpPr>
        <p:spPr>
          <a:xfrm>
            <a:off x="7967471" y="36332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0" name="Shape 9230"/>
          <p:cNvSpPr/>
          <p:nvPr/>
        </p:nvSpPr>
        <p:spPr>
          <a:xfrm>
            <a:off x="8196730" y="340259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1" name="Shape 9231"/>
          <p:cNvSpPr/>
          <p:nvPr/>
        </p:nvSpPr>
        <p:spPr>
          <a:xfrm>
            <a:off x="8196730" y="351958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2" name="Shape 9232"/>
          <p:cNvSpPr/>
          <p:nvPr/>
        </p:nvSpPr>
        <p:spPr>
          <a:xfrm>
            <a:off x="8196730" y="363931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3" name="Shape 9233"/>
          <p:cNvSpPr/>
          <p:nvPr/>
        </p:nvSpPr>
        <p:spPr>
          <a:xfrm>
            <a:off x="8313480" y="340150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4" name="Shape 9234"/>
          <p:cNvSpPr/>
          <p:nvPr/>
        </p:nvSpPr>
        <p:spPr>
          <a:xfrm>
            <a:off x="8433476" y="34015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5" name="Shape 9235"/>
          <p:cNvSpPr/>
          <p:nvPr/>
        </p:nvSpPr>
        <p:spPr>
          <a:xfrm>
            <a:off x="8313480" y="351850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6" name="Shape 9236"/>
          <p:cNvSpPr/>
          <p:nvPr/>
        </p:nvSpPr>
        <p:spPr>
          <a:xfrm>
            <a:off x="8313480" y="363822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7" name="Shape 9237"/>
          <p:cNvSpPr/>
          <p:nvPr/>
        </p:nvSpPr>
        <p:spPr>
          <a:xfrm>
            <a:off x="8433476" y="351850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8" name="Shape 9238"/>
          <p:cNvSpPr/>
          <p:nvPr/>
        </p:nvSpPr>
        <p:spPr>
          <a:xfrm>
            <a:off x="8433476" y="36382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9" name="Shape 9239"/>
          <p:cNvSpPr/>
          <p:nvPr/>
        </p:nvSpPr>
        <p:spPr>
          <a:xfrm>
            <a:off x="8640624" y="339756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0" name="Shape 9240"/>
          <p:cNvSpPr/>
          <p:nvPr/>
        </p:nvSpPr>
        <p:spPr>
          <a:xfrm>
            <a:off x="8640624" y="351456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1" name="Shape 9241"/>
          <p:cNvSpPr/>
          <p:nvPr/>
        </p:nvSpPr>
        <p:spPr>
          <a:xfrm>
            <a:off x="8640624" y="363428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2" name="Shape 9242"/>
          <p:cNvSpPr/>
          <p:nvPr/>
        </p:nvSpPr>
        <p:spPr>
          <a:xfrm>
            <a:off x="8757374" y="339648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3" name="Shape 9243"/>
          <p:cNvSpPr/>
          <p:nvPr/>
        </p:nvSpPr>
        <p:spPr>
          <a:xfrm>
            <a:off x="8877370" y="33964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4" name="Shape 9244"/>
          <p:cNvSpPr/>
          <p:nvPr/>
        </p:nvSpPr>
        <p:spPr>
          <a:xfrm>
            <a:off x="8757374" y="35134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5" name="Shape 9245"/>
          <p:cNvSpPr/>
          <p:nvPr/>
        </p:nvSpPr>
        <p:spPr>
          <a:xfrm>
            <a:off x="8757374" y="36332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6" name="Shape 9246"/>
          <p:cNvSpPr/>
          <p:nvPr/>
        </p:nvSpPr>
        <p:spPr>
          <a:xfrm>
            <a:off x="8877370" y="351347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7" name="Shape 9247"/>
          <p:cNvSpPr/>
          <p:nvPr/>
        </p:nvSpPr>
        <p:spPr>
          <a:xfrm>
            <a:off x="8877370" y="36332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8" name="Shape 9248"/>
          <p:cNvSpPr/>
          <p:nvPr/>
        </p:nvSpPr>
        <p:spPr>
          <a:xfrm>
            <a:off x="5530917" y="37938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9" name="Shape 9249"/>
          <p:cNvSpPr/>
          <p:nvPr/>
        </p:nvSpPr>
        <p:spPr>
          <a:xfrm>
            <a:off x="5530917" y="391171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0" name="Shape 9250"/>
          <p:cNvSpPr/>
          <p:nvPr/>
        </p:nvSpPr>
        <p:spPr>
          <a:xfrm>
            <a:off x="5530917" y="403237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1" name="Shape 9251"/>
          <p:cNvSpPr/>
          <p:nvPr/>
        </p:nvSpPr>
        <p:spPr>
          <a:xfrm>
            <a:off x="5647668" y="379271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2" name="Shape 9252"/>
          <p:cNvSpPr/>
          <p:nvPr/>
        </p:nvSpPr>
        <p:spPr>
          <a:xfrm>
            <a:off x="5767663" y="379271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3" name="Shape 9253"/>
          <p:cNvSpPr/>
          <p:nvPr/>
        </p:nvSpPr>
        <p:spPr>
          <a:xfrm>
            <a:off x="5647668" y="391062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4" name="Shape 9254"/>
          <p:cNvSpPr/>
          <p:nvPr/>
        </p:nvSpPr>
        <p:spPr>
          <a:xfrm>
            <a:off x="5647668" y="403128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5" name="Shape 9255"/>
          <p:cNvSpPr/>
          <p:nvPr/>
        </p:nvSpPr>
        <p:spPr>
          <a:xfrm>
            <a:off x="5767663" y="391062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6" name="Shape 9256"/>
          <p:cNvSpPr/>
          <p:nvPr/>
        </p:nvSpPr>
        <p:spPr>
          <a:xfrm>
            <a:off x="5767663" y="40312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7" name="Shape 9257"/>
          <p:cNvSpPr/>
          <p:nvPr/>
        </p:nvSpPr>
        <p:spPr>
          <a:xfrm>
            <a:off x="5067275" y="37938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8" name="Shape 9258"/>
          <p:cNvSpPr/>
          <p:nvPr/>
        </p:nvSpPr>
        <p:spPr>
          <a:xfrm>
            <a:off x="5067275" y="391171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9" name="Shape 9259"/>
          <p:cNvSpPr/>
          <p:nvPr/>
        </p:nvSpPr>
        <p:spPr>
          <a:xfrm>
            <a:off x="5067275" y="403237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0" name="Shape 9260"/>
          <p:cNvSpPr/>
          <p:nvPr/>
        </p:nvSpPr>
        <p:spPr>
          <a:xfrm>
            <a:off x="5184026" y="379271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1" name="Shape 9261"/>
          <p:cNvSpPr/>
          <p:nvPr/>
        </p:nvSpPr>
        <p:spPr>
          <a:xfrm>
            <a:off x="5304022" y="379271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2" name="Shape 9262"/>
          <p:cNvSpPr/>
          <p:nvPr/>
        </p:nvSpPr>
        <p:spPr>
          <a:xfrm>
            <a:off x="5184026" y="391062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3" name="Shape 9263"/>
          <p:cNvSpPr/>
          <p:nvPr/>
        </p:nvSpPr>
        <p:spPr>
          <a:xfrm>
            <a:off x="5184026" y="40312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4" name="Shape 9264"/>
          <p:cNvSpPr/>
          <p:nvPr/>
        </p:nvSpPr>
        <p:spPr>
          <a:xfrm>
            <a:off x="5304022" y="391062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5" name="Shape 9265"/>
          <p:cNvSpPr/>
          <p:nvPr/>
        </p:nvSpPr>
        <p:spPr>
          <a:xfrm>
            <a:off x="5304022" y="403128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6" name="Shape 9266"/>
          <p:cNvSpPr/>
          <p:nvPr/>
        </p:nvSpPr>
        <p:spPr>
          <a:xfrm>
            <a:off x="5977258" y="38104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7" name="Shape 9267"/>
          <p:cNvSpPr/>
          <p:nvPr/>
        </p:nvSpPr>
        <p:spPr>
          <a:xfrm>
            <a:off x="5977258" y="392834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8" name="Shape 9268"/>
          <p:cNvSpPr/>
          <p:nvPr/>
        </p:nvSpPr>
        <p:spPr>
          <a:xfrm>
            <a:off x="5977258" y="40490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9" name="Shape 9269"/>
          <p:cNvSpPr/>
          <p:nvPr/>
        </p:nvSpPr>
        <p:spPr>
          <a:xfrm>
            <a:off x="6094009" y="380934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0" name="Shape 9270"/>
          <p:cNvSpPr/>
          <p:nvPr/>
        </p:nvSpPr>
        <p:spPr>
          <a:xfrm>
            <a:off x="6214004" y="380934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1" name="Shape 9271"/>
          <p:cNvSpPr/>
          <p:nvPr/>
        </p:nvSpPr>
        <p:spPr>
          <a:xfrm>
            <a:off x="6094009" y="392725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2" name="Shape 9272"/>
          <p:cNvSpPr/>
          <p:nvPr/>
        </p:nvSpPr>
        <p:spPr>
          <a:xfrm>
            <a:off x="6094009" y="40479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3" name="Shape 9273"/>
          <p:cNvSpPr/>
          <p:nvPr/>
        </p:nvSpPr>
        <p:spPr>
          <a:xfrm>
            <a:off x="6214004" y="392725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4" name="Shape 9274"/>
          <p:cNvSpPr/>
          <p:nvPr/>
        </p:nvSpPr>
        <p:spPr>
          <a:xfrm>
            <a:off x="6214004" y="40479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5" name="Shape 9275"/>
          <p:cNvSpPr/>
          <p:nvPr/>
        </p:nvSpPr>
        <p:spPr>
          <a:xfrm>
            <a:off x="6433182" y="38104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6" name="Shape 9276"/>
          <p:cNvSpPr/>
          <p:nvPr/>
        </p:nvSpPr>
        <p:spPr>
          <a:xfrm>
            <a:off x="6433182" y="392834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7" name="Shape 9277"/>
          <p:cNvSpPr/>
          <p:nvPr/>
        </p:nvSpPr>
        <p:spPr>
          <a:xfrm>
            <a:off x="6433182" y="40490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8" name="Shape 9278"/>
          <p:cNvSpPr/>
          <p:nvPr/>
        </p:nvSpPr>
        <p:spPr>
          <a:xfrm>
            <a:off x="6549932" y="380934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9" name="Shape 9279"/>
          <p:cNvSpPr/>
          <p:nvPr/>
        </p:nvSpPr>
        <p:spPr>
          <a:xfrm>
            <a:off x="6669928" y="380934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0" name="Shape 9280"/>
          <p:cNvSpPr/>
          <p:nvPr/>
        </p:nvSpPr>
        <p:spPr>
          <a:xfrm>
            <a:off x="6549932" y="392725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1" name="Shape 9281"/>
          <p:cNvSpPr/>
          <p:nvPr/>
        </p:nvSpPr>
        <p:spPr>
          <a:xfrm>
            <a:off x="6549932" y="404792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2" name="Shape 9282"/>
          <p:cNvSpPr/>
          <p:nvPr/>
        </p:nvSpPr>
        <p:spPr>
          <a:xfrm>
            <a:off x="6669928" y="392725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3" name="Shape 9283"/>
          <p:cNvSpPr/>
          <p:nvPr/>
        </p:nvSpPr>
        <p:spPr>
          <a:xfrm>
            <a:off x="6669928" y="40479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4" name="Shape 9284"/>
          <p:cNvSpPr/>
          <p:nvPr/>
        </p:nvSpPr>
        <p:spPr>
          <a:xfrm>
            <a:off x="5069722" y="420908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5" name="Shape 9285"/>
          <p:cNvSpPr/>
          <p:nvPr/>
        </p:nvSpPr>
        <p:spPr>
          <a:xfrm>
            <a:off x="5069722" y="43269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6" name="Shape 9286"/>
          <p:cNvSpPr/>
          <p:nvPr/>
        </p:nvSpPr>
        <p:spPr>
          <a:xfrm>
            <a:off x="5069722" y="44476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7" name="Shape 9287"/>
          <p:cNvSpPr/>
          <p:nvPr/>
        </p:nvSpPr>
        <p:spPr>
          <a:xfrm>
            <a:off x="5186472" y="420799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8" name="Shape 9288"/>
          <p:cNvSpPr/>
          <p:nvPr/>
        </p:nvSpPr>
        <p:spPr>
          <a:xfrm>
            <a:off x="5306469" y="42079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9" name="Shape 9289"/>
          <p:cNvSpPr/>
          <p:nvPr/>
        </p:nvSpPr>
        <p:spPr>
          <a:xfrm>
            <a:off x="5186472" y="432590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0" name="Shape 9290"/>
          <p:cNvSpPr/>
          <p:nvPr/>
        </p:nvSpPr>
        <p:spPr>
          <a:xfrm>
            <a:off x="5186472" y="44465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1" name="Shape 9291"/>
          <p:cNvSpPr/>
          <p:nvPr/>
        </p:nvSpPr>
        <p:spPr>
          <a:xfrm>
            <a:off x="5306469" y="43259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2" name="Shape 9292"/>
          <p:cNvSpPr/>
          <p:nvPr/>
        </p:nvSpPr>
        <p:spPr>
          <a:xfrm>
            <a:off x="5306469" y="44465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3" name="Shape 9293"/>
          <p:cNvSpPr/>
          <p:nvPr/>
        </p:nvSpPr>
        <p:spPr>
          <a:xfrm>
            <a:off x="5533364" y="420908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4" name="Shape 9294"/>
          <p:cNvSpPr/>
          <p:nvPr/>
        </p:nvSpPr>
        <p:spPr>
          <a:xfrm>
            <a:off x="5533364" y="43269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5" name="Shape 9295"/>
          <p:cNvSpPr/>
          <p:nvPr/>
        </p:nvSpPr>
        <p:spPr>
          <a:xfrm>
            <a:off x="5533364" y="44476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6" name="Shape 9296"/>
          <p:cNvSpPr/>
          <p:nvPr/>
        </p:nvSpPr>
        <p:spPr>
          <a:xfrm>
            <a:off x="5650114" y="420799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7" name="Shape 9297"/>
          <p:cNvSpPr/>
          <p:nvPr/>
        </p:nvSpPr>
        <p:spPr>
          <a:xfrm>
            <a:off x="5770110" y="42079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8" name="Shape 9298"/>
          <p:cNvSpPr/>
          <p:nvPr/>
        </p:nvSpPr>
        <p:spPr>
          <a:xfrm>
            <a:off x="5650114" y="432590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9" name="Shape 9299"/>
          <p:cNvSpPr/>
          <p:nvPr/>
        </p:nvSpPr>
        <p:spPr>
          <a:xfrm>
            <a:off x="5650114" y="44465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0" name="Shape 9300"/>
          <p:cNvSpPr/>
          <p:nvPr/>
        </p:nvSpPr>
        <p:spPr>
          <a:xfrm>
            <a:off x="5770110" y="43259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1" name="Shape 9301"/>
          <p:cNvSpPr/>
          <p:nvPr/>
        </p:nvSpPr>
        <p:spPr>
          <a:xfrm>
            <a:off x="5770110" y="44465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2" name="Shape 9302"/>
          <p:cNvSpPr/>
          <p:nvPr/>
        </p:nvSpPr>
        <p:spPr>
          <a:xfrm>
            <a:off x="5977258" y="420908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3" name="Shape 9303"/>
          <p:cNvSpPr/>
          <p:nvPr/>
        </p:nvSpPr>
        <p:spPr>
          <a:xfrm>
            <a:off x="5977258" y="432699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4" name="Shape 9304"/>
          <p:cNvSpPr/>
          <p:nvPr/>
        </p:nvSpPr>
        <p:spPr>
          <a:xfrm>
            <a:off x="5977258" y="44476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5" name="Shape 9305"/>
          <p:cNvSpPr/>
          <p:nvPr/>
        </p:nvSpPr>
        <p:spPr>
          <a:xfrm>
            <a:off x="6094009" y="420799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6" name="Shape 9306"/>
          <p:cNvSpPr/>
          <p:nvPr/>
        </p:nvSpPr>
        <p:spPr>
          <a:xfrm>
            <a:off x="6214004" y="42079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7" name="Shape 9307"/>
          <p:cNvSpPr/>
          <p:nvPr/>
        </p:nvSpPr>
        <p:spPr>
          <a:xfrm>
            <a:off x="6094009" y="432590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8" name="Shape 9308"/>
          <p:cNvSpPr/>
          <p:nvPr/>
        </p:nvSpPr>
        <p:spPr>
          <a:xfrm>
            <a:off x="6094009" y="44465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9" name="Shape 9309"/>
          <p:cNvSpPr/>
          <p:nvPr/>
        </p:nvSpPr>
        <p:spPr>
          <a:xfrm>
            <a:off x="6214004" y="43259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0" name="Shape 9310"/>
          <p:cNvSpPr/>
          <p:nvPr/>
        </p:nvSpPr>
        <p:spPr>
          <a:xfrm>
            <a:off x="6214004" y="44465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1" name="Shape 9311"/>
          <p:cNvSpPr/>
          <p:nvPr/>
        </p:nvSpPr>
        <p:spPr>
          <a:xfrm>
            <a:off x="6433357" y="421136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2" name="Shape 9312"/>
          <p:cNvSpPr/>
          <p:nvPr/>
        </p:nvSpPr>
        <p:spPr>
          <a:xfrm>
            <a:off x="6433357" y="432382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3" name="Shape 9313"/>
          <p:cNvSpPr/>
          <p:nvPr/>
        </p:nvSpPr>
        <p:spPr>
          <a:xfrm>
            <a:off x="6433357" y="444407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4" name="Shape 9314"/>
          <p:cNvSpPr/>
          <p:nvPr/>
        </p:nvSpPr>
        <p:spPr>
          <a:xfrm>
            <a:off x="6550107" y="421027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5" name="Shape 9315"/>
          <p:cNvSpPr/>
          <p:nvPr/>
        </p:nvSpPr>
        <p:spPr>
          <a:xfrm>
            <a:off x="6670103" y="42102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6" name="Shape 9316"/>
          <p:cNvSpPr/>
          <p:nvPr/>
        </p:nvSpPr>
        <p:spPr>
          <a:xfrm>
            <a:off x="6550107" y="432273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7" name="Shape 9317"/>
          <p:cNvSpPr/>
          <p:nvPr/>
        </p:nvSpPr>
        <p:spPr>
          <a:xfrm>
            <a:off x="6550107" y="44429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8" name="Shape 9318"/>
          <p:cNvSpPr/>
          <p:nvPr/>
        </p:nvSpPr>
        <p:spPr>
          <a:xfrm>
            <a:off x="6670103" y="43227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9" name="Shape 9319"/>
          <p:cNvSpPr/>
          <p:nvPr/>
        </p:nvSpPr>
        <p:spPr>
          <a:xfrm>
            <a:off x="6670103" y="44429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0" name="Shape 9320"/>
          <p:cNvSpPr/>
          <p:nvPr/>
        </p:nvSpPr>
        <p:spPr>
          <a:xfrm>
            <a:off x="6877251" y="42102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1" name="Shape 9321"/>
          <p:cNvSpPr/>
          <p:nvPr/>
        </p:nvSpPr>
        <p:spPr>
          <a:xfrm>
            <a:off x="6877251" y="43277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2" name="Shape 9322"/>
          <p:cNvSpPr/>
          <p:nvPr/>
        </p:nvSpPr>
        <p:spPr>
          <a:xfrm>
            <a:off x="6877251" y="44480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3" name="Shape 9323"/>
          <p:cNvSpPr/>
          <p:nvPr/>
        </p:nvSpPr>
        <p:spPr>
          <a:xfrm>
            <a:off x="6994002" y="420919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4" name="Shape 9324"/>
          <p:cNvSpPr/>
          <p:nvPr/>
        </p:nvSpPr>
        <p:spPr>
          <a:xfrm>
            <a:off x="7113997" y="420919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5" name="Shape 9325"/>
          <p:cNvSpPr/>
          <p:nvPr/>
        </p:nvSpPr>
        <p:spPr>
          <a:xfrm>
            <a:off x="6994002" y="43267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6" name="Shape 9326"/>
          <p:cNvSpPr/>
          <p:nvPr/>
        </p:nvSpPr>
        <p:spPr>
          <a:xfrm>
            <a:off x="6994002" y="44469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7" name="Shape 9327"/>
          <p:cNvSpPr/>
          <p:nvPr/>
        </p:nvSpPr>
        <p:spPr>
          <a:xfrm>
            <a:off x="7113997" y="43267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8" name="Shape 9328"/>
          <p:cNvSpPr/>
          <p:nvPr/>
        </p:nvSpPr>
        <p:spPr>
          <a:xfrm>
            <a:off x="7113997" y="44469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9" name="Shape 9329"/>
          <p:cNvSpPr/>
          <p:nvPr/>
        </p:nvSpPr>
        <p:spPr>
          <a:xfrm>
            <a:off x="7320971" y="420522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0" name="Shape 9330"/>
          <p:cNvSpPr/>
          <p:nvPr/>
        </p:nvSpPr>
        <p:spPr>
          <a:xfrm>
            <a:off x="7320971" y="43227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1" name="Shape 9331"/>
          <p:cNvSpPr/>
          <p:nvPr/>
        </p:nvSpPr>
        <p:spPr>
          <a:xfrm>
            <a:off x="7320971" y="44429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2" name="Shape 9332"/>
          <p:cNvSpPr/>
          <p:nvPr/>
        </p:nvSpPr>
        <p:spPr>
          <a:xfrm>
            <a:off x="7437722" y="420414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3" name="Shape 9333"/>
          <p:cNvSpPr/>
          <p:nvPr/>
        </p:nvSpPr>
        <p:spPr>
          <a:xfrm>
            <a:off x="7557718" y="420414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4" name="Shape 9334"/>
          <p:cNvSpPr/>
          <p:nvPr/>
        </p:nvSpPr>
        <p:spPr>
          <a:xfrm>
            <a:off x="7437722" y="432165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5" name="Shape 9335"/>
          <p:cNvSpPr/>
          <p:nvPr/>
        </p:nvSpPr>
        <p:spPr>
          <a:xfrm>
            <a:off x="7437722" y="44419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6" name="Shape 9336"/>
          <p:cNvSpPr/>
          <p:nvPr/>
        </p:nvSpPr>
        <p:spPr>
          <a:xfrm>
            <a:off x="7557718" y="432165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7" name="Shape 9337"/>
          <p:cNvSpPr/>
          <p:nvPr/>
        </p:nvSpPr>
        <p:spPr>
          <a:xfrm>
            <a:off x="7557718" y="44419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8" name="Shape 9338"/>
          <p:cNvSpPr/>
          <p:nvPr/>
        </p:nvSpPr>
        <p:spPr>
          <a:xfrm>
            <a:off x="7730641" y="42067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9" name="Shape 9339"/>
          <p:cNvSpPr/>
          <p:nvPr/>
        </p:nvSpPr>
        <p:spPr>
          <a:xfrm>
            <a:off x="7730641" y="43237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0" name="Shape 9340"/>
          <p:cNvSpPr/>
          <p:nvPr/>
        </p:nvSpPr>
        <p:spPr>
          <a:xfrm>
            <a:off x="7730641" y="44435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1" name="Shape 9341"/>
          <p:cNvSpPr/>
          <p:nvPr/>
        </p:nvSpPr>
        <p:spPr>
          <a:xfrm>
            <a:off x="7847476" y="420570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2" name="Shape 9342"/>
          <p:cNvSpPr/>
          <p:nvPr/>
        </p:nvSpPr>
        <p:spPr>
          <a:xfrm>
            <a:off x="7967471" y="420570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3" name="Shape 9343"/>
          <p:cNvSpPr/>
          <p:nvPr/>
        </p:nvSpPr>
        <p:spPr>
          <a:xfrm>
            <a:off x="7847476" y="432269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4" name="Shape 9344"/>
          <p:cNvSpPr/>
          <p:nvPr/>
        </p:nvSpPr>
        <p:spPr>
          <a:xfrm>
            <a:off x="7847476" y="44424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5" name="Shape 9345"/>
          <p:cNvSpPr/>
          <p:nvPr/>
        </p:nvSpPr>
        <p:spPr>
          <a:xfrm>
            <a:off x="7967471" y="432269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6" name="Shape 9346"/>
          <p:cNvSpPr/>
          <p:nvPr/>
        </p:nvSpPr>
        <p:spPr>
          <a:xfrm>
            <a:off x="7967471" y="444242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7" name="Shape 9347"/>
          <p:cNvSpPr/>
          <p:nvPr/>
        </p:nvSpPr>
        <p:spPr>
          <a:xfrm>
            <a:off x="8196730" y="421181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8" name="Shape 9348"/>
          <p:cNvSpPr/>
          <p:nvPr/>
        </p:nvSpPr>
        <p:spPr>
          <a:xfrm>
            <a:off x="8196730" y="432880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9" name="Shape 9349"/>
          <p:cNvSpPr/>
          <p:nvPr/>
        </p:nvSpPr>
        <p:spPr>
          <a:xfrm>
            <a:off x="8196730" y="44485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0" name="Shape 9350"/>
          <p:cNvSpPr/>
          <p:nvPr/>
        </p:nvSpPr>
        <p:spPr>
          <a:xfrm>
            <a:off x="8313480" y="421072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1" name="Shape 9351"/>
          <p:cNvSpPr/>
          <p:nvPr/>
        </p:nvSpPr>
        <p:spPr>
          <a:xfrm>
            <a:off x="8433476" y="42107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2" name="Shape 9352"/>
          <p:cNvSpPr/>
          <p:nvPr/>
        </p:nvSpPr>
        <p:spPr>
          <a:xfrm>
            <a:off x="8313480" y="432772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3" name="Shape 9353"/>
          <p:cNvSpPr/>
          <p:nvPr/>
        </p:nvSpPr>
        <p:spPr>
          <a:xfrm>
            <a:off x="8313480" y="444744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4" name="Shape 9354"/>
          <p:cNvSpPr/>
          <p:nvPr/>
        </p:nvSpPr>
        <p:spPr>
          <a:xfrm>
            <a:off x="8433476" y="432772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5" name="Shape 9355"/>
          <p:cNvSpPr/>
          <p:nvPr/>
        </p:nvSpPr>
        <p:spPr>
          <a:xfrm>
            <a:off x="8433476" y="444744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6" name="Shape 9356"/>
          <p:cNvSpPr/>
          <p:nvPr/>
        </p:nvSpPr>
        <p:spPr>
          <a:xfrm>
            <a:off x="8640624" y="42067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7" name="Shape 9357"/>
          <p:cNvSpPr/>
          <p:nvPr/>
        </p:nvSpPr>
        <p:spPr>
          <a:xfrm>
            <a:off x="8640624" y="432378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8" name="Shape 9358"/>
          <p:cNvSpPr/>
          <p:nvPr/>
        </p:nvSpPr>
        <p:spPr>
          <a:xfrm>
            <a:off x="8640624" y="44435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9" name="Shape 9359"/>
          <p:cNvSpPr/>
          <p:nvPr/>
        </p:nvSpPr>
        <p:spPr>
          <a:xfrm>
            <a:off x="8757374" y="420570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0" name="Shape 9360"/>
          <p:cNvSpPr/>
          <p:nvPr/>
        </p:nvSpPr>
        <p:spPr>
          <a:xfrm>
            <a:off x="8877370" y="420570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1" name="Shape 9361"/>
          <p:cNvSpPr/>
          <p:nvPr/>
        </p:nvSpPr>
        <p:spPr>
          <a:xfrm>
            <a:off x="8757374" y="432269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2" name="Shape 9362"/>
          <p:cNvSpPr/>
          <p:nvPr/>
        </p:nvSpPr>
        <p:spPr>
          <a:xfrm>
            <a:off x="8757374" y="44424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3" name="Shape 9363"/>
          <p:cNvSpPr/>
          <p:nvPr/>
        </p:nvSpPr>
        <p:spPr>
          <a:xfrm>
            <a:off x="8877370" y="432269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4" name="Shape 9364"/>
          <p:cNvSpPr/>
          <p:nvPr/>
        </p:nvSpPr>
        <p:spPr>
          <a:xfrm>
            <a:off x="8877370" y="44424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5" name="Shape 9365"/>
          <p:cNvSpPr/>
          <p:nvPr/>
        </p:nvSpPr>
        <p:spPr>
          <a:xfrm>
            <a:off x="5530917" y="46030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6" name="Shape 9366"/>
          <p:cNvSpPr/>
          <p:nvPr/>
        </p:nvSpPr>
        <p:spPr>
          <a:xfrm>
            <a:off x="5530917" y="472093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7" name="Shape 9367"/>
          <p:cNvSpPr/>
          <p:nvPr/>
        </p:nvSpPr>
        <p:spPr>
          <a:xfrm>
            <a:off x="5530917" y="484159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8" name="Shape 9368"/>
          <p:cNvSpPr/>
          <p:nvPr/>
        </p:nvSpPr>
        <p:spPr>
          <a:xfrm>
            <a:off x="5647668" y="460193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9" name="Shape 9369"/>
          <p:cNvSpPr/>
          <p:nvPr/>
        </p:nvSpPr>
        <p:spPr>
          <a:xfrm>
            <a:off x="5767663" y="46019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0" name="Shape 9370"/>
          <p:cNvSpPr/>
          <p:nvPr/>
        </p:nvSpPr>
        <p:spPr>
          <a:xfrm>
            <a:off x="5647668" y="471984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1" name="Shape 9371"/>
          <p:cNvSpPr/>
          <p:nvPr/>
        </p:nvSpPr>
        <p:spPr>
          <a:xfrm>
            <a:off x="5647668" y="48405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2" name="Shape 9372"/>
          <p:cNvSpPr/>
          <p:nvPr/>
        </p:nvSpPr>
        <p:spPr>
          <a:xfrm>
            <a:off x="5767663" y="471984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3" name="Shape 9373"/>
          <p:cNvSpPr/>
          <p:nvPr/>
        </p:nvSpPr>
        <p:spPr>
          <a:xfrm>
            <a:off x="5767663" y="48405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4" name="Shape 9374"/>
          <p:cNvSpPr/>
          <p:nvPr/>
        </p:nvSpPr>
        <p:spPr>
          <a:xfrm>
            <a:off x="5067275" y="46030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5" name="Shape 9375"/>
          <p:cNvSpPr/>
          <p:nvPr/>
        </p:nvSpPr>
        <p:spPr>
          <a:xfrm>
            <a:off x="5067275" y="472093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6" name="Shape 9376"/>
          <p:cNvSpPr/>
          <p:nvPr/>
        </p:nvSpPr>
        <p:spPr>
          <a:xfrm>
            <a:off x="5067275" y="484159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7" name="Shape 9377"/>
          <p:cNvSpPr/>
          <p:nvPr/>
        </p:nvSpPr>
        <p:spPr>
          <a:xfrm>
            <a:off x="5184026" y="460193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8" name="Shape 9378"/>
          <p:cNvSpPr/>
          <p:nvPr/>
        </p:nvSpPr>
        <p:spPr>
          <a:xfrm>
            <a:off x="5304022" y="46019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9" name="Shape 9379"/>
          <p:cNvSpPr/>
          <p:nvPr/>
        </p:nvSpPr>
        <p:spPr>
          <a:xfrm>
            <a:off x="5184026" y="471984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0" name="Shape 9380"/>
          <p:cNvSpPr/>
          <p:nvPr/>
        </p:nvSpPr>
        <p:spPr>
          <a:xfrm>
            <a:off x="5184026" y="48405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1" name="Shape 9381"/>
          <p:cNvSpPr/>
          <p:nvPr/>
        </p:nvSpPr>
        <p:spPr>
          <a:xfrm>
            <a:off x="5304022" y="471984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2" name="Shape 9382"/>
          <p:cNvSpPr/>
          <p:nvPr/>
        </p:nvSpPr>
        <p:spPr>
          <a:xfrm>
            <a:off x="5304022" y="48405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3" name="Shape 9383"/>
          <p:cNvSpPr/>
          <p:nvPr/>
        </p:nvSpPr>
        <p:spPr>
          <a:xfrm>
            <a:off x="5977258" y="46196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4" name="Shape 9384"/>
          <p:cNvSpPr/>
          <p:nvPr/>
        </p:nvSpPr>
        <p:spPr>
          <a:xfrm>
            <a:off x="5977258" y="47375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5" name="Shape 9385"/>
          <p:cNvSpPr/>
          <p:nvPr/>
        </p:nvSpPr>
        <p:spPr>
          <a:xfrm>
            <a:off x="5977258" y="485823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6" name="Shape 9386"/>
          <p:cNvSpPr/>
          <p:nvPr/>
        </p:nvSpPr>
        <p:spPr>
          <a:xfrm>
            <a:off x="6094009" y="461856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7" name="Shape 9387"/>
          <p:cNvSpPr/>
          <p:nvPr/>
        </p:nvSpPr>
        <p:spPr>
          <a:xfrm>
            <a:off x="6214004" y="46185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8" name="Shape 9388"/>
          <p:cNvSpPr/>
          <p:nvPr/>
        </p:nvSpPr>
        <p:spPr>
          <a:xfrm>
            <a:off x="6094009" y="473647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9" name="Shape 9389"/>
          <p:cNvSpPr/>
          <p:nvPr/>
        </p:nvSpPr>
        <p:spPr>
          <a:xfrm>
            <a:off x="6094009" y="48571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0" name="Shape 9390"/>
          <p:cNvSpPr/>
          <p:nvPr/>
        </p:nvSpPr>
        <p:spPr>
          <a:xfrm>
            <a:off x="6214004" y="473647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1" name="Shape 9391"/>
          <p:cNvSpPr/>
          <p:nvPr/>
        </p:nvSpPr>
        <p:spPr>
          <a:xfrm>
            <a:off x="6214004" y="485714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2" name="Shape 9392"/>
          <p:cNvSpPr/>
          <p:nvPr/>
        </p:nvSpPr>
        <p:spPr>
          <a:xfrm>
            <a:off x="6433182" y="46196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3" name="Shape 9393"/>
          <p:cNvSpPr/>
          <p:nvPr/>
        </p:nvSpPr>
        <p:spPr>
          <a:xfrm>
            <a:off x="6433182" y="47375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4" name="Shape 9394"/>
          <p:cNvSpPr/>
          <p:nvPr/>
        </p:nvSpPr>
        <p:spPr>
          <a:xfrm>
            <a:off x="6433182" y="485823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5" name="Shape 9395"/>
          <p:cNvSpPr/>
          <p:nvPr/>
        </p:nvSpPr>
        <p:spPr>
          <a:xfrm>
            <a:off x="6549932" y="461856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6" name="Shape 9396"/>
          <p:cNvSpPr/>
          <p:nvPr/>
        </p:nvSpPr>
        <p:spPr>
          <a:xfrm>
            <a:off x="6669928" y="46185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7" name="Shape 9397"/>
          <p:cNvSpPr/>
          <p:nvPr/>
        </p:nvSpPr>
        <p:spPr>
          <a:xfrm>
            <a:off x="6549932" y="473647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8" name="Shape 9398"/>
          <p:cNvSpPr/>
          <p:nvPr/>
        </p:nvSpPr>
        <p:spPr>
          <a:xfrm>
            <a:off x="6549932" y="48571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9" name="Shape 9399"/>
          <p:cNvSpPr/>
          <p:nvPr/>
        </p:nvSpPr>
        <p:spPr>
          <a:xfrm>
            <a:off x="6669928" y="47364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0" name="Shape 9400"/>
          <p:cNvSpPr/>
          <p:nvPr/>
        </p:nvSpPr>
        <p:spPr>
          <a:xfrm>
            <a:off x="6669928" y="48571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1" name="Shape 9401"/>
          <p:cNvSpPr/>
          <p:nvPr/>
        </p:nvSpPr>
        <p:spPr>
          <a:xfrm>
            <a:off x="6877077" y="46196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2" name="Shape 9402"/>
          <p:cNvSpPr/>
          <p:nvPr/>
        </p:nvSpPr>
        <p:spPr>
          <a:xfrm>
            <a:off x="6877077" y="473756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3" name="Shape 9403"/>
          <p:cNvSpPr/>
          <p:nvPr/>
        </p:nvSpPr>
        <p:spPr>
          <a:xfrm>
            <a:off x="6877077" y="485823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4" name="Shape 9404"/>
          <p:cNvSpPr/>
          <p:nvPr/>
        </p:nvSpPr>
        <p:spPr>
          <a:xfrm>
            <a:off x="6993827" y="461856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5" name="Shape 9405"/>
          <p:cNvSpPr/>
          <p:nvPr/>
        </p:nvSpPr>
        <p:spPr>
          <a:xfrm>
            <a:off x="7113823" y="46185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6" name="Shape 9406"/>
          <p:cNvSpPr/>
          <p:nvPr/>
        </p:nvSpPr>
        <p:spPr>
          <a:xfrm>
            <a:off x="6993827" y="473647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7" name="Shape 9407"/>
          <p:cNvSpPr/>
          <p:nvPr/>
        </p:nvSpPr>
        <p:spPr>
          <a:xfrm>
            <a:off x="6993827" y="485714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8" name="Shape 9408"/>
          <p:cNvSpPr/>
          <p:nvPr/>
        </p:nvSpPr>
        <p:spPr>
          <a:xfrm>
            <a:off x="7113823" y="47364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9" name="Shape 9409"/>
          <p:cNvSpPr/>
          <p:nvPr/>
        </p:nvSpPr>
        <p:spPr>
          <a:xfrm>
            <a:off x="7113823" y="48571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0" name="Shape 9410"/>
          <p:cNvSpPr/>
          <p:nvPr/>
        </p:nvSpPr>
        <p:spPr>
          <a:xfrm>
            <a:off x="7320971" y="46219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1" name="Shape 9411"/>
          <p:cNvSpPr/>
          <p:nvPr/>
        </p:nvSpPr>
        <p:spPr>
          <a:xfrm>
            <a:off x="7320971" y="473439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2" name="Shape 9412"/>
          <p:cNvSpPr/>
          <p:nvPr/>
        </p:nvSpPr>
        <p:spPr>
          <a:xfrm>
            <a:off x="7320971" y="485464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3" name="Shape 9413"/>
          <p:cNvSpPr/>
          <p:nvPr/>
        </p:nvSpPr>
        <p:spPr>
          <a:xfrm>
            <a:off x="7437722" y="462084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4" name="Shape 9414"/>
          <p:cNvSpPr/>
          <p:nvPr/>
        </p:nvSpPr>
        <p:spPr>
          <a:xfrm>
            <a:off x="7557718" y="46208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5" name="Shape 9415"/>
          <p:cNvSpPr/>
          <p:nvPr/>
        </p:nvSpPr>
        <p:spPr>
          <a:xfrm>
            <a:off x="7437722" y="473330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6" name="Shape 9416"/>
          <p:cNvSpPr/>
          <p:nvPr/>
        </p:nvSpPr>
        <p:spPr>
          <a:xfrm>
            <a:off x="7437722" y="485355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7" name="Shape 9417"/>
          <p:cNvSpPr/>
          <p:nvPr/>
        </p:nvSpPr>
        <p:spPr>
          <a:xfrm>
            <a:off x="7557718" y="47333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8" name="Shape 9418"/>
          <p:cNvSpPr/>
          <p:nvPr/>
        </p:nvSpPr>
        <p:spPr>
          <a:xfrm>
            <a:off x="7557718" y="485355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9" name="Shape 9419"/>
          <p:cNvSpPr/>
          <p:nvPr/>
        </p:nvSpPr>
        <p:spPr>
          <a:xfrm>
            <a:off x="7730641" y="46208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0" name="Shape 9420"/>
          <p:cNvSpPr/>
          <p:nvPr/>
        </p:nvSpPr>
        <p:spPr>
          <a:xfrm>
            <a:off x="7730641" y="47383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1" name="Shape 9421"/>
          <p:cNvSpPr/>
          <p:nvPr/>
        </p:nvSpPr>
        <p:spPr>
          <a:xfrm>
            <a:off x="7730641" y="48586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2" name="Shape 9422"/>
          <p:cNvSpPr/>
          <p:nvPr/>
        </p:nvSpPr>
        <p:spPr>
          <a:xfrm>
            <a:off x="7847476" y="461976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3" name="Shape 9423"/>
          <p:cNvSpPr/>
          <p:nvPr/>
        </p:nvSpPr>
        <p:spPr>
          <a:xfrm>
            <a:off x="7967471" y="46197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4" name="Shape 9424"/>
          <p:cNvSpPr/>
          <p:nvPr/>
        </p:nvSpPr>
        <p:spPr>
          <a:xfrm>
            <a:off x="7847476" y="473727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5" name="Shape 9425"/>
          <p:cNvSpPr/>
          <p:nvPr/>
        </p:nvSpPr>
        <p:spPr>
          <a:xfrm>
            <a:off x="7847476" y="485752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6" name="Shape 9426"/>
          <p:cNvSpPr/>
          <p:nvPr/>
        </p:nvSpPr>
        <p:spPr>
          <a:xfrm>
            <a:off x="7967471" y="473727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7" name="Shape 9427"/>
          <p:cNvSpPr/>
          <p:nvPr/>
        </p:nvSpPr>
        <p:spPr>
          <a:xfrm>
            <a:off x="7967471" y="48575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8" name="Shape 9428"/>
          <p:cNvSpPr/>
          <p:nvPr/>
        </p:nvSpPr>
        <p:spPr>
          <a:xfrm>
            <a:off x="8196730" y="46158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9" name="Shape 9429"/>
          <p:cNvSpPr/>
          <p:nvPr/>
        </p:nvSpPr>
        <p:spPr>
          <a:xfrm>
            <a:off x="8196730" y="47333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0" name="Shape 9430"/>
          <p:cNvSpPr/>
          <p:nvPr/>
        </p:nvSpPr>
        <p:spPr>
          <a:xfrm>
            <a:off x="8196730" y="48535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1" name="Shape 9431"/>
          <p:cNvSpPr/>
          <p:nvPr/>
        </p:nvSpPr>
        <p:spPr>
          <a:xfrm>
            <a:off x="8313480" y="461471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2" name="Shape 9432"/>
          <p:cNvSpPr/>
          <p:nvPr/>
        </p:nvSpPr>
        <p:spPr>
          <a:xfrm>
            <a:off x="8433476" y="46147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3" name="Shape 9433"/>
          <p:cNvSpPr/>
          <p:nvPr/>
        </p:nvSpPr>
        <p:spPr>
          <a:xfrm>
            <a:off x="8313480" y="473222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4" name="Shape 9434"/>
          <p:cNvSpPr/>
          <p:nvPr/>
        </p:nvSpPr>
        <p:spPr>
          <a:xfrm>
            <a:off x="8313480" y="48524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5" name="Shape 9435"/>
          <p:cNvSpPr/>
          <p:nvPr/>
        </p:nvSpPr>
        <p:spPr>
          <a:xfrm>
            <a:off x="8433476" y="47322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6" name="Shape 9436"/>
          <p:cNvSpPr/>
          <p:nvPr/>
        </p:nvSpPr>
        <p:spPr>
          <a:xfrm>
            <a:off x="8433476" y="48524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7" name="Shape 9437"/>
          <p:cNvSpPr/>
          <p:nvPr/>
        </p:nvSpPr>
        <p:spPr>
          <a:xfrm>
            <a:off x="8640624" y="461735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8" name="Shape 9438"/>
          <p:cNvSpPr/>
          <p:nvPr/>
        </p:nvSpPr>
        <p:spPr>
          <a:xfrm>
            <a:off x="8640624" y="47343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9" name="Shape 9439"/>
          <p:cNvSpPr/>
          <p:nvPr/>
        </p:nvSpPr>
        <p:spPr>
          <a:xfrm>
            <a:off x="8640624" y="48540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0" name="Shape 9440"/>
          <p:cNvSpPr/>
          <p:nvPr/>
        </p:nvSpPr>
        <p:spPr>
          <a:xfrm>
            <a:off x="8757374" y="4616275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1" name="Shape 9441"/>
          <p:cNvSpPr/>
          <p:nvPr/>
        </p:nvSpPr>
        <p:spPr>
          <a:xfrm>
            <a:off x="8877370" y="46162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2" name="Shape 9442"/>
          <p:cNvSpPr/>
          <p:nvPr/>
        </p:nvSpPr>
        <p:spPr>
          <a:xfrm>
            <a:off x="8757374" y="473327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3" name="Shape 9443"/>
          <p:cNvSpPr/>
          <p:nvPr/>
        </p:nvSpPr>
        <p:spPr>
          <a:xfrm>
            <a:off x="8757374" y="485299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4" name="Shape 9444"/>
          <p:cNvSpPr/>
          <p:nvPr/>
        </p:nvSpPr>
        <p:spPr>
          <a:xfrm>
            <a:off x="8877370" y="473327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5" name="Shape 9445"/>
          <p:cNvSpPr/>
          <p:nvPr/>
        </p:nvSpPr>
        <p:spPr>
          <a:xfrm>
            <a:off x="8877370" y="485299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49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Shape 9450"/>
          <p:cNvSpPr/>
          <p:nvPr/>
        </p:nvSpPr>
        <p:spPr>
          <a:xfrm>
            <a:off x="154847" y="30973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1" name="Shape 9451"/>
          <p:cNvSpPr/>
          <p:nvPr/>
        </p:nvSpPr>
        <p:spPr>
          <a:xfrm>
            <a:off x="154847" y="4276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2" name="Shape 9452"/>
          <p:cNvSpPr/>
          <p:nvPr/>
        </p:nvSpPr>
        <p:spPr>
          <a:xfrm>
            <a:off x="154847" y="5483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3" name="Shape 9453"/>
          <p:cNvSpPr/>
          <p:nvPr/>
        </p:nvSpPr>
        <p:spPr>
          <a:xfrm>
            <a:off x="271597" y="30864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4" name="Shape 9454"/>
          <p:cNvSpPr/>
          <p:nvPr/>
        </p:nvSpPr>
        <p:spPr>
          <a:xfrm>
            <a:off x="391594" y="3086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5" name="Shape 9455"/>
          <p:cNvSpPr/>
          <p:nvPr/>
        </p:nvSpPr>
        <p:spPr>
          <a:xfrm>
            <a:off x="271597" y="4265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6" name="Shape 9456"/>
          <p:cNvSpPr/>
          <p:nvPr/>
        </p:nvSpPr>
        <p:spPr>
          <a:xfrm>
            <a:off x="271597" y="5472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7" name="Shape 9457"/>
          <p:cNvSpPr/>
          <p:nvPr/>
        </p:nvSpPr>
        <p:spPr>
          <a:xfrm>
            <a:off x="391594" y="4265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8" name="Shape 9458"/>
          <p:cNvSpPr/>
          <p:nvPr/>
        </p:nvSpPr>
        <p:spPr>
          <a:xfrm>
            <a:off x="391594" y="5472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9" name="Shape 9459"/>
          <p:cNvSpPr/>
          <p:nvPr/>
        </p:nvSpPr>
        <p:spPr>
          <a:xfrm>
            <a:off x="618489" y="30973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0" name="Shape 9460"/>
          <p:cNvSpPr/>
          <p:nvPr/>
        </p:nvSpPr>
        <p:spPr>
          <a:xfrm>
            <a:off x="618489" y="4276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1" name="Shape 9461"/>
          <p:cNvSpPr/>
          <p:nvPr/>
        </p:nvSpPr>
        <p:spPr>
          <a:xfrm>
            <a:off x="618489" y="5483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2" name="Shape 9462"/>
          <p:cNvSpPr/>
          <p:nvPr/>
        </p:nvSpPr>
        <p:spPr>
          <a:xfrm>
            <a:off x="735239" y="30864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3" name="Shape 9463"/>
          <p:cNvSpPr/>
          <p:nvPr/>
        </p:nvSpPr>
        <p:spPr>
          <a:xfrm>
            <a:off x="855235" y="30864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4" name="Shape 9464"/>
          <p:cNvSpPr/>
          <p:nvPr/>
        </p:nvSpPr>
        <p:spPr>
          <a:xfrm>
            <a:off x="735239" y="4265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5" name="Shape 9465"/>
          <p:cNvSpPr/>
          <p:nvPr/>
        </p:nvSpPr>
        <p:spPr>
          <a:xfrm>
            <a:off x="735239" y="5472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6" name="Shape 9466"/>
          <p:cNvSpPr/>
          <p:nvPr/>
        </p:nvSpPr>
        <p:spPr>
          <a:xfrm>
            <a:off x="855235" y="4265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7" name="Shape 9467"/>
          <p:cNvSpPr/>
          <p:nvPr/>
        </p:nvSpPr>
        <p:spPr>
          <a:xfrm>
            <a:off x="855235" y="5472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8" name="Shape 9468"/>
          <p:cNvSpPr/>
          <p:nvPr/>
        </p:nvSpPr>
        <p:spPr>
          <a:xfrm>
            <a:off x="1062383" y="30973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9" name="Shape 9469"/>
          <p:cNvSpPr/>
          <p:nvPr/>
        </p:nvSpPr>
        <p:spPr>
          <a:xfrm>
            <a:off x="1062383" y="42764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0" name="Shape 9470"/>
          <p:cNvSpPr/>
          <p:nvPr/>
        </p:nvSpPr>
        <p:spPr>
          <a:xfrm>
            <a:off x="1062383" y="5483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1" name="Shape 9471"/>
          <p:cNvSpPr/>
          <p:nvPr/>
        </p:nvSpPr>
        <p:spPr>
          <a:xfrm>
            <a:off x="1179134" y="30864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2" name="Shape 9472"/>
          <p:cNvSpPr/>
          <p:nvPr/>
        </p:nvSpPr>
        <p:spPr>
          <a:xfrm>
            <a:off x="1299129" y="30864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3" name="Shape 9473"/>
          <p:cNvSpPr/>
          <p:nvPr/>
        </p:nvSpPr>
        <p:spPr>
          <a:xfrm>
            <a:off x="1179134" y="4265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4" name="Shape 9474"/>
          <p:cNvSpPr/>
          <p:nvPr/>
        </p:nvSpPr>
        <p:spPr>
          <a:xfrm>
            <a:off x="1179134" y="5472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5" name="Shape 9475"/>
          <p:cNvSpPr/>
          <p:nvPr/>
        </p:nvSpPr>
        <p:spPr>
          <a:xfrm>
            <a:off x="1299129" y="42655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6" name="Shape 9476"/>
          <p:cNvSpPr/>
          <p:nvPr/>
        </p:nvSpPr>
        <p:spPr>
          <a:xfrm>
            <a:off x="1299129" y="5472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7" name="Shape 9477"/>
          <p:cNvSpPr/>
          <p:nvPr/>
        </p:nvSpPr>
        <p:spPr>
          <a:xfrm>
            <a:off x="1518482" y="31201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8" name="Shape 9478"/>
          <p:cNvSpPr/>
          <p:nvPr/>
        </p:nvSpPr>
        <p:spPr>
          <a:xfrm>
            <a:off x="1518482" y="4244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9" name="Shape 9479"/>
          <p:cNvSpPr/>
          <p:nvPr/>
        </p:nvSpPr>
        <p:spPr>
          <a:xfrm>
            <a:off x="1518482" y="54472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0" name="Shape 9480"/>
          <p:cNvSpPr/>
          <p:nvPr/>
        </p:nvSpPr>
        <p:spPr>
          <a:xfrm>
            <a:off x="1635232" y="31092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1" name="Shape 9481"/>
          <p:cNvSpPr/>
          <p:nvPr/>
        </p:nvSpPr>
        <p:spPr>
          <a:xfrm>
            <a:off x="1755228" y="3109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2" name="Shape 9482"/>
          <p:cNvSpPr/>
          <p:nvPr/>
        </p:nvSpPr>
        <p:spPr>
          <a:xfrm>
            <a:off x="1635232" y="4233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3" name="Shape 9483"/>
          <p:cNvSpPr/>
          <p:nvPr/>
        </p:nvSpPr>
        <p:spPr>
          <a:xfrm>
            <a:off x="1635232" y="5436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4" name="Shape 9484"/>
          <p:cNvSpPr/>
          <p:nvPr/>
        </p:nvSpPr>
        <p:spPr>
          <a:xfrm>
            <a:off x="1755228" y="4233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5" name="Shape 9485"/>
          <p:cNvSpPr/>
          <p:nvPr/>
        </p:nvSpPr>
        <p:spPr>
          <a:xfrm>
            <a:off x="1755228" y="5436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6" name="Shape 9486"/>
          <p:cNvSpPr/>
          <p:nvPr/>
        </p:nvSpPr>
        <p:spPr>
          <a:xfrm>
            <a:off x="1962376" y="3109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7" name="Shape 9487"/>
          <p:cNvSpPr/>
          <p:nvPr/>
        </p:nvSpPr>
        <p:spPr>
          <a:xfrm>
            <a:off x="1962376" y="4284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8" name="Shape 9488"/>
          <p:cNvSpPr/>
          <p:nvPr/>
        </p:nvSpPr>
        <p:spPr>
          <a:xfrm>
            <a:off x="1962376" y="5486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9" name="Shape 9489"/>
          <p:cNvSpPr/>
          <p:nvPr/>
        </p:nvSpPr>
        <p:spPr>
          <a:xfrm>
            <a:off x="2079127" y="30984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0" name="Shape 9490"/>
          <p:cNvSpPr/>
          <p:nvPr/>
        </p:nvSpPr>
        <p:spPr>
          <a:xfrm>
            <a:off x="2199122" y="30984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1" name="Shape 9491"/>
          <p:cNvSpPr/>
          <p:nvPr/>
        </p:nvSpPr>
        <p:spPr>
          <a:xfrm>
            <a:off x="2079127" y="42735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2" name="Shape 9492"/>
          <p:cNvSpPr/>
          <p:nvPr/>
        </p:nvSpPr>
        <p:spPr>
          <a:xfrm>
            <a:off x="2079127" y="5476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3" name="Shape 9493"/>
          <p:cNvSpPr/>
          <p:nvPr/>
        </p:nvSpPr>
        <p:spPr>
          <a:xfrm>
            <a:off x="2199122" y="42735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4" name="Shape 9494"/>
          <p:cNvSpPr/>
          <p:nvPr/>
        </p:nvSpPr>
        <p:spPr>
          <a:xfrm>
            <a:off x="2199122" y="5476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5" name="Shape 9495"/>
          <p:cNvSpPr/>
          <p:nvPr/>
        </p:nvSpPr>
        <p:spPr>
          <a:xfrm>
            <a:off x="2406096" y="3058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6" name="Shape 9496"/>
          <p:cNvSpPr/>
          <p:nvPr/>
        </p:nvSpPr>
        <p:spPr>
          <a:xfrm>
            <a:off x="2406096" y="42339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7" name="Shape 9497"/>
          <p:cNvSpPr/>
          <p:nvPr/>
        </p:nvSpPr>
        <p:spPr>
          <a:xfrm>
            <a:off x="2406096" y="5436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8" name="Shape 9498"/>
          <p:cNvSpPr/>
          <p:nvPr/>
        </p:nvSpPr>
        <p:spPr>
          <a:xfrm>
            <a:off x="2522847" y="30479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9" name="Shape 9499"/>
          <p:cNvSpPr/>
          <p:nvPr/>
        </p:nvSpPr>
        <p:spPr>
          <a:xfrm>
            <a:off x="2642843" y="30479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0" name="Shape 9500"/>
          <p:cNvSpPr/>
          <p:nvPr/>
        </p:nvSpPr>
        <p:spPr>
          <a:xfrm>
            <a:off x="2522847" y="42230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1" name="Shape 9501"/>
          <p:cNvSpPr/>
          <p:nvPr/>
        </p:nvSpPr>
        <p:spPr>
          <a:xfrm>
            <a:off x="2522847" y="5425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2" name="Shape 9502"/>
          <p:cNvSpPr/>
          <p:nvPr/>
        </p:nvSpPr>
        <p:spPr>
          <a:xfrm>
            <a:off x="2642843" y="42230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3" name="Shape 9503"/>
          <p:cNvSpPr/>
          <p:nvPr/>
        </p:nvSpPr>
        <p:spPr>
          <a:xfrm>
            <a:off x="2642843" y="5425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4" name="Shape 9504"/>
          <p:cNvSpPr/>
          <p:nvPr/>
        </p:nvSpPr>
        <p:spPr>
          <a:xfrm>
            <a:off x="2815766" y="3074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5" name="Shape 9505"/>
          <p:cNvSpPr/>
          <p:nvPr/>
        </p:nvSpPr>
        <p:spPr>
          <a:xfrm>
            <a:off x="2815766" y="42443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6" name="Shape 9506"/>
          <p:cNvSpPr/>
          <p:nvPr/>
        </p:nvSpPr>
        <p:spPr>
          <a:xfrm>
            <a:off x="2815766" y="54415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7" name="Shape 9507"/>
          <p:cNvSpPr/>
          <p:nvPr/>
        </p:nvSpPr>
        <p:spPr>
          <a:xfrm>
            <a:off x="2932601" y="30635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8" name="Shape 9508"/>
          <p:cNvSpPr/>
          <p:nvPr/>
        </p:nvSpPr>
        <p:spPr>
          <a:xfrm>
            <a:off x="3052596" y="30635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9" name="Shape 9509"/>
          <p:cNvSpPr/>
          <p:nvPr/>
        </p:nvSpPr>
        <p:spPr>
          <a:xfrm>
            <a:off x="2932601" y="4233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0" name="Shape 9510"/>
          <p:cNvSpPr/>
          <p:nvPr/>
        </p:nvSpPr>
        <p:spPr>
          <a:xfrm>
            <a:off x="2932601" y="5430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1" name="Shape 9511"/>
          <p:cNvSpPr/>
          <p:nvPr/>
        </p:nvSpPr>
        <p:spPr>
          <a:xfrm>
            <a:off x="3052596" y="4233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2" name="Shape 9512"/>
          <p:cNvSpPr/>
          <p:nvPr/>
        </p:nvSpPr>
        <p:spPr>
          <a:xfrm>
            <a:off x="3052596" y="5430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3" name="Shape 9513"/>
          <p:cNvSpPr/>
          <p:nvPr/>
        </p:nvSpPr>
        <p:spPr>
          <a:xfrm>
            <a:off x="3281855" y="31246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4" name="Shape 9514"/>
          <p:cNvSpPr/>
          <p:nvPr/>
        </p:nvSpPr>
        <p:spPr>
          <a:xfrm>
            <a:off x="3281855" y="42945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5" name="Shape 9515"/>
          <p:cNvSpPr/>
          <p:nvPr/>
        </p:nvSpPr>
        <p:spPr>
          <a:xfrm>
            <a:off x="3281855" y="54918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6" name="Shape 9516"/>
          <p:cNvSpPr/>
          <p:nvPr/>
        </p:nvSpPr>
        <p:spPr>
          <a:xfrm>
            <a:off x="3398605" y="31137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7" name="Shape 9517"/>
          <p:cNvSpPr/>
          <p:nvPr/>
        </p:nvSpPr>
        <p:spPr>
          <a:xfrm>
            <a:off x="3518601" y="3113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8" name="Shape 9518"/>
          <p:cNvSpPr/>
          <p:nvPr/>
        </p:nvSpPr>
        <p:spPr>
          <a:xfrm>
            <a:off x="3398605" y="42837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9" name="Shape 9519"/>
          <p:cNvSpPr/>
          <p:nvPr/>
        </p:nvSpPr>
        <p:spPr>
          <a:xfrm>
            <a:off x="3398605" y="5481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0" name="Shape 9520"/>
          <p:cNvSpPr/>
          <p:nvPr/>
        </p:nvSpPr>
        <p:spPr>
          <a:xfrm>
            <a:off x="3518601" y="42837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1" name="Shape 9521"/>
          <p:cNvSpPr/>
          <p:nvPr/>
        </p:nvSpPr>
        <p:spPr>
          <a:xfrm>
            <a:off x="3518601" y="5481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2" name="Shape 9522"/>
          <p:cNvSpPr/>
          <p:nvPr/>
        </p:nvSpPr>
        <p:spPr>
          <a:xfrm>
            <a:off x="3725749" y="3074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3" name="Shape 9523"/>
          <p:cNvSpPr/>
          <p:nvPr/>
        </p:nvSpPr>
        <p:spPr>
          <a:xfrm>
            <a:off x="3725749" y="42443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4" name="Shape 9524"/>
          <p:cNvSpPr/>
          <p:nvPr/>
        </p:nvSpPr>
        <p:spPr>
          <a:xfrm>
            <a:off x="3725749" y="54415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5" name="Shape 9525"/>
          <p:cNvSpPr/>
          <p:nvPr/>
        </p:nvSpPr>
        <p:spPr>
          <a:xfrm>
            <a:off x="3842499" y="30635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6" name="Shape 9526"/>
          <p:cNvSpPr/>
          <p:nvPr/>
        </p:nvSpPr>
        <p:spPr>
          <a:xfrm>
            <a:off x="3962495" y="30635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7" name="Shape 9527"/>
          <p:cNvSpPr/>
          <p:nvPr/>
        </p:nvSpPr>
        <p:spPr>
          <a:xfrm>
            <a:off x="3842499" y="4233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8" name="Shape 9528"/>
          <p:cNvSpPr/>
          <p:nvPr/>
        </p:nvSpPr>
        <p:spPr>
          <a:xfrm>
            <a:off x="3842499" y="5430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9" name="Shape 9529"/>
          <p:cNvSpPr/>
          <p:nvPr/>
        </p:nvSpPr>
        <p:spPr>
          <a:xfrm>
            <a:off x="3962495" y="4233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0" name="Shape 9530"/>
          <p:cNvSpPr/>
          <p:nvPr/>
        </p:nvSpPr>
        <p:spPr>
          <a:xfrm>
            <a:off x="3962495" y="5430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1" name="Shape 9531"/>
          <p:cNvSpPr/>
          <p:nvPr/>
        </p:nvSpPr>
        <p:spPr>
          <a:xfrm>
            <a:off x="616042" y="70367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2" name="Shape 9532"/>
          <p:cNvSpPr/>
          <p:nvPr/>
        </p:nvSpPr>
        <p:spPr>
          <a:xfrm>
            <a:off x="616042" y="8215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3" name="Shape 9533"/>
          <p:cNvSpPr/>
          <p:nvPr/>
        </p:nvSpPr>
        <p:spPr>
          <a:xfrm>
            <a:off x="616042" y="94225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4" name="Shape 9534"/>
          <p:cNvSpPr/>
          <p:nvPr/>
        </p:nvSpPr>
        <p:spPr>
          <a:xfrm>
            <a:off x="732793" y="70258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5" name="Shape 9535"/>
          <p:cNvSpPr/>
          <p:nvPr/>
        </p:nvSpPr>
        <p:spPr>
          <a:xfrm>
            <a:off x="852788" y="7025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6" name="Shape 9536"/>
          <p:cNvSpPr/>
          <p:nvPr/>
        </p:nvSpPr>
        <p:spPr>
          <a:xfrm>
            <a:off x="732793" y="82049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7" name="Shape 9537"/>
          <p:cNvSpPr/>
          <p:nvPr/>
        </p:nvSpPr>
        <p:spPr>
          <a:xfrm>
            <a:off x="732793" y="94115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8" name="Shape 9538"/>
          <p:cNvSpPr/>
          <p:nvPr/>
        </p:nvSpPr>
        <p:spPr>
          <a:xfrm>
            <a:off x="852788" y="82049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9" name="Shape 9539"/>
          <p:cNvSpPr/>
          <p:nvPr/>
        </p:nvSpPr>
        <p:spPr>
          <a:xfrm>
            <a:off x="852788" y="94115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0" name="Shape 9540"/>
          <p:cNvSpPr/>
          <p:nvPr/>
        </p:nvSpPr>
        <p:spPr>
          <a:xfrm>
            <a:off x="152400" y="70367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1" name="Shape 9541"/>
          <p:cNvSpPr/>
          <p:nvPr/>
        </p:nvSpPr>
        <p:spPr>
          <a:xfrm>
            <a:off x="152400" y="82158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2" name="Shape 9542"/>
          <p:cNvSpPr/>
          <p:nvPr/>
        </p:nvSpPr>
        <p:spPr>
          <a:xfrm>
            <a:off x="152400" y="94225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3" name="Shape 9543"/>
          <p:cNvSpPr/>
          <p:nvPr/>
        </p:nvSpPr>
        <p:spPr>
          <a:xfrm>
            <a:off x="269151" y="70258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4" name="Shape 9544"/>
          <p:cNvSpPr/>
          <p:nvPr/>
        </p:nvSpPr>
        <p:spPr>
          <a:xfrm>
            <a:off x="389147" y="70258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5" name="Shape 9545"/>
          <p:cNvSpPr/>
          <p:nvPr/>
        </p:nvSpPr>
        <p:spPr>
          <a:xfrm>
            <a:off x="269151" y="82049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6" name="Shape 9546"/>
          <p:cNvSpPr/>
          <p:nvPr/>
        </p:nvSpPr>
        <p:spPr>
          <a:xfrm>
            <a:off x="269151" y="94115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7" name="Shape 9547"/>
          <p:cNvSpPr/>
          <p:nvPr/>
        </p:nvSpPr>
        <p:spPr>
          <a:xfrm>
            <a:off x="389147" y="82049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8" name="Shape 9548"/>
          <p:cNvSpPr/>
          <p:nvPr/>
        </p:nvSpPr>
        <p:spPr>
          <a:xfrm>
            <a:off x="389147" y="94115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9" name="Shape 9549"/>
          <p:cNvSpPr/>
          <p:nvPr/>
        </p:nvSpPr>
        <p:spPr>
          <a:xfrm>
            <a:off x="1062383" y="7203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0" name="Shape 9550"/>
          <p:cNvSpPr/>
          <p:nvPr/>
        </p:nvSpPr>
        <p:spPr>
          <a:xfrm>
            <a:off x="1062383" y="8382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1" name="Shape 9551"/>
          <p:cNvSpPr/>
          <p:nvPr/>
        </p:nvSpPr>
        <p:spPr>
          <a:xfrm>
            <a:off x="1062383" y="9588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2" name="Shape 9552"/>
          <p:cNvSpPr/>
          <p:nvPr/>
        </p:nvSpPr>
        <p:spPr>
          <a:xfrm>
            <a:off x="1179134" y="71921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3" name="Shape 9553"/>
          <p:cNvSpPr/>
          <p:nvPr/>
        </p:nvSpPr>
        <p:spPr>
          <a:xfrm>
            <a:off x="1299129" y="719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4" name="Shape 9554"/>
          <p:cNvSpPr/>
          <p:nvPr/>
        </p:nvSpPr>
        <p:spPr>
          <a:xfrm>
            <a:off x="1179134" y="8371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5" name="Shape 9555"/>
          <p:cNvSpPr/>
          <p:nvPr/>
        </p:nvSpPr>
        <p:spPr>
          <a:xfrm>
            <a:off x="1179134" y="9577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6" name="Shape 9556"/>
          <p:cNvSpPr/>
          <p:nvPr/>
        </p:nvSpPr>
        <p:spPr>
          <a:xfrm>
            <a:off x="1299129" y="8371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7" name="Shape 9557"/>
          <p:cNvSpPr/>
          <p:nvPr/>
        </p:nvSpPr>
        <p:spPr>
          <a:xfrm>
            <a:off x="1299129" y="9577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8" name="Shape 9558"/>
          <p:cNvSpPr/>
          <p:nvPr/>
        </p:nvSpPr>
        <p:spPr>
          <a:xfrm>
            <a:off x="1518307" y="7203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9" name="Shape 9559"/>
          <p:cNvSpPr/>
          <p:nvPr/>
        </p:nvSpPr>
        <p:spPr>
          <a:xfrm>
            <a:off x="1518307" y="8382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0" name="Shape 9560"/>
          <p:cNvSpPr/>
          <p:nvPr/>
        </p:nvSpPr>
        <p:spPr>
          <a:xfrm>
            <a:off x="1518307" y="9588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1" name="Shape 9561"/>
          <p:cNvSpPr/>
          <p:nvPr/>
        </p:nvSpPr>
        <p:spPr>
          <a:xfrm>
            <a:off x="1635057" y="71921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2" name="Shape 9562"/>
          <p:cNvSpPr/>
          <p:nvPr/>
        </p:nvSpPr>
        <p:spPr>
          <a:xfrm>
            <a:off x="1755053" y="719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3" name="Shape 9563"/>
          <p:cNvSpPr/>
          <p:nvPr/>
        </p:nvSpPr>
        <p:spPr>
          <a:xfrm>
            <a:off x="1635057" y="8371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4" name="Shape 9564"/>
          <p:cNvSpPr/>
          <p:nvPr/>
        </p:nvSpPr>
        <p:spPr>
          <a:xfrm>
            <a:off x="1635057" y="9577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5" name="Shape 9565"/>
          <p:cNvSpPr/>
          <p:nvPr/>
        </p:nvSpPr>
        <p:spPr>
          <a:xfrm>
            <a:off x="1755053" y="8371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6" name="Shape 9566"/>
          <p:cNvSpPr/>
          <p:nvPr/>
        </p:nvSpPr>
        <p:spPr>
          <a:xfrm>
            <a:off x="1755053" y="9577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7" name="Shape 9567"/>
          <p:cNvSpPr/>
          <p:nvPr/>
        </p:nvSpPr>
        <p:spPr>
          <a:xfrm>
            <a:off x="1962202" y="7203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8" name="Shape 9568"/>
          <p:cNvSpPr/>
          <p:nvPr/>
        </p:nvSpPr>
        <p:spPr>
          <a:xfrm>
            <a:off x="1962202" y="8382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9" name="Shape 9569"/>
          <p:cNvSpPr/>
          <p:nvPr/>
        </p:nvSpPr>
        <p:spPr>
          <a:xfrm>
            <a:off x="1962202" y="9588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0" name="Shape 9570"/>
          <p:cNvSpPr/>
          <p:nvPr/>
        </p:nvSpPr>
        <p:spPr>
          <a:xfrm>
            <a:off x="2078952" y="71921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1" name="Shape 9571"/>
          <p:cNvSpPr/>
          <p:nvPr/>
        </p:nvSpPr>
        <p:spPr>
          <a:xfrm>
            <a:off x="2198948" y="7192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2" name="Shape 9572"/>
          <p:cNvSpPr/>
          <p:nvPr/>
        </p:nvSpPr>
        <p:spPr>
          <a:xfrm>
            <a:off x="2078952" y="8371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3" name="Shape 9573"/>
          <p:cNvSpPr/>
          <p:nvPr/>
        </p:nvSpPr>
        <p:spPr>
          <a:xfrm>
            <a:off x="2078952" y="9577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4" name="Shape 9574"/>
          <p:cNvSpPr/>
          <p:nvPr/>
        </p:nvSpPr>
        <p:spPr>
          <a:xfrm>
            <a:off x="2198948" y="83713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5" name="Shape 9575"/>
          <p:cNvSpPr/>
          <p:nvPr/>
        </p:nvSpPr>
        <p:spPr>
          <a:xfrm>
            <a:off x="2198948" y="9577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6" name="Shape 9576"/>
          <p:cNvSpPr/>
          <p:nvPr/>
        </p:nvSpPr>
        <p:spPr>
          <a:xfrm>
            <a:off x="2406096" y="7225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7" name="Shape 9577"/>
          <p:cNvSpPr/>
          <p:nvPr/>
        </p:nvSpPr>
        <p:spPr>
          <a:xfrm>
            <a:off x="2406096" y="8350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8" name="Shape 9578"/>
          <p:cNvSpPr/>
          <p:nvPr/>
        </p:nvSpPr>
        <p:spPr>
          <a:xfrm>
            <a:off x="2406096" y="95529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9" name="Shape 9579"/>
          <p:cNvSpPr/>
          <p:nvPr/>
        </p:nvSpPr>
        <p:spPr>
          <a:xfrm>
            <a:off x="2522847" y="72149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0" name="Shape 9580"/>
          <p:cNvSpPr/>
          <p:nvPr/>
        </p:nvSpPr>
        <p:spPr>
          <a:xfrm>
            <a:off x="2642843" y="7214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1" name="Shape 9581"/>
          <p:cNvSpPr/>
          <p:nvPr/>
        </p:nvSpPr>
        <p:spPr>
          <a:xfrm>
            <a:off x="2522847" y="83396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2" name="Shape 9582"/>
          <p:cNvSpPr/>
          <p:nvPr/>
        </p:nvSpPr>
        <p:spPr>
          <a:xfrm>
            <a:off x="2522847" y="9542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3" name="Shape 9583"/>
          <p:cNvSpPr/>
          <p:nvPr/>
        </p:nvSpPr>
        <p:spPr>
          <a:xfrm>
            <a:off x="2642843" y="83396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4" name="Shape 9584"/>
          <p:cNvSpPr/>
          <p:nvPr/>
        </p:nvSpPr>
        <p:spPr>
          <a:xfrm>
            <a:off x="2642843" y="9542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5" name="Shape 9585"/>
          <p:cNvSpPr/>
          <p:nvPr/>
        </p:nvSpPr>
        <p:spPr>
          <a:xfrm>
            <a:off x="2815766" y="7215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6" name="Shape 9586"/>
          <p:cNvSpPr/>
          <p:nvPr/>
        </p:nvSpPr>
        <p:spPr>
          <a:xfrm>
            <a:off x="2815766" y="8390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7" name="Shape 9587"/>
          <p:cNvSpPr/>
          <p:nvPr/>
        </p:nvSpPr>
        <p:spPr>
          <a:xfrm>
            <a:off x="2815766" y="9592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8" name="Shape 9588"/>
          <p:cNvSpPr/>
          <p:nvPr/>
        </p:nvSpPr>
        <p:spPr>
          <a:xfrm>
            <a:off x="2932601" y="72041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9" name="Shape 9589"/>
          <p:cNvSpPr/>
          <p:nvPr/>
        </p:nvSpPr>
        <p:spPr>
          <a:xfrm>
            <a:off x="3052596" y="7204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0" name="Shape 9590"/>
          <p:cNvSpPr/>
          <p:nvPr/>
        </p:nvSpPr>
        <p:spPr>
          <a:xfrm>
            <a:off x="2932601" y="83792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1" name="Shape 9591"/>
          <p:cNvSpPr/>
          <p:nvPr/>
        </p:nvSpPr>
        <p:spPr>
          <a:xfrm>
            <a:off x="2932601" y="9581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2" name="Shape 9592"/>
          <p:cNvSpPr/>
          <p:nvPr/>
        </p:nvSpPr>
        <p:spPr>
          <a:xfrm>
            <a:off x="3052596" y="83792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3" name="Shape 9593"/>
          <p:cNvSpPr/>
          <p:nvPr/>
        </p:nvSpPr>
        <p:spPr>
          <a:xfrm>
            <a:off x="3052596" y="9581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4" name="Shape 9594"/>
          <p:cNvSpPr/>
          <p:nvPr/>
        </p:nvSpPr>
        <p:spPr>
          <a:xfrm>
            <a:off x="3281855" y="7164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5" name="Shape 9595"/>
          <p:cNvSpPr/>
          <p:nvPr/>
        </p:nvSpPr>
        <p:spPr>
          <a:xfrm>
            <a:off x="3281855" y="8339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6" name="Shape 9596"/>
          <p:cNvSpPr/>
          <p:nvPr/>
        </p:nvSpPr>
        <p:spPr>
          <a:xfrm>
            <a:off x="3281855" y="9542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7" name="Shape 9597"/>
          <p:cNvSpPr/>
          <p:nvPr/>
        </p:nvSpPr>
        <p:spPr>
          <a:xfrm>
            <a:off x="3398605" y="71536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8" name="Shape 9598"/>
          <p:cNvSpPr/>
          <p:nvPr/>
        </p:nvSpPr>
        <p:spPr>
          <a:xfrm>
            <a:off x="3518601" y="7153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9" name="Shape 9599"/>
          <p:cNvSpPr/>
          <p:nvPr/>
        </p:nvSpPr>
        <p:spPr>
          <a:xfrm>
            <a:off x="3398605" y="8328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0" name="Shape 9600"/>
          <p:cNvSpPr/>
          <p:nvPr/>
        </p:nvSpPr>
        <p:spPr>
          <a:xfrm>
            <a:off x="3398605" y="9531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1" name="Shape 9601"/>
          <p:cNvSpPr/>
          <p:nvPr/>
        </p:nvSpPr>
        <p:spPr>
          <a:xfrm>
            <a:off x="3518601" y="8328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2" name="Shape 9602"/>
          <p:cNvSpPr/>
          <p:nvPr/>
        </p:nvSpPr>
        <p:spPr>
          <a:xfrm>
            <a:off x="3518601" y="9531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3" name="Shape 9603"/>
          <p:cNvSpPr/>
          <p:nvPr/>
        </p:nvSpPr>
        <p:spPr>
          <a:xfrm>
            <a:off x="3725749" y="7180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4" name="Shape 9604"/>
          <p:cNvSpPr/>
          <p:nvPr/>
        </p:nvSpPr>
        <p:spPr>
          <a:xfrm>
            <a:off x="3725749" y="83500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5" name="Shape 9605"/>
          <p:cNvSpPr/>
          <p:nvPr/>
        </p:nvSpPr>
        <p:spPr>
          <a:xfrm>
            <a:off x="3725749" y="9547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6" name="Shape 9606"/>
          <p:cNvSpPr/>
          <p:nvPr/>
        </p:nvSpPr>
        <p:spPr>
          <a:xfrm>
            <a:off x="3842499" y="71692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7" name="Shape 9607"/>
          <p:cNvSpPr/>
          <p:nvPr/>
        </p:nvSpPr>
        <p:spPr>
          <a:xfrm>
            <a:off x="3962495" y="71692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8" name="Shape 9608"/>
          <p:cNvSpPr/>
          <p:nvPr/>
        </p:nvSpPr>
        <p:spPr>
          <a:xfrm>
            <a:off x="3842499" y="83392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9" name="Shape 9609"/>
          <p:cNvSpPr/>
          <p:nvPr/>
        </p:nvSpPr>
        <p:spPr>
          <a:xfrm>
            <a:off x="3842499" y="9536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0" name="Shape 9610"/>
          <p:cNvSpPr/>
          <p:nvPr/>
        </p:nvSpPr>
        <p:spPr>
          <a:xfrm>
            <a:off x="3962495" y="83392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1" name="Shape 9611"/>
          <p:cNvSpPr/>
          <p:nvPr/>
        </p:nvSpPr>
        <p:spPr>
          <a:xfrm>
            <a:off x="3962495" y="9536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2" name="Shape 9612"/>
          <p:cNvSpPr/>
          <p:nvPr/>
        </p:nvSpPr>
        <p:spPr>
          <a:xfrm>
            <a:off x="154847" y="111895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3" name="Shape 9613"/>
          <p:cNvSpPr/>
          <p:nvPr/>
        </p:nvSpPr>
        <p:spPr>
          <a:xfrm>
            <a:off x="154847" y="12368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4" name="Shape 9614"/>
          <p:cNvSpPr/>
          <p:nvPr/>
        </p:nvSpPr>
        <p:spPr>
          <a:xfrm>
            <a:off x="154847" y="13575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5" name="Shape 9615"/>
          <p:cNvSpPr/>
          <p:nvPr/>
        </p:nvSpPr>
        <p:spPr>
          <a:xfrm>
            <a:off x="271597" y="111786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6" name="Shape 9616"/>
          <p:cNvSpPr/>
          <p:nvPr/>
        </p:nvSpPr>
        <p:spPr>
          <a:xfrm>
            <a:off x="391594" y="1117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7" name="Shape 9617"/>
          <p:cNvSpPr/>
          <p:nvPr/>
        </p:nvSpPr>
        <p:spPr>
          <a:xfrm>
            <a:off x="271597" y="12357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8" name="Shape 9618"/>
          <p:cNvSpPr/>
          <p:nvPr/>
        </p:nvSpPr>
        <p:spPr>
          <a:xfrm>
            <a:off x="271597" y="135643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9" name="Shape 9619"/>
          <p:cNvSpPr/>
          <p:nvPr/>
        </p:nvSpPr>
        <p:spPr>
          <a:xfrm>
            <a:off x="391594" y="12357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0" name="Shape 9620"/>
          <p:cNvSpPr/>
          <p:nvPr/>
        </p:nvSpPr>
        <p:spPr>
          <a:xfrm>
            <a:off x="391594" y="13564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1" name="Shape 9621"/>
          <p:cNvSpPr/>
          <p:nvPr/>
        </p:nvSpPr>
        <p:spPr>
          <a:xfrm>
            <a:off x="618489" y="111895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2" name="Shape 9622"/>
          <p:cNvSpPr/>
          <p:nvPr/>
        </p:nvSpPr>
        <p:spPr>
          <a:xfrm>
            <a:off x="618489" y="12368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3" name="Shape 9623"/>
          <p:cNvSpPr/>
          <p:nvPr/>
        </p:nvSpPr>
        <p:spPr>
          <a:xfrm>
            <a:off x="618489" y="13575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4" name="Shape 9624"/>
          <p:cNvSpPr/>
          <p:nvPr/>
        </p:nvSpPr>
        <p:spPr>
          <a:xfrm>
            <a:off x="735239" y="111786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5" name="Shape 9625"/>
          <p:cNvSpPr/>
          <p:nvPr/>
        </p:nvSpPr>
        <p:spPr>
          <a:xfrm>
            <a:off x="855235" y="11178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6" name="Shape 9626"/>
          <p:cNvSpPr/>
          <p:nvPr/>
        </p:nvSpPr>
        <p:spPr>
          <a:xfrm>
            <a:off x="735239" y="12357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7" name="Shape 9627"/>
          <p:cNvSpPr/>
          <p:nvPr/>
        </p:nvSpPr>
        <p:spPr>
          <a:xfrm>
            <a:off x="735239" y="135643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8" name="Shape 9628"/>
          <p:cNvSpPr/>
          <p:nvPr/>
        </p:nvSpPr>
        <p:spPr>
          <a:xfrm>
            <a:off x="855235" y="12357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9" name="Shape 9629"/>
          <p:cNvSpPr/>
          <p:nvPr/>
        </p:nvSpPr>
        <p:spPr>
          <a:xfrm>
            <a:off x="855235" y="13564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0" name="Shape 9630"/>
          <p:cNvSpPr/>
          <p:nvPr/>
        </p:nvSpPr>
        <p:spPr>
          <a:xfrm>
            <a:off x="1062383" y="111895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1" name="Shape 9631"/>
          <p:cNvSpPr/>
          <p:nvPr/>
        </p:nvSpPr>
        <p:spPr>
          <a:xfrm>
            <a:off x="1062383" y="12368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2" name="Shape 9632"/>
          <p:cNvSpPr/>
          <p:nvPr/>
        </p:nvSpPr>
        <p:spPr>
          <a:xfrm>
            <a:off x="1062383" y="13575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3" name="Shape 9633"/>
          <p:cNvSpPr/>
          <p:nvPr/>
        </p:nvSpPr>
        <p:spPr>
          <a:xfrm>
            <a:off x="1179134" y="111786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4" name="Shape 9634"/>
          <p:cNvSpPr/>
          <p:nvPr/>
        </p:nvSpPr>
        <p:spPr>
          <a:xfrm>
            <a:off x="1299129" y="1117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5" name="Shape 9635"/>
          <p:cNvSpPr/>
          <p:nvPr/>
        </p:nvSpPr>
        <p:spPr>
          <a:xfrm>
            <a:off x="1179134" y="123577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6" name="Shape 9636"/>
          <p:cNvSpPr/>
          <p:nvPr/>
        </p:nvSpPr>
        <p:spPr>
          <a:xfrm>
            <a:off x="1179134" y="135643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7" name="Shape 9637"/>
          <p:cNvSpPr/>
          <p:nvPr/>
        </p:nvSpPr>
        <p:spPr>
          <a:xfrm>
            <a:off x="1299129" y="12357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8" name="Shape 9638"/>
          <p:cNvSpPr/>
          <p:nvPr/>
        </p:nvSpPr>
        <p:spPr>
          <a:xfrm>
            <a:off x="1299129" y="13564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9" name="Shape 9639"/>
          <p:cNvSpPr/>
          <p:nvPr/>
        </p:nvSpPr>
        <p:spPr>
          <a:xfrm>
            <a:off x="1518482" y="112123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0" name="Shape 9640"/>
          <p:cNvSpPr/>
          <p:nvPr/>
        </p:nvSpPr>
        <p:spPr>
          <a:xfrm>
            <a:off x="1518482" y="123369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1" name="Shape 9641"/>
          <p:cNvSpPr/>
          <p:nvPr/>
        </p:nvSpPr>
        <p:spPr>
          <a:xfrm>
            <a:off x="1518482" y="135394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2" name="Shape 9642"/>
          <p:cNvSpPr/>
          <p:nvPr/>
        </p:nvSpPr>
        <p:spPr>
          <a:xfrm>
            <a:off x="1635232" y="112014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3" name="Shape 9643"/>
          <p:cNvSpPr/>
          <p:nvPr/>
        </p:nvSpPr>
        <p:spPr>
          <a:xfrm>
            <a:off x="1755228" y="112014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4" name="Shape 9644"/>
          <p:cNvSpPr/>
          <p:nvPr/>
        </p:nvSpPr>
        <p:spPr>
          <a:xfrm>
            <a:off x="1635232" y="123260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5" name="Shape 9645"/>
          <p:cNvSpPr/>
          <p:nvPr/>
        </p:nvSpPr>
        <p:spPr>
          <a:xfrm>
            <a:off x="1635232" y="135285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6" name="Shape 9646"/>
          <p:cNvSpPr/>
          <p:nvPr/>
        </p:nvSpPr>
        <p:spPr>
          <a:xfrm>
            <a:off x="1755228" y="12326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7" name="Shape 9647"/>
          <p:cNvSpPr/>
          <p:nvPr/>
        </p:nvSpPr>
        <p:spPr>
          <a:xfrm>
            <a:off x="1755228" y="13528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8" name="Shape 9648"/>
          <p:cNvSpPr/>
          <p:nvPr/>
        </p:nvSpPr>
        <p:spPr>
          <a:xfrm>
            <a:off x="1962376" y="11201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9" name="Shape 9649"/>
          <p:cNvSpPr/>
          <p:nvPr/>
        </p:nvSpPr>
        <p:spPr>
          <a:xfrm>
            <a:off x="1962376" y="12376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0" name="Shape 9650"/>
          <p:cNvSpPr/>
          <p:nvPr/>
        </p:nvSpPr>
        <p:spPr>
          <a:xfrm>
            <a:off x="1962376" y="13579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1" name="Shape 9651"/>
          <p:cNvSpPr/>
          <p:nvPr/>
        </p:nvSpPr>
        <p:spPr>
          <a:xfrm>
            <a:off x="2079127" y="111906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2" name="Shape 9652"/>
          <p:cNvSpPr/>
          <p:nvPr/>
        </p:nvSpPr>
        <p:spPr>
          <a:xfrm>
            <a:off x="2199122" y="111906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3" name="Shape 9653"/>
          <p:cNvSpPr/>
          <p:nvPr/>
        </p:nvSpPr>
        <p:spPr>
          <a:xfrm>
            <a:off x="2079127" y="123657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4" name="Shape 9654"/>
          <p:cNvSpPr/>
          <p:nvPr/>
        </p:nvSpPr>
        <p:spPr>
          <a:xfrm>
            <a:off x="2079127" y="135681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5" name="Shape 9655"/>
          <p:cNvSpPr/>
          <p:nvPr/>
        </p:nvSpPr>
        <p:spPr>
          <a:xfrm>
            <a:off x="2199122" y="123657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6" name="Shape 9656"/>
          <p:cNvSpPr/>
          <p:nvPr/>
        </p:nvSpPr>
        <p:spPr>
          <a:xfrm>
            <a:off x="2199122" y="135681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7" name="Shape 9657"/>
          <p:cNvSpPr/>
          <p:nvPr/>
        </p:nvSpPr>
        <p:spPr>
          <a:xfrm>
            <a:off x="2406096" y="11151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8" name="Shape 9658"/>
          <p:cNvSpPr/>
          <p:nvPr/>
        </p:nvSpPr>
        <p:spPr>
          <a:xfrm>
            <a:off x="2406096" y="12326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9" name="Shape 9659"/>
          <p:cNvSpPr/>
          <p:nvPr/>
        </p:nvSpPr>
        <p:spPr>
          <a:xfrm>
            <a:off x="2406096" y="13528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0" name="Shape 9660"/>
          <p:cNvSpPr/>
          <p:nvPr/>
        </p:nvSpPr>
        <p:spPr>
          <a:xfrm>
            <a:off x="2522847" y="111401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1" name="Shape 9661"/>
          <p:cNvSpPr/>
          <p:nvPr/>
        </p:nvSpPr>
        <p:spPr>
          <a:xfrm>
            <a:off x="2642843" y="111401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2" name="Shape 9662"/>
          <p:cNvSpPr/>
          <p:nvPr/>
        </p:nvSpPr>
        <p:spPr>
          <a:xfrm>
            <a:off x="2522847" y="123152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3" name="Shape 9663"/>
          <p:cNvSpPr/>
          <p:nvPr/>
        </p:nvSpPr>
        <p:spPr>
          <a:xfrm>
            <a:off x="2522847" y="135177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4" name="Shape 9664"/>
          <p:cNvSpPr/>
          <p:nvPr/>
        </p:nvSpPr>
        <p:spPr>
          <a:xfrm>
            <a:off x="2642843" y="123152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5" name="Shape 9665"/>
          <p:cNvSpPr/>
          <p:nvPr/>
        </p:nvSpPr>
        <p:spPr>
          <a:xfrm>
            <a:off x="2642843" y="13517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6" name="Shape 9666"/>
          <p:cNvSpPr/>
          <p:nvPr/>
        </p:nvSpPr>
        <p:spPr>
          <a:xfrm>
            <a:off x="2815766" y="11166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7" name="Shape 9667"/>
          <p:cNvSpPr/>
          <p:nvPr/>
        </p:nvSpPr>
        <p:spPr>
          <a:xfrm>
            <a:off x="2815766" y="123365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8" name="Shape 9668"/>
          <p:cNvSpPr/>
          <p:nvPr/>
        </p:nvSpPr>
        <p:spPr>
          <a:xfrm>
            <a:off x="2815766" y="13533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9" name="Shape 9669"/>
          <p:cNvSpPr/>
          <p:nvPr/>
        </p:nvSpPr>
        <p:spPr>
          <a:xfrm>
            <a:off x="2932601" y="111557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0" name="Shape 9670"/>
          <p:cNvSpPr/>
          <p:nvPr/>
        </p:nvSpPr>
        <p:spPr>
          <a:xfrm>
            <a:off x="3052596" y="111557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1" name="Shape 9671"/>
          <p:cNvSpPr/>
          <p:nvPr/>
        </p:nvSpPr>
        <p:spPr>
          <a:xfrm>
            <a:off x="2932601" y="123257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2" name="Shape 9672"/>
          <p:cNvSpPr/>
          <p:nvPr/>
        </p:nvSpPr>
        <p:spPr>
          <a:xfrm>
            <a:off x="2932601" y="135229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3" name="Shape 9673"/>
          <p:cNvSpPr/>
          <p:nvPr/>
        </p:nvSpPr>
        <p:spPr>
          <a:xfrm>
            <a:off x="3052596" y="123257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4" name="Shape 9674"/>
          <p:cNvSpPr/>
          <p:nvPr/>
        </p:nvSpPr>
        <p:spPr>
          <a:xfrm>
            <a:off x="3052596" y="135229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5" name="Shape 9675"/>
          <p:cNvSpPr/>
          <p:nvPr/>
        </p:nvSpPr>
        <p:spPr>
          <a:xfrm>
            <a:off x="3281855" y="11216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6" name="Shape 9676"/>
          <p:cNvSpPr/>
          <p:nvPr/>
        </p:nvSpPr>
        <p:spPr>
          <a:xfrm>
            <a:off x="3281855" y="123867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7" name="Shape 9677"/>
          <p:cNvSpPr/>
          <p:nvPr/>
        </p:nvSpPr>
        <p:spPr>
          <a:xfrm>
            <a:off x="3281855" y="13584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8" name="Shape 9678"/>
          <p:cNvSpPr/>
          <p:nvPr/>
        </p:nvSpPr>
        <p:spPr>
          <a:xfrm>
            <a:off x="3398605" y="112059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9" name="Shape 9679"/>
          <p:cNvSpPr/>
          <p:nvPr/>
        </p:nvSpPr>
        <p:spPr>
          <a:xfrm>
            <a:off x="3518601" y="112059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0" name="Shape 9680"/>
          <p:cNvSpPr/>
          <p:nvPr/>
        </p:nvSpPr>
        <p:spPr>
          <a:xfrm>
            <a:off x="3398605" y="123759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1" name="Shape 9681"/>
          <p:cNvSpPr/>
          <p:nvPr/>
        </p:nvSpPr>
        <p:spPr>
          <a:xfrm>
            <a:off x="3398605" y="135732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2" name="Shape 9682"/>
          <p:cNvSpPr/>
          <p:nvPr/>
        </p:nvSpPr>
        <p:spPr>
          <a:xfrm>
            <a:off x="3518601" y="12375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3" name="Shape 9683"/>
          <p:cNvSpPr/>
          <p:nvPr/>
        </p:nvSpPr>
        <p:spPr>
          <a:xfrm>
            <a:off x="3518601" y="13573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4" name="Shape 9684"/>
          <p:cNvSpPr/>
          <p:nvPr/>
        </p:nvSpPr>
        <p:spPr>
          <a:xfrm>
            <a:off x="3725749" y="11166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5" name="Shape 9685"/>
          <p:cNvSpPr/>
          <p:nvPr/>
        </p:nvSpPr>
        <p:spPr>
          <a:xfrm>
            <a:off x="3725749" y="123365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6" name="Shape 9686"/>
          <p:cNvSpPr/>
          <p:nvPr/>
        </p:nvSpPr>
        <p:spPr>
          <a:xfrm>
            <a:off x="3725749" y="13533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7" name="Shape 9687"/>
          <p:cNvSpPr/>
          <p:nvPr/>
        </p:nvSpPr>
        <p:spPr>
          <a:xfrm>
            <a:off x="3842499" y="111557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8" name="Shape 9688"/>
          <p:cNvSpPr/>
          <p:nvPr/>
        </p:nvSpPr>
        <p:spPr>
          <a:xfrm>
            <a:off x="3962495" y="111557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9" name="Shape 9689"/>
          <p:cNvSpPr/>
          <p:nvPr/>
        </p:nvSpPr>
        <p:spPr>
          <a:xfrm>
            <a:off x="3842499" y="123257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0" name="Shape 9690"/>
          <p:cNvSpPr/>
          <p:nvPr/>
        </p:nvSpPr>
        <p:spPr>
          <a:xfrm>
            <a:off x="3842499" y="135229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1" name="Shape 9691"/>
          <p:cNvSpPr/>
          <p:nvPr/>
        </p:nvSpPr>
        <p:spPr>
          <a:xfrm>
            <a:off x="3962495" y="123257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2" name="Shape 9692"/>
          <p:cNvSpPr/>
          <p:nvPr/>
        </p:nvSpPr>
        <p:spPr>
          <a:xfrm>
            <a:off x="3962495" y="13522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3" name="Shape 9693"/>
          <p:cNvSpPr/>
          <p:nvPr/>
        </p:nvSpPr>
        <p:spPr>
          <a:xfrm>
            <a:off x="616042" y="151289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4" name="Shape 9694"/>
          <p:cNvSpPr/>
          <p:nvPr/>
        </p:nvSpPr>
        <p:spPr>
          <a:xfrm>
            <a:off x="616042" y="16308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5" name="Shape 9695"/>
          <p:cNvSpPr/>
          <p:nvPr/>
        </p:nvSpPr>
        <p:spPr>
          <a:xfrm>
            <a:off x="616042" y="175147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6" name="Shape 9696"/>
          <p:cNvSpPr/>
          <p:nvPr/>
        </p:nvSpPr>
        <p:spPr>
          <a:xfrm>
            <a:off x="732793" y="151180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7" name="Shape 9697"/>
          <p:cNvSpPr/>
          <p:nvPr/>
        </p:nvSpPr>
        <p:spPr>
          <a:xfrm>
            <a:off x="852788" y="15118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8" name="Shape 9698"/>
          <p:cNvSpPr/>
          <p:nvPr/>
        </p:nvSpPr>
        <p:spPr>
          <a:xfrm>
            <a:off x="732793" y="162971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9" name="Shape 9699"/>
          <p:cNvSpPr/>
          <p:nvPr/>
        </p:nvSpPr>
        <p:spPr>
          <a:xfrm>
            <a:off x="732793" y="175037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0" name="Shape 9700"/>
          <p:cNvSpPr/>
          <p:nvPr/>
        </p:nvSpPr>
        <p:spPr>
          <a:xfrm>
            <a:off x="852788" y="162971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1" name="Shape 9701"/>
          <p:cNvSpPr/>
          <p:nvPr/>
        </p:nvSpPr>
        <p:spPr>
          <a:xfrm>
            <a:off x="852788" y="175037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2" name="Shape 9702"/>
          <p:cNvSpPr/>
          <p:nvPr/>
        </p:nvSpPr>
        <p:spPr>
          <a:xfrm>
            <a:off x="152400" y="151289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3" name="Shape 9703"/>
          <p:cNvSpPr/>
          <p:nvPr/>
        </p:nvSpPr>
        <p:spPr>
          <a:xfrm>
            <a:off x="152400" y="163080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4" name="Shape 9704"/>
          <p:cNvSpPr/>
          <p:nvPr/>
        </p:nvSpPr>
        <p:spPr>
          <a:xfrm>
            <a:off x="152400" y="175147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5" name="Shape 9705"/>
          <p:cNvSpPr/>
          <p:nvPr/>
        </p:nvSpPr>
        <p:spPr>
          <a:xfrm>
            <a:off x="269151" y="151180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6" name="Shape 9706"/>
          <p:cNvSpPr/>
          <p:nvPr/>
        </p:nvSpPr>
        <p:spPr>
          <a:xfrm>
            <a:off x="389147" y="151180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7" name="Shape 9707"/>
          <p:cNvSpPr/>
          <p:nvPr/>
        </p:nvSpPr>
        <p:spPr>
          <a:xfrm>
            <a:off x="269151" y="162971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8" name="Shape 9708"/>
          <p:cNvSpPr/>
          <p:nvPr/>
        </p:nvSpPr>
        <p:spPr>
          <a:xfrm>
            <a:off x="269151" y="175037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9" name="Shape 9709"/>
          <p:cNvSpPr/>
          <p:nvPr/>
        </p:nvSpPr>
        <p:spPr>
          <a:xfrm>
            <a:off x="389147" y="162971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0" name="Shape 9710"/>
          <p:cNvSpPr/>
          <p:nvPr/>
        </p:nvSpPr>
        <p:spPr>
          <a:xfrm>
            <a:off x="389147" y="175037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1" name="Shape 9711"/>
          <p:cNvSpPr/>
          <p:nvPr/>
        </p:nvSpPr>
        <p:spPr>
          <a:xfrm>
            <a:off x="1062383" y="1529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2" name="Shape 9712"/>
          <p:cNvSpPr/>
          <p:nvPr/>
        </p:nvSpPr>
        <p:spPr>
          <a:xfrm>
            <a:off x="1062383" y="16474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3" name="Shape 9713"/>
          <p:cNvSpPr/>
          <p:nvPr/>
        </p:nvSpPr>
        <p:spPr>
          <a:xfrm>
            <a:off x="1062383" y="17681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4" name="Shape 9714"/>
          <p:cNvSpPr/>
          <p:nvPr/>
        </p:nvSpPr>
        <p:spPr>
          <a:xfrm>
            <a:off x="1179134" y="152843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5" name="Shape 9715"/>
          <p:cNvSpPr/>
          <p:nvPr/>
        </p:nvSpPr>
        <p:spPr>
          <a:xfrm>
            <a:off x="1299129" y="15284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6" name="Shape 9716"/>
          <p:cNvSpPr/>
          <p:nvPr/>
        </p:nvSpPr>
        <p:spPr>
          <a:xfrm>
            <a:off x="1179134" y="164635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7" name="Shape 9717"/>
          <p:cNvSpPr/>
          <p:nvPr/>
        </p:nvSpPr>
        <p:spPr>
          <a:xfrm>
            <a:off x="1179134" y="17670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8" name="Shape 9718"/>
          <p:cNvSpPr/>
          <p:nvPr/>
        </p:nvSpPr>
        <p:spPr>
          <a:xfrm>
            <a:off x="1299129" y="164635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9" name="Shape 9719"/>
          <p:cNvSpPr/>
          <p:nvPr/>
        </p:nvSpPr>
        <p:spPr>
          <a:xfrm>
            <a:off x="1299129" y="17670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0" name="Shape 9720"/>
          <p:cNvSpPr/>
          <p:nvPr/>
        </p:nvSpPr>
        <p:spPr>
          <a:xfrm>
            <a:off x="1518307" y="1529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1" name="Shape 9721"/>
          <p:cNvSpPr/>
          <p:nvPr/>
        </p:nvSpPr>
        <p:spPr>
          <a:xfrm>
            <a:off x="1518307" y="16474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2" name="Shape 9722"/>
          <p:cNvSpPr/>
          <p:nvPr/>
        </p:nvSpPr>
        <p:spPr>
          <a:xfrm>
            <a:off x="1518307" y="176810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3" name="Shape 9723"/>
          <p:cNvSpPr/>
          <p:nvPr/>
        </p:nvSpPr>
        <p:spPr>
          <a:xfrm>
            <a:off x="1635057" y="152843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4" name="Shape 9724"/>
          <p:cNvSpPr/>
          <p:nvPr/>
        </p:nvSpPr>
        <p:spPr>
          <a:xfrm>
            <a:off x="1755053" y="15284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5" name="Shape 9725"/>
          <p:cNvSpPr/>
          <p:nvPr/>
        </p:nvSpPr>
        <p:spPr>
          <a:xfrm>
            <a:off x="1635057" y="164635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6" name="Shape 9726"/>
          <p:cNvSpPr/>
          <p:nvPr/>
        </p:nvSpPr>
        <p:spPr>
          <a:xfrm>
            <a:off x="1635057" y="17670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7" name="Shape 9727"/>
          <p:cNvSpPr/>
          <p:nvPr/>
        </p:nvSpPr>
        <p:spPr>
          <a:xfrm>
            <a:off x="1755053" y="16463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8" name="Shape 9728"/>
          <p:cNvSpPr/>
          <p:nvPr/>
        </p:nvSpPr>
        <p:spPr>
          <a:xfrm>
            <a:off x="1755053" y="17670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9" name="Shape 9729"/>
          <p:cNvSpPr/>
          <p:nvPr/>
        </p:nvSpPr>
        <p:spPr>
          <a:xfrm>
            <a:off x="1962202" y="1529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0" name="Shape 9730"/>
          <p:cNvSpPr/>
          <p:nvPr/>
        </p:nvSpPr>
        <p:spPr>
          <a:xfrm>
            <a:off x="1962202" y="16474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1" name="Shape 9731"/>
          <p:cNvSpPr/>
          <p:nvPr/>
        </p:nvSpPr>
        <p:spPr>
          <a:xfrm>
            <a:off x="1962202" y="176810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2" name="Shape 9732"/>
          <p:cNvSpPr/>
          <p:nvPr/>
        </p:nvSpPr>
        <p:spPr>
          <a:xfrm>
            <a:off x="2078952" y="152843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3" name="Shape 9733"/>
          <p:cNvSpPr/>
          <p:nvPr/>
        </p:nvSpPr>
        <p:spPr>
          <a:xfrm>
            <a:off x="2198948" y="15284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4" name="Shape 9734"/>
          <p:cNvSpPr/>
          <p:nvPr/>
        </p:nvSpPr>
        <p:spPr>
          <a:xfrm>
            <a:off x="2078952" y="164635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5" name="Shape 9735"/>
          <p:cNvSpPr/>
          <p:nvPr/>
        </p:nvSpPr>
        <p:spPr>
          <a:xfrm>
            <a:off x="2078952" y="17670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6" name="Shape 9736"/>
          <p:cNvSpPr/>
          <p:nvPr/>
        </p:nvSpPr>
        <p:spPr>
          <a:xfrm>
            <a:off x="2198948" y="164635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7" name="Shape 9737"/>
          <p:cNvSpPr/>
          <p:nvPr/>
        </p:nvSpPr>
        <p:spPr>
          <a:xfrm>
            <a:off x="2198948" y="17670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8" name="Shape 9738"/>
          <p:cNvSpPr/>
          <p:nvPr/>
        </p:nvSpPr>
        <p:spPr>
          <a:xfrm>
            <a:off x="2406096" y="15318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9" name="Shape 9739"/>
          <p:cNvSpPr/>
          <p:nvPr/>
        </p:nvSpPr>
        <p:spPr>
          <a:xfrm>
            <a:off x="2406096" y="16442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0" name="Shape 9740"/>
          <p:cNvSpPr/>
          <p:nvPr/>
        </p:nvSpPr>
        <p:spPr>
          <a:xfrm>
            <a:off x="2406096" y="17645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1" name="Shape 9741"/>
          <p:cNvSpPr/>
          <p:nvPr/>
        </p:nvSpPr>
        <p:spPr>
          <a:xfrm>
            <a:off x="2522847" y="153071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2" name="Shape 9742"/>
          <p:cNvSpPr/>
          <p:nvPr/>
        </p:nvSpPr>
        <p:spPr>
          <a:xfrm>
            <a:off x="2642843" y="153071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3" name="Shape 9743"/>
          <p:cNvSpPr/>
          <p:nvPr/>
        </p:nvSpPr>
        <p:spPr>
          <a:xfrm>
            <a:off x="2522847" y="164317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4" name="Shape 9744"/>
          <p:cNvSpPr/>
          <p:nvPr/>
        </p:nvSpPr>
        <p:spPr>
          <a:xfrm>
            <a:off x="2522847" y="176342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5" name="Shape 9745"/>
          <p:cNvSpPr/>
          <p:nvPr/>
        </p:nvSpPr>
        <p:spPr>
          <a:xfrm>
            <a:off x="2642843" y="16431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6" name="Shape 9746"/>
          <p:cNvSpPr/>
          <p:nvPr/>
        </p:nvSpPr>
        <p:spPr>
          <a:xfrm>
            <a:off x="2642843" y="176342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7" name="Shape 9747"/>
          <p:cNvSpPr/>
          <p:nvPr/>
        </p:nvSpPr>
        <p:spPr>
          <a:xfrm>
            <a:off x="5069715" y="31235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8" name="Shape 9748"/>
          <p:cNvSpPr/>
          <p:nvPr/>
        </p:nvSpPr>
        <p:spPr>
          <a:xfrm>
            <a:off x="5069715" y="4302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9" name="Shape 9749"/>
          <p:cNvSpPr/>
          <p:nvPr/>
        </p:nvSpPr>
        <p:spPr>
          <a:xfrm>
            <a:off x="5069715" y="5509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0" name="Shape 9750"/>
          <p:cNvSpPr/>
          <p:nvPr/>
        </p:nvSpPr>
        <p:spPr>
          <a:xfrm>
            <a:off x="5186466" y="31126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1" name="Shape 9751"/>
          <p:cNvSpPr/>
          <p:nvPr/>
        </p:nvSpPr>
        <p:spPr>
          <a:xfrm>
            <a:off x="5306462" y="3112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2" name="Shape 9752"/>
          <p:cNvSpPr/>
          <p:nvPr/>
        </p:nvSpPr>
        <p:spPr>
          <a:xfrm>
            <a:off x="5186466" y="4291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3" name="Shape 9753"/>
          <p:cNvSpPr/>
          <p:nvPr/>
        </p:nvSpPr>
        <p:spPr>
          <a:xfrm>
            <a:off x="5186466" y="5498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4" name="Shape 9754"/>
          <p:cNvSpPr/>
          <p:nvPr/>
        </p:nvSpPr>
        <p:spPr>
          <a:xfrm>
            <a:off x="5306462" y="4291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5" name="Shape 9755"/>
          <p:cNvSpPr/>
          <p:nvPr/>
        </p:nvSpPr>
        <p:spPr>
          <a:xfrm>
            <a:off x="5306462" y="5498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6" name="Shape 9756"/>
          <p:cNvSpPr/>
          <p:nvPr/>
        </p:nvSpPr>
        <p:spPr>
          <a:xfrm>
            <a:off x="5533357" y="31235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7" name="Shape 9757"/>
          <p:cNvSpPr/>
          <p:nvPr/>
        </p:nvSpPr>
        <p:spPr>
          <a:xfrm>
            <a:off x="5533357" y="4302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8" name="Shape 9758"/>
          <p:cNvSpPr/>
          <p:nvPr/>
        </p:nvSpPr>
        <p:spPr>
          <a:xfrm>
            <a:off x="5533357" y="5509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9" name="Shape 9759"/>
          <p:cNvSpPr/>
          <p:nvPr/>
        </p:nvSpPr>
        <p:spPr>
          <a:xfrm>
            <a:off x="5650108" y="31126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0" name="Shape 9760"/>
          <p:cNvSpPr/>
          <p:nvPr/>
        </p:nvSpPr>
        <p:spPr>
          <a:xfrm>
            <a:off x="5770103" y="3112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1" name="Shape 9761"/>
          <p:cNvSpPr/>
          <p:nvPr/>
        </p:nvSpPr>
        <p:spPr>
          <a:xfrm>
            <a:off x="5650108" y="4291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2" name="Shape 9762"/>
          <p:cNvSpPr/>
          <p:nvPr/>
        </p:nvSpPr>
        <p:spPr>
          <a:xfrm>
            <a:off x="5650108" y="5498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3" name="Shape 9763"/>
          <p:cNvSpPr/>
          <p:nvPr/>
        </p:nvSpPr>
        <p:spPr>
          <a:xfrm>
            <a:off x="5770103" y="4291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4" name="Shape 9764"/>
          <p:cNvSpPr/>
          <p:nvPr/>
        </p:nvSpPr>
        <p:spPr>
          <a:xfrm>
            <a:off x="5770103" y="5498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5" name="Shape 9765"/>
          <p:cNvSpPr/>
          <p:nvPr/>
        </p:nvSpPr>
        <p:spPr>
          <a:xfrm>
            <a:off x="5977252" y="31235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6" name="Shape 9766"/>
          <p:cNvSpPr/>
          <p:nvPr/>
        </p:nvSpPr>
        <p:spPr>
          <a:xfrm>
            <a:off x="5977252" y="43027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7" name="Shape 9767"/>
          <p:cNvSpPr/>
          <p:nvPr/>
        </p:nvSpPr>
        <p:spPr>
          <a:xfrm>
            <a:off x="5977252" y="5509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8" name="Shape 9768"/>
          <p:cNvSpPr/>
          <p:nvPr/>
        </p:nvSpPr>
        <p:spPr>
          <a:xfrm>
            <a:off x="6094002" y="31126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9" name="Shape 9769"/>
          <p:cNvSpPr/>
          <p:nvPr/>
        </p:nvSpPr>
        <p:spPr>
          <a:xfrm>
            <a:off x="6213998" y="3112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0" name="Shape 9770"/>
          <p:cNvSpPr/>
          <p:nvPr/>
        </p:nvSpPr>
        <p:spPr>
          <a:xfrm>
            <a:off x="6094002" y="4291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1" name="Shape 9771"/>
          <p:cNvSpPr/>
          <p:nvPr/>
        </p:nvSpPr>
        <p:spPr>
          <a:xfrm>
            <a:off x="6094002" y="5498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2" name="Shape 9772"/>
          <p:cNvSpPr/>
          <p:nvPr/>
        </p:nvSpPr>
        <p:spPr>
          <a:xfrm>
            <a:off x="6213998" y="42918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3" name="Shape 9773"/>
          <p:cNvSpPr/>
          <p:nvPr/>
        </p:nvSpPr>
        <p:spPr>
          <a:xfrm>
            <a:off x="6213998" y="5498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4" name="Shape 9774"/>
          <p:cNvSpPr/>
          <p:nvPr/>
        </p:nvSpPr>
        <p:spPr>
          <a:xfrm>
            <a:off x="6433350" y="31463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5" name="Shape 9775"/>
          <p:cNvSpPr/>
          <p:nvPr/>
        </p:nvSpPr>
        <p:spPr>
          <a:xfrm>
            <a:off x="6433350" y="42709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6" name="Shape 9776"/>
          <p:cNvSpPr/>
          <p:nvPr/>
        </p:nvSpPr>
        <p:spPr>
          <a:xfrm>
            <a:off x="6433350" y="54734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7" name="Shape 9777"/>
          <p:cNvSpPr/>
          <p:nvPr/>
        </p:nvSpPr>
        <p:spPr>
          <a:xfrm>
            <a:off x="6550101" y="31355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8" name="Shape 9778"/>
          <p:cNvSpPr/>
          <p:nvPr/>
        </p:nvSpPr>
        <p:spPr>
          <a:xfrm>
            <a:off x="6670096" y="3135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9" name="Shape 9779"/>
          <p:cNvSpPr/>
          <p:nvPr/>
        </p:nvSpPr>
        <p:spPr>
          <a:xfrm>
            <a:off x="6550101" y="4260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0" name="Shape 9780"/>
          <p:cNvSpPr/>
          <p:nvPr/>
        </p:nvSpPr>
        <p:spPr>
          <a:xfrm>
            <a:off x="6550101" y="5462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1" name="Shape 9781"/>
          <p:cNvSpPr/>
          <p:nvPr/>
        </p:nvSpPr>
        <p:spPr>
          <a:xfrm>
            <a:off x="6670096" y="42601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2" name="Shape 9782"/>
          <p:cNvSpPr/>
          <p:nvPr/>
        </p:nvSpPr>
        <p:spPr>
          <a:xfrm>
            <a:off x="6670096" y="5462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3" name="Shape 9783"/>
          <p:cNvSpPr/>
          <p:nvPr/>
        </p:nvSpPr>
        <p:spPr>
          <a:xfrm>
            <a:off x="6877245" y="31355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4" name="Shape 9784"/>
          <p:cNvSpPr/>
          <p:nvPr/>
        </p:nvSpPr>
        <p:spPr>
          <a:xfrm>
            <a:off x="6877245" y="4310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5" name="Shape 9785"/>
          <p:cNvSpPr/>
          <p:nvPr/>
        </p:nvSpPr>
        <p:spPr>
          <a:xfrm>
            <a:off x="6877245" y="5513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6" name="Shape 9786"/>
          <p:cNvSpPr/>
          <p:nvPr/>
        </p:nvSpPr>
        <p:spPr>
          <a:xfrm>
            <a:off x="6993995" y="31246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7" name="Shape 9787"/>
          <p:cNvSpPr/>
          <p:nvPr/>
        </p:nvSpPr>
        <p:spPr>
          <a:xfrm>
            <a:off x="7113991" y="31246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8" name="Shape 9788"/>
          <p:cNvSpPr/>
          <p:nvPr/>
        </p:nvSpPr>
        <p:spPr>
          <a:xfrm>
            <a:off x="6993995" y="4299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9" name="Shape 9789"/>
          <p:cNvSpPr/>
          <p:nvPr/>
        </p:nvSpPr>
        <p:spPr>
          <a:xfrm>
            <a:off x="6993995" y="5502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0" name="Shape 9790"/>
          <p:cNvSpPr/>
          <p:nvPr/>
        </p:nvSpPr>
        <p:spPr>
          <a:xfrm>
            <a:off x="7113991" y="4299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1" name="Shape 9791"/>
          <p:cNvSpPr/>
          <p:nvPr/>
        </p:nvSpPr>
        <p:spPr>
          <a:xfrm>
            <a:off x="7113991" y="5502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2" name="Shape 9792"/>
          <p:cNvSpPr/>
          <p:nvPr/>
        </p:nvSpPr>
        <p:spPr>
          <a:xfrm>
            <a:off x="7320964" y="3085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3" name="Shape 9793"/>
          <p:cNvSpPr/>
          <p:nvPr/>
        </p:nvSpPr>
        <p:spPr>
          <a:xfrm>
            <a:off x="7320964" y="4260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4" name="Shape 9794"/>
          <p:cNvSpPr/>
          <p:nvPr/>
        </p:nvSpPr>
        <p:spPr>
          <a:xfrm>
            <a:off x="7320964" y="5462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5" name="Shape 9795"/>
          <p:cNvSpPr/>
          <p:nvPr/>
        </p:nvSpPr>
        <p:spPr>
          <a:xfrm>
            <a:off x="7437715" y="30741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6" name="Shape 9796"/>
          <p:cNvSpPr/>
          <p:nvPr/>
        </p:nvSpPr>
        <p:spPr>
          <a:xfrm>
            <a:off x="7557711" y="30741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7" name="Shape 9797"/>
          <p:cNvSpPr/>
          <p:nvPr/>
        </p:nvSpPr>
        <p:spPr>
          <a:xfrm>
            <a:off x="7437715" y="42492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8" name="Shape 9798"/>
          <p:cNvSpPr/>
          <p:nvPr/>
        </p:nvSpPr>
        <p:spPr>
          <a:xfrm>
            <a:off x="7437715" y="5451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9" name="Shape 9799"/>
          <p:cNvSpPr/>
          <p:nvPr/>
        </p:nvSpPr>
        <p:spPr>
          <a:xfrm>
            <a:off x="7557711" y="42492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0" name="Shape 9800"/>
          <p:cNvSpPr/>
          <p:nvPr/>
        </p:nvSpPr>
        <p:spPr>
          <a:xfrm>
            <a:off x="7557711" y="54517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1" name="Shape 9801"/>
          <p:cNvSpPr/>
          <p:nvPr/>
        </p:nvSpPr>
        <p:spPr>
          <a:xfrm>
            <a:off x="7730634" y="31006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2" name="Shape 9802"/>
          <p:cNvSpPr/>
          <p:nvPr/>
        </p:nvSpPr>
        <p:spPr>
          <a:xfrm>
            <a:off x="7730634" y="42705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3" name="Shape 9803"/>
          <p:cNvSpPr/>
          <p:nvPr/>
        </p:nvSpPr>
        <p:spPr>
          <a:xfrm>
            <a:off x="7730634" y="5467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4" name="Shape 9804"/>
          <p:cNvSpPr/>
          <p:nvPr/>
        </p:nvSpPr>
        <p:spPr>
          <a:xfrm>
            <a:off x="7847469" y="30897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5" name="Shape 9805"/>
          <p:cNvSpPr/>
          <p:nvPr/>
        </p:nvSpPr>
        <p:spPr>
          <a:xfrm>
            <a:off x="7967465" y="3089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6" name="Shape 9806"/>
          <p:cNvSpPr/>
          <p:nvPr/>
        </p:nvSpPr>
        <p:spPr>
          <a:xfrm>
            <a:off x="7847469" y="4259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7" name="Shape 9807"/>
          <p:cNvSpPr/>
          <p:nvPr/>
        </p:nvSpPr>
        <p:spPr>
          <a:xfrm>
            <a:off x="7847469" y="5456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8" name="Shape 9808"/>
          <p:cNvSpPr/>
          <p:nvPr/>
        </p:nvSpPr>
        <p:spPr>
          <a:xfrm>
            <a:off x="7967465" y="42597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9" name="Shape 9809"/>
          <p:cNvSpPr/>
          <p:nvPr/>
        </p:nvSpPr>
        <p:spPr>
          <a:xfrm>
            <a:off x="7967465" y="5456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0" name="Shape 9810"/>
          <p:cNvSpPr/>
          <p:nvPr/>
        </p:nvSpPr>
        <p:spPr>
          <a:xfrm>
            <a:off x="8196723" y="31508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1" name="Shape 9811"/>
          <p:cNvSpPr/>
          <p:nvPr/>
        </p:nvSpPr>
        <p:spPr>
          <a:xfrm>
            <a:off x="8196723" y="43208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2" name="Shape 9812"/>
          <p:cNvSpPr/>
          <p:nvPr/>
        </p:nvSpPr>
        <p:spPr>
          <a:xfrm>
            <a:off x="8196723" y="5518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3" name="Shape 9813"/>
          <p:cNvSpPr/>
          <p:nvPr/>
        </p:nvSpPr>
        <p:spPr>
          <a:xfrm>
            <a:off x="8313473" y="31400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4" name="Shape 9814"/>
          <p:cNvSpPr/>
          <p:nvPr/>
        </p:nvSpPr>
        <p:spPr>
          <a:xfrm>
            <a:off x="8433469" y="3140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5" name="Shape 9815"/>
          <p:cNvSpPr/>
          <p:nvPr/>
        </p:nvSpPr>
        <p:spPr>
          <a:xfrm>
            <a:off x="8313473" y="43100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6" name="Shape 9816"/>
          <p:cNvSpPr/>
          <p:nvPr/>
        </p:nvSpPr>
        <p:spPr>
          <a:xfrm>
            <a:off x="8313473" y="5507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7" name="Shape 9817"/>
          <p:cNvSpPr/>
          <p:nvPr/>
        </p:nvSpPr>
        <p:spPr>
          <a:xfrm>
            <a:off x="8433469" y="43100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8" name="Shape 9818"/>
          <p:cNvSpPr/>
          <p:nvPr/>
        </p:nvSpPr>
        <p:spPr>
          <a:xfrm>
            <a:off x="8433469" y="5507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9" name="Shape 9819"/>
          <p:cNvSpPr/>
          <p:nvPr/>
        </p:nvSpPr>
        <p:spPr>
          <a:xfrm>
            <a:off x="8640617" y="31006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0" name="Shape 9820"/>
          <p:cNvSpPr/>
          <p:nvPr/>
        </p:nvSpPr>
        <p:spPr>
          <a:xfrm>
            <a:off x="8640617" y="42705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1" name="Shape 9821"/>
          <p:cNvSpPr/>
          <p:nvPr/>
        </p:nvSpPr>
        <p:spPr>
          <a:xfrm>
            <a:off x="8640617" y="54678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2" name="Shape 9822"/>
          <p:cNvSpPr/>
          <p:nvPr/>
        </p:nvSpPr>
        <p:spPr>
          <a:xfrm>
            <a:off x="8757368" y="30897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3" name="Shape 9823"/>
          <p:cNvSpPr/>
          <p:nvPr/>
        </p:nvSpPr>
        <p:spPr>
          <a:xfrm>
            <a:off x="8877363" y="30897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4" name="Shape 9824"/>
          <p:cNvSpPr/>
          <p:nvPr/>
        </p:nvSpPr>
        <p:spPr>
          <a:xfrm>
            <a:off x="8757368" y="4259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5" name="Shape 9825"/>
          <p:cNvSpPr/>
          <p:nvPr/>
        </p:nvSpPr>
        <p:spPr>
          <a:xfrm>
            <a:off x="8757368" y="5456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6" name="Shape 9826"/>
          <p:cNvSpPr/>
          <p:nvPr/>
        </p:nvSpPr>
        <p:spPr>
          <a:xfrm>
            <a:off x="8877363" y="42597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7" name="Shape 9827"/>
          <p:cNvSpPr/>
          <p:nvPr/>
        </p:nvSpPr>
        <p:spPr>
          <a:xfrm>
            <a:off x="8877363" y="5456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8" name="Shape 9828"/>
          <p:cNvSpPr/>
          <p:nvPr/>
        </p:nvSpPr>
        <p:spPr>
          <a:xfrm>
            <a:off x="5530911" y="70629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9" name="Shape 9829"/>
          <p:cNvSpPr/>
          <p:nvPr/>
        </p:nvSpPr>
        <p:spPr>
          <a:xfrm>
            <a:off x="5530911" y="8242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0" name="Shape 9830"/>
          <p:cNvSpPr/>
          <p:nvPr/>
        </p:nvSpPr>
        <p:spPr>
          <a:xfrm>
            <a:off x="5530911" y="94487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1" name="Shape 9831"/>
          <p:cNvSpPr/>
          <p:nvPr/>
        </p:nvSpPr>
        <p:spPr>
          <a:xfrm>
            <a:off x="5647661" y="70520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2" name="Shape 9832"/>
          <p:cNvSpPr/>
          <p:nvPr/>
        </p:nvSpPr>
        <p:spPr>
          <a:xfrm>
            <a:off x="5767657" y="7052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3" name="Shape 9833"/>
          <p:cNvSpPr/>
          <p:nvPr/>
        </p:nvSpPr>
        <p:spPr>
          <a:xfrm>
            <a:off x="5647661" y="82312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4" name="Shape 9834"/>
          <p:cNvSpPr/>
          <p:nvPr/>
        </p:nvSpPr>
        <p:spPr>
          <a:xfrm>
            <a:off x="5647661" y="9437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5" name="Shape 9835"/>
          <p:cNvSpPr/>
          <p:nvPr/>
        </p:nvSpPr>
        <p:spPr>
          <a:xfrm>
            <a:off x="5767657" y="8231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6" name="Shape 9836"/>
          <p:cNvSpPr/>
          <p:nvPr/>
        </p:nvSpPr>
        <p:spPr>
          <a:xfrm>
            <a:off x="5767657" y="9437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7" name="Shape 9837"/>
          <p:cNvSpPr/>
          <p:nvPr/>
        </p:nvSpPr>
        <p:spPr>
          <a:xfrm>
            <a:off x="5067268" y="70629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8" name="Shape 9838"/>
          <p:cNvSpPr/>
          <p:nvPr/>
        </p:nvSpPr>
        <p:spPr>
          <a:xfrm>
            <a:off x="5067268" y="8242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9" name="Shape 9839"/>
          <p:cNvSpPr/>
          <p:nvPr/>
        </p:nvSpPr>
        <p:spPr>
          <a:xfrm>
            <a:off x="5067268" y="94487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0" name="Shape 9840"/>
          <p:cNvSpPr/>
          <p:nvPr/>
        </p:nvSpPr>
        <p:spPr>
          <a:xfrm>
            <a:off x="5184019" y="70520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1" name="Shape 9841"/>
          <p:cNvSpPr/>
          <p:nvPr/>
        </p:nvSpPr>
        <p:spPr>
          <a:xfrm>
            <a:off x="5304016" y="70520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2" name="Shape 9842"/>
          <p:cNvSpPr/>
          <p:nvPr/>
        </p:nvSpPr>
        <p:spPr>
          <a:xfrm>
            <a:off x="5184019" y="82312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3" name="Shape 9843"/>
          <p:cNvSpPr/>
          <p:nvPr/>
        </p:nvSpPr>
        <p:spPr>
          <a:xfrm>
            <a:off x="5184019" y="9437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4" name="Shape 9844"/>
          <p:cNvSpPr/>
          <p:nvPr/>
        </p:nvSpPr>
        <p:spPr>
          <a:xfrm>
            <a:off x="5304016" y="82312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5" name="Shape 9845"/>
          <p:cNvSpPr/>
          <p:nvPr/>
        </p:nvSpPr>
        <p:spPr>
          <a:xfrm>
            <a:off x="5304016" y="9437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6" name="Shape 9846"/>
          <p:cNvSpPr/>
          <p:nvPr/>
        </p:nvSpPr>
        <p:spPr>
          <a:xfrm>
            <a:off x="5977252" y="72293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7" name="Shape 9847"/>
          <p:cNvSpPr/>
          <p:nvPr/>
        </p:nvSpPr>
        <p:spPr>
          <a:xfrm>
            <a:off x="5977252" y="8408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8" name="Shape 9848"/>
          <p:cNvSpPr/>
          <p:nvPr/>
        </p:nvSpPr>
        <p:spPr>
          <a:xfrm>
            <a:off x="5977252" y="9615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9" name="Shape 9849"/>
          <p:cNvSpPr/>
          <p:nvPr/>
        </p:nvSpPr>
        <p:spPr>
          <a:xfrm>
            <a:off x="6094002" y="72184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0" name="Shape 9850"/>
          <p:cNvSpPr/>
          <p:nvPr/>
        </p:nvSpPr>
        <p:spPr>
          <a:xfrm>
            <a:off x="6213998" y="721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1" name="Shape 9851"/>
          <p:cNvSpPr/>
          <p:nvPr/>
        </p:nvSpPr>
        <p:spPr>
          <a:xfrm>
            <a:off x="6094002" y="8397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2" name="Shape 9852"/>
          <p:cNvSpPr/>
          <p:nvPr/>
        </p:nvSpPr>
        <p:spPr>
          <a:xfrm>
            <a:off x="6094002" y="9604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3" name="Shape 9853"/>
          <p:cNvSpPr/>
          <p:nvPr/>
        </p:nvSpPr>
        <p:spPr>
          <a:xfrm>
            <a:off x="6213998" y="8397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4" name="Shape 9854"/>
          <p:cNvSpPr/>
          <p:nvPr/>
        </p:nvSpPr>
        <p:spPr>
          <a:xfrm>
            <a:off x="6213998" y="9604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5" name="Shape 9855"/>
          <p:cNvSpPr/>
          <p:nvPr/>
        </p:nvSpPr>
        <p:spPr>
          <a:xfrm>
            <a:off x="6433176" y="72293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6" name="Shape 9856"/>
          <p:cNvSpPr/>
          <p:nvPr/>
        </p:nvSpPr>
        <p:spPr>
          <a:xfrm>
            <a:off x="6433176" y="8408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7" name="Shape 9857"/>
          <p:cNvSpPr/>
          <p:nvPr/>
        </p:nvSpPr>
        <p:spPr>
          <a:xfrm>
            <a:off x="6433176" y="9615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8" name="Shape 9858"/>
          <p:cNvSpPr/>
          <p:nvPr/>
        </p:nvSpPr>
        <p:spPr>
          <a:xfrm>
            <a:off x="6549926" y="72184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9" name="Shape 9859"/>
          <p:cNvSpPr/>
          <p:nvPr/>
        </p:nvSpPr>
        <p:spPr>
          <a:xfrm>
            <a:off x="6669922" y="721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0" name="Shape 9860"/>
          <p:cNvSpPr/>
          <p:nvPr/>
        </p:nvSpPr>
        <p:spPr>
          <a:xfrm>
            <a:off x="6549926" y="8397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1" name="Shape 9861"/>
          <p:cNvSpPr/>
          <p:nvPr/>
        </p:nvSpPr>
        <p:spPr>
          <a:xfrm>
            <a:off x="6549926" y="9604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2" name="Shape 9862"/>
          <p:cNvSpPr/>
          <p:nvPr/>
        </p:nvSpPr>
        <p:spPr>
          <a:xfrm>
            <a:off x="6669922" y="8397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3" name="Shape 9863"/>
          <p:cNvSpPr/>
          <p:nvPr/>
        </p:nvSpPr>
        <p:spPr>
          <a:xfrm>
            <a:off x="6669922" y="9604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4" name="Shape 9864"/>
          <p:cNvSpPr/>
          <p:nvPr/>
        </p:nvSpPr>
        <p:spPr>
          <a:xfrm>
            <a:off x="6877070" y="72293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5" name="Shape 9865"/>
          <p:cNvSpPr/>
          <p:nvPr/>
        </p:nvSpPr>
        <p:spPr>
          <a:xfrm>
            <a:off x="6877070" y="8408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6" name="Shape 9866"/>
          <p:cNvSpPr/>
          <p:nvPr/>
        </p:nvSpPr>
        <p:spPr>
          <a:xfrm>
            <a:off x="6877070" y="9615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7" name="Shape 9867"/>
          <p:cNvSpPr/>
          <p:nvPr/>
        </p:nvSpPr>
        <p:spPr>
          <a:xfrm>
            <a:off x="6993820" y="72184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8" name="Shape 9868"/>
          <p:cNvSpPr/>
          <p:nvPr/>
        </p:nvSpPr>
        <p:spPr>
          <a:xfrm>
            <a:off x="7113816" y="721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9" name="Shape 9869"/>
          <p:cNvSpPr/>
          <p:nvPr/>
        </p:nvSpPr>
        <p:spPr>
          <a:xfrm>
            <a:off x="6993820" y="8397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0" name="Shape 9870"/>
          <p:cNvSpPr/>
          <p:nvPr/>
        </p:nvSpPr>
        <p:spPr>
          <a:xfrm>
            <a:off x="6993820" y="9604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1" name="Shape 9871"/>
          <p:cNvSpPr/>
          <p:nvPr/>
        </p:nvSpPr>
        <p:spPr>
          <a:xfrm>
            <a:off x="7113816" y="83975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2" name="Shape 9872"/>
          <p:cNvSpPr/>
          <p:nvPr/>
        </p:nvSpPr>
        <p:spPr>
          <a:xfrm>
            <a:off x="7113816" y="9604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3" name="Shape 9873"/>
          <p:cNvSpPr/>
          <p:nvPr/>
        </p:nvSpPr>
        <p:spPr>
          <a:xfrm>
            <a:off x="7320964" y="7252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4" name="Shape 9874"/>
          <p:cNvSpPr/>
          <p:nvPr/>
        </p:nvSpPr>
        <p:spPr>
          <a:xfrm>
            <a:off x="7320964" y="8376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5" name="Shape 9875"/>
          <p:cNvSpPr/>
          <p:nvPr/>
        </p:nvSpPr>
        <p:spPr>
          <a:xfrm>
            <a:off x="7320964" y="9579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6" name="Shape 9876"/>
          <p:cNvSpPr/>
          <p:nvPr/>
        </p:nvSpPr>
        <p:spPr>
          <a:xfrm>
            <a:off x="7437715" y="72412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7" name="Shape 9877"/>
          <p:cNvSpPr/>
          <p:nvPr/>
        </p:nvSpPr>
        <p:spPr>
          <a:xfrm>
            <a:off x="7557711" y="72412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8" name="Shape 9878"/>
          <p:cNvSpPr/>
          <p:nvPr/>
        </p:nvSpPr>
        <p:spPr>
          <a:xfrm>
            <a:off x="7437715" y="8365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9" name="Shape 9879"/>
          <p:cNvSpPr/>
          <p:nvPr/>
        </p:nvSpPr>
        <p:spPr>
          <a:xfrm>
            <a:off x="7437715" y="95683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0" name="Shape 9880"/>
          <p:cNvSpPr/>
          <p:nvPr/>
        </p:nvSpPr>
        <p:spPr>
          <a:xfrm>
            <a:off x="7557711" y="83658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1" name="Shape 9881"/>
          <p:cNvSpPr/>
          <p:nvPr/>
        </p:nvSpPr>
        <p:spPr>
          <a:xfrm>
            <a:off x="7557711" y="9568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2" name="Shape 9882"/>
          <p:cNvSpPr/>
          <p:nvPr/>
        </p:nvSpPr>
        <p:spPr>
          <a:xfrm>
            <a:off x="7730634" y="7241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3" name="Shape 9883"/>
          <p:cNvSpPr/>
          <p:nvPr/>
        </p:nvSpPr>
        <p:spPr>
          <a:xfrm>
            <a:off x="7730634" y="84163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4" name="Shape 9884"/>
          <p:cNvSpPr/>
          <p:nvPr/>
        </p:nvSpPr>
        <p:spPr>
          <a:xfrm>
            <a:off x="7730634" y="9618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5" name="Shape 9885"/>
          <p:cNvSpPr/>
          <p:nvPr/>
        </p:nvSpPr>
        <p:spPr>
          <a:xfrm>
            <a:off x="7847469" y="72303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6" name="Shape 9886"/>
          <p:cNvSpPr/>
          <p:nvPr/>
        </p:nvSpPr>
        <p:spPr>
          <a:xfrm>
            <a:off x="7967465" y="7230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7" name="Shape 9887"/>
          <p:cNvSpPr/>
          <p:nvPr/>
        </p:nvSpPr>
        <p:spPr>
          <a:xfrm>
            <a:off x="7847469" y="8405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8" name="Shape 9888"/>
          <p:cNvSpPr/>
          <p:nvPr/>
        </p:nvSpPr>
        <p:spPr>
          <a:xfrm>
            <a:off x="7847469" y="96079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9" name="Shape 9889"/>
          <p:cNvSpPr/>
          <p:nvPr/>
        </p:nvSpPr>
        <p:spPr>
          <a:xfrm>
            <a:off x="7967465" y="84055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0" name="Shape 9890"/>
          <p:cNvSpPr/>
          <p:nvPr/>
        </p:nvSpPr>
        <p:spPr>
          <a:xfrm>
            <a:off x="7967465" y="96079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1" name="Shape 9891"/>
          <p:cNvSpPr/>
          <p:nvPr/>
        </p:nvSpPr>
        <p:spPr>
          <a:xfrm>
            <a:off x="8196723" y="7190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2" name="Shape 9892"/>
          <p:cNvSpPr/>
          <p:nvPr/>
        </p:nvSpPr>
        <p:spPr>
          <a:xfrm>
            <a:off x="8196723" y="8365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3" name="Shape 9893"/>
          <p:cNvSpPr/>
          <p:nvPr/>
        </p:nvSpPr>
        <p:spPr>
          <a:xfrm>
            <a:off x="8196723" y="9568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4" name="Shape 9894"/>
          <p:cNvSpPr/>
          <p:nvPr/>
        </p:nvSpPr>
        <p:spPr>
          <a:xfrm>
            <a:off x="8313473" y="71799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5" name="Shape 9895"/>
          <p:cNvSpPr/>
          <p:nvPr/>
        </p:nvSpPr>
        <p:spPr>
          <a:xfrm>
            <a:off x="8433469" y="71799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6" name="Shape 9896"/>
          <p:cNvSpPr/>
          <p:nvPr/>
        </p:nvSpPr>
        <p:spPr>
          <a:xfrm>
            <a:off x="8313473" y="8355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7" name="Shape 9897"/>
          <p:cNvSpPr/>
          <p:nvPr/>
        </p:nvSpPr>
        <p:spPr>
          <a:xfrm>
            <a:off x="8313473" y="9557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8" name="Shape 9898"/>
          <p:cNvSpPr/>
          <p:nvPr/>
        </p:nvSpPr>
        <p:spPr>
          <a:xfrm>
            <a:off x="8433469" y="83550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9" name="Shape 9899"/>
          <p:cNvSpPr/>
          <p:nvPr/>
        </p:nvSpPr>
        <p:spPr>
          <a:xfrm>
            <a:off x="8433469" y="95575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0" name="Shape 9900"/>
          <p:cNvSpPr/>
          <p:nvPr/>
        </p:nvSpPr>
        <p:spPr>
          <a:xfrm>
            <a:off x="5069715" y="11215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1" name="Shape 9901"/>
          <p:cNvSpPr/>
          <p:nvPr/>
        </p:nvSpPr>
        <p:spPr>
          <a:xfrm>
            <a:off x="5069715" y="12394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2" name="Shape 9902"/>
          <p:cNvSpPr/>
          <p:nvPr/>
        </p:nvSpPr>
        <p:spPr>
          <a:xfrm>
            <a:off x="5069715" y="13601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3" name="Shape 9903"/>
          <p:cNvSpPr/>
          <p:nvPr/>
        </p:nvSpPr>
        <p:spPr>
          <a:xfrm>
            <a:off x="5186466" y="112048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4" name="Shape 9904"/>
          <p:cNvSpPr/>
          <p:nvPr/>
        </p:nvSpPr>
        <p:spPr>
          <a:xfrm>
            <a:off x="5306462" y="11204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5" name="Shape 9905"/>
          <p:cNvSpPr/>
          <p:nvPr/>
        </p:nvSpPr>
        <p:spPr>
          <a:xfrm>
            <a:off x="5186466" y="12384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6" name="Shape 9906"/>
          <p:cNvSpPr/>
          <p:nvPr/>
        </p:nvSpPr>
        <p:spPr>
          <a:xfrm>
            <a:off x="5186466" y="1359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7" name="Shape 9907"/>
          <p:cNvSpPr/>
          <p:nvPr/>
        </p:nvSpPr>
        <p:spPr>
          <a:xfrm>
            <a:off x="5306462" y="12384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8" name="Shape 9908"/>
          <p:cNvSpPr/>
          <p:nvPr/>
        </p:nvSpPr>
        <p:spPr>
          <a:xfrm>
            <a:off x="5306462" y="13590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9" name="Shape 9909"/>
          <p:cNvSpPr/>
          <p:nvPr/>
        </p:nvSpPr>
        <p:spPr>
          <a:xfrm>
            <a:off x="5533357" y="11215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0" name="Shape 9910"/>
          <p:cNvSpPr/>
          <p:nvPr/>
        </p:nvSpPr>
        <p:spPr>
          <a:xfrm>
            <a:off x="5533357" y="12394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1" name="Shape 9911"/>
          <p:cNvSpPr/>
          <p:nvPr/>
        </p:nvSpPr>
        <p:spPr>
          <a:xfrm>
            <a:off x="5533357" y="13601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2" name="Shape 9912"/>
          <p:cNvSpPr/>
          <p:nvPr/>
        </p:nvSpPr>
        <p:spPr>
          <a:xfrm>
            <a:off x="5650108" y="112048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3" name="Shape 9913"/>
          <p:cNvSpPr/>
          <p:nvPr/>
        </p:nvSpPr>
        <p:spPr>
          <a:xfrm>
            <a:off x="5770103" y="11204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4" name="Shape 9914"/>
          <p:cNvSpPr/>
          <p:nvPr/>
        </p:nvSpPr>
        <p:spPr>
          <a:xfrm>
            <a:off x="5650108" y="12384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5" name="Shape 9915"/>
          <p:cNvSpPr/>
          <p:nvPr/>
        </p:nvSpPr>
        <p:spPr>
          <a:xfrm>
            <a:off x="5650108" y="1359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6" name="Shape 9916"/>
          <p:cNvSpPr/>
          <p:nvPr/>
        </p:nvSpPr>
        <p:spPr>
          <a:xfrm>
            <a:off x="5770103" y="12384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7" name="Shape 9917"/>
          <p:cNvSpPr/>
          <p:nvPr/>
        </p:nvSpPr>
        <p:spPr>
          <a:xfrm>
            <a:off x="5770103" y="13590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8" name="Shape 9918"/>
          <p:cNvSpPr/>
          <p:nvPr/>
        </p:nvSpPr>
        <p:spPr>
          <a:xfrm>
            <a:off x="5977252" y="11215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9" name="Shape 9919"/>
          <p:cNvSpPr/>
          <p:nvPr/>
        </p:nvSpPr>
        <p:spPr>
          <a:xfrm>
            <a:off x="5977252" y="123949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0" name="Shape 9920"/>
          <p:cNvSpPr/>
          <p:nvPr/>
        </p:nvSpPr>
        <p:spPr>
          <a:xfrm>
            <a:off x="5977252" y="13601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1" name="Shape 9921"/>
          <p:cNvSpPr/>
          <p:nvPr/>
        </p:nvSpPr>
        <p:spPr>
          <a:xfrm>
            <a:off x="6094002" y="1120487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2" name="Shape 9922"/>
          <p:cNvSpPr/>
          <p:nvPr/>
        </p:nvSpPr>
        <p:spPr>
          <a:xfrm>
            <a:off x="6213998" y="11204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3" name="Shape 9923"/>
          <p:cNvSpPr/>
          <p:nvPr/>
        </p:nvSpPr>
        <p:spPr>
          <a:xfrm>
            <a:off x="6094002" y="12384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4" name="Shape 9924"/>
          <p:cNvSpPr/>
          <p:nvPr/>
        </p:nvSpPr>
        <p:spPr>
          <a:xfrm>
            <a:off x="6094002" y="13590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5" name="Shape 9925"/>
          <p:cNvSpPr/>
          <p:nvPr/>
        </p:nvSpPr>
        <p:spPr>
          <a:xfrm>
            <a:off x="6213998" y="12384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6" name="Shape 9926"/>
          <p:cNvSpPr/>
          <p:nvPr/>
        </p:nvSpPr>
        <p:spPr>
          <a:xfrm>
            <a:off x="6213998" y="135906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7" name="Shape 9927"/>
          <p:cNvSpPr/>
          <p:nvPr/>
        </p:nvSpPr>
        <p:spPr>
          <a:xfrm>
            <a:off x="6433350" y="112385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8" name="Shape 9928"/>
          <p:cNvSpPr/>
          <p:nvPr/>
        </p:nvSpPr>
        <p:spPr>
          <a:xfrm>
            <a:off x="6433350" y="123631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9" name="Shape 9929"/>
          <p:cNvSpPr/>
          <p:nvPr/>
        </p:nvSpPr>
        <p:spPr>
          <a:xfrm>
            <a:off x="6433350" y="135656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0" name="Shape 9930"/>
          <p:cNvSpPr/>
          <p:nvPr/>
        </p:nvSpPr>
        <p:spPr>
          <a:xfrm>
            <a:off x="6550101" y="112277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1" name="Shape 9931"/>
          <p:cNvSpPr/>
          <p:nvPr/>
        </p:nvSpPr>
        <p:spPr>
          <a:xfrm>
            <a:off x="6670096" y="11227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2" name="Shape 9932"/>
          <p:cNvSpPr/>
          <p:nvPr/>
        </p:nvSpPr>
        <p:spPr>
          <a:xfrm>
            <a:off x="6550101" y="123523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3" name="Shape 9933"/>
          <p:cNvSpPr/>
          <p:nvPr/>
        </p:nvSpPr>
        <p:spPr>
          <a:xfrm>
            <a:off x="6550101" y="13554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4" name="Shape 9934"/>
          <p:cNvSpPr/>
          <p:nvPr/>
        </p:nvSpPr>
        <p:spPr>
          <a:xfrm>
            <a:off x="6670096" y="123523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5" name="Shape 9935"/>
          <p:cNvSpPr/>
          <p:nvPr/>
        </p:nvSpPr>
        <p:spPr>
          <a:xfrm>
            <a:off x="6670096" y="135547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6" name="Shape 9936"/>
          <p:cNvSpPr/>
          <p:nvPr/>
        </p:nvSpPr>
        <p:spPr>
          <a:xfrm>
            <a:off x="6877245" y="11227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7" name="Shape 9937"/>
          <p:cNvSpPr/>
          <p:nvPr/>
        </p:nvSpPr>
        <p:spPr>
          <a:xfrm>
            <a:off x="6877245" y="12402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8" name="Shape 9938"/>
          <p:cNvSpPr/>
          <p:nvPr/>
        </p:nvSpPr>
        <p:spPr>
          <a:xfrm>
            <a:off x="6877245" y="13605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9" name="Shape 9939"/>
          <p:cNvSpPr/>
          <p:nvPr/>
        </p:nvSpPr>
        <p:spPr>
          <a:xfrm>
            <a:off x="6993995" y="112168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0" name="Shape 9940"/>
          <p:cNvSpPr/>
          <p:nvPr/>
        </p:nvSpPr>
        <p:spPr>
          <a:xfrm>
            <a:off x="7113991" y="112168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1" name="Shape 9941"/>
          <p:cNvSpPr/>
          <p:nvPr/>
        </p:nvSpPr>
        <p:spPr>
          <a:xfrm>
            <a:off x="6993995" y="123919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2" name="Shape 9942"/>
          <p:cNvSpPr/>
          <p:nvPr/>
        </p:nvSpPr>
        <p:spPr>
          <a:xfrm>
            <a:off x="6993995" y="13594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3" name="Shape 9943"/>
          <p:cNvSpPr/>
          <p:nvPr/>
        </p:nvSpPr>
        <p:spPr>
          <a:xfrm>
            <a:off x="7113991" y="123919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4" name="Shape 9944"/>
          <p:cNvSpPr/>
          <p:nvPr/>
        </p:nvSpPr>
        <p:spPr>
          <a:xfrm>
            <a:off x="7113991" y="135944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5" name="Shape 9945"/>
          <p:cNvSpPr/>
          <p:nvPr/>
        </p:nvSpPr>
        <p:spPr>
          <a:xfrm>
            <a:off x="7320964" y="11177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6" name="Shape 9946"/>
          <p:cNvSpPr/>
          <p:nvPr/>
        </p:nvSpPr>
        <p:spPr>
          <a:xfrm>
            <a:off x="7320964" y="123523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7" name="Shape 9947"/>
          <p:cNvSpPr/>
          <p:nvPr/>
        </p:nvSpPr>
        <p:spPr>
          <a:xfrm>
            <a:off x="7320964" y="13554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8" name="Shape 9948"/>
          <p:cNvSpPr/>
          <p:nvPr/>
        </p:nvSpPr>
        <p:spPr>
          <a:xfrm>
            <a:off x="7437715" y="111663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9" name="Shape 9949"/>
          <p:cNvSpPr/>
          <p:nvPr/>
        </p:nvSpPr>
        <p:spPr>
          <a:xfrm>
            <a:off x="7557711" y="11166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0" name="Shape 9950"/>
          <p:cNvSpPr/>
          <p:nvPr/>
        </p:nvSpPr>
        <p:spPr>
          <a:xfrm>
            <a:off x="7437715" y="123414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1" name="Shape 9951"/>
          <p:cNvSpPr/>
          <p:nvPr/>
        </p:nvSpPr>
        <p:spPr>
          <a:xfrm>
            <a:off x="7437715" y="13543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2" name="Shape 9952"/>
          <p:cNvSpPr/>
          <p:nvPr/>
        </p:nvSpPr>
        <p:spPr>
          <a:xfrm>
            <a:off x="7557711" y="123414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3" name="Shape 9953"/>
          <p:cNvSpPr/>
          <p:nvPr/>
        </p:nvSpPr>
        <p:spPr>
          <a:xfrm>
            <a:off x="7557711" y="135439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4" name="Shape 9954"/>
          <p:cNvSpPr/>
          <p:nvPr/>
        </p:nvSpPr>
        <p:spPr>
          <a:xfrm>
            <a:off x="7730634" y="111928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5" name="Shape 9955"/>
          <p:cNvSpPr/>
          <p:nvPr/>
        </p:nvSpPr>
        <p:spPr>
          <a:xfrm>
            <a:off x="7730634" y="123627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6" name="Shape 9956"/>
          <p:cNvSpPr/>
          <p:nvPr/>
        </p:nvSpPr>
        <p:spPr>
          <a:xfrm>
            <a:off x="7730634" y="13560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7" name="Shape 9957"/>
          <p:cNvSpPr/>
          <p:nvPr/>
        </p:nvSpPr>
        <p:spPr>
          <a:xfrm>
            <a:off x="7847469" y="111819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8" name="Shape 9958"/>
          <p:cNvSpPr/>
          <p:nvPr/>
        </p:nvSpPr>
        <p:spPr>
          <a:xfrm>
            <a:off x="7967465" y="11181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9" name="Shape 9959"/>
          <p:cNvSpPr/>
          <p:nvPr/>
        </p:nvSpPr>
        <p:spPr>
          <a:xfrm>
            <a:off x="7847469" y="123519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0" name="Shape 9960"/>
          <p:cNvSpPr/>
          <p:nvPr/>
        </p:nvSpPr>
        <p:spPr>
          <a:xfrm>
            <a:off x="7847469" y="13549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1" name="Shape 9961"/>
          <p:cNvSpPr/>
          <p:nvPr/>
        </p:nvSpPr>
        <p:spPr>
          <a:xfrm>
            <a:off x="7967465" y="123519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2" name="Shape 9962"/>
          <p:cNvSpPr/>
          <p:nvPr/>
        </p:nvSpPr>
        <p:spPr>
          <a:xfrm>
            <a:off x="7967465" y="135491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3" name="Shape 9963"/>
          <p:cNvSpPr/>
          <p:nvPr/>
        </p:nvSpPr>
        <p:spPr>
          <a:xfrm>
            <a:off x="8196723" y="112430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4" name="Shape 9964"/>
          <p:cNvSpPr/>
          <p:nvPr/>
        </p:nvSpPr>
        <p:spPr>
          <a:xfrm>
            <a:off x="8196723" y="124130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5" name="Shape 9965"/>
          <p:cNvSpPr/>
          <p:nvPr/>
        </p:nvSpPr>
        <p:spPr>
          <a:xfrm>
            <a:off x="8196723" y="136102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6" name="Shape 9966"/>
          <p:cNvSpPr/>
          <p:nvPr/>
        </p:nvSpPr>
        <p:spPr>
          <a:xfrm>
            <a:off x="8313473" y="112322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7" name="Shape 9967"/>
          <p:cNvSpPr/>
          <p:nvPr/>
        </p:nvSpPr>
        <p:spPr>
          <a:xfrm>
            <a:off x="8433469" y="112322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8" name="Shape 9968"/>
          <p:cNvSpPr/>
          <p:nvPr/>
        </p:nvSpPr>
        <p:spPr>
          <a:xfrm>
            <a:off x="8313473" y="12402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9" name="Shape 9969"/>
          <p:cNvSpPr/>
          <p:nvPr/>
        </p:nvSpPr>
        <p:spPr>
          <a:xfrm>
            <a:off x="8313473" y="135994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0" name="Shape 9970"/>
          <p:cNvSpPr/>
          <p:nvPr/>
        </p:nvSpPr>
        <p:spPr>
          <a:xfrm>
            <a:off x="8433469" y="124022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1" name="Shape 9971"/>
          <p:cNvSpPr/>
          <p:nvPr/>
        </p:nvSpPr>
        <p:spPr>
          <a:xfrm>
            <a:off x="8433469" y="135994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2" name="Shape 9972"/>
          <p:cNvSpPr/>
          <p:nvPr/>
        </p:nvSpPr>
        <p:spPr>
          <a:xfrm>
            <a:off x="8640617" y="111928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3" name="Shape 9973"/>
          <p:cNvSpPr/>
          <p:nvPr/>
        </p:nvSpPr>
        <p:spPr>
          <a:xfrm>
            <a:off x="8640617" y="123627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4" name="Shape 9974"/>
          <p:cNvSpPr/>
          <p:nvPr/>
        </p:nvSpPr>
        <p:spPr>
          <a:xfrm>
            <a:off x="8640617" y="13560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5" name="Shape 9975"/>
          <p:cNvSpPr/>
          <p:nvPr/>
        </p:nvSpPr>
        <p:spPr>
          <a:xfrm>
            <a:off x="8757368" y="111819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6" name="Shape 9976"/>
          <p:cNvSpPr/>
          <p:nvPr/>
        </p:nvSpPr>
        <p:spPr>
          <a:xfrm>
            <a:off x="8877363" y="11181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7" name="Shape 9977"/>
          <p:cNvSpPr/>
          <p:nvPr/>
        </p:nvSpPr>
        <p:spPr>
          <a:xfrm>
            <a:off x="8757368" y="123519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8" name="Shape 9978"/>
          <p:cNvSpPr/>
          <p:nvPr/>
        </p:nvSpPr>
        <p:spPr>
          <a:xfrm>
            <a:off x="8757368" y="13549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9" name="Shape 9979"/>
          <p:cNvSpPr/>
          <p:nvPr/>
        </p:nvSpPr>
        <p:spPr>
          <a:xfrm>
            <a:off x="8877363" y="123519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0" name="Shape 9980"/>
          <p:cNvSpPr/>
          <p:nvPr/>
        </p:nvSpPr>
        <p:spPr>
          <a:xfrm>
            <a:off x="8877363" y="135491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1" name="Shape 9981"/>
          <p:cNvSpPr/>
          <p:nvPr/>
        </p:nvSpPr>
        <p:spPr>
          <a:xfrm>
            <a:off x="5530911" y="151551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2" name="Shape 9982"/>
          <p:cNvSpPr/>
          <p:nvPr/>
        </p:nvSpPr>
        <p:spPr>
          <a:xfrm>
            <a:off x="5530911" y="16334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3" name="Shape 9983"/>
          <p:cNvSpPr/>
          <p:nvPr/>
        </p:nvSpPr>
        <p:spPr>
          <a:xfrm>
            <a:off x="5530911" y="175409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4" name="Shape 9984"/>
          <p:cNvSpPr/>
          <p:nvPr/>
        </p:nvSpPr>
        <p:spPr>
          <a:xfrm>
            <a:off x="5647661" y="151442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5" name="Shape 9985"/>
          <p:cNvSpPr/>
          <p:nvPr/>
        </p:nvSpPr>
        <p:spPr>
          <a:xfrm>
            <a:off x="5767657" y="15144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6" name="Shape 9986"/>
          <p:cNvSpPr/>
          <p:nvPr/>
        </p:nvSpPr>
        <p:spPr>
          <a:xfrm>
            <a:off x="5647661" y="16323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7" name="Shape 9987"/>
          <p:cNvSpPr/>
          <p:nvPr/>
        </p:nvSpPr>
        <p:spPr>
          <a:xfrm>
            <a:off x="5647661" y="175300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8" name="Shape 9988"/>
          <p:cNvSpPr/>
          <p:nvPr/>
        </p:nvSpPr>
        <p:spPr>
          <a:xfrm>
            <a:off x="5767657" y="163234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9" name="Shape 9989"/>
          <p:cNvSpPr/>
          <p:nvPr/>
        </p:nvSpPr>
        <p:spPr>
          <a:xfrm>
            <a:off x="5767657" y="175300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0" name="Shape 9990"/>
          <p:cNvSpPr/>
          <p:nvPr/>
        </p:nvSpPr>
        <p:spPr>
          <a:xfrm>
            <a:off x="5067268" y="151551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1" name="Shape 9991"/>
          <p:cNvSpPr/>
          <p:nvPr/>
        </p:nvSpPr>
        <p:spPr>
          <a:xfrm>
            <a:off x="5067268" y="16334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2" name="Shape 9992"/>
          <p:cNvSpPr/>
          <p:nvPr/>
        </p:nvSpPr>
        <p:spPr>
          <a:xfrm>
            <a:off x="5067268" y="175409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3" name="Shape 9993"/>
          <p:cNvSpPr/>
          <p:nvPr/>
        </p:nvSpPr>
        <p:spPr>
          <a:xfrm>
            <a:off x="5184019" y="1514428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4" name="Shape 9994"/>
          <p:cNvSpPr/>
          <p:nvPr/>
        </p:nvSpPr>
        <p:spPr>
          <a:xfrm>
            <a:off x="5304016" y="15144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5" name="Shape 9995"/>
          <p:cNvSpPr/>
          <p:nvPr/>
        </p:nvSpPr>
        <p:spPr>
          <a:xfrm>
            <a:off x="5184019" y="163234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6" name="Shape 9996"/>
          <p:cNvSpPr/>
          <p:nvPr/>
        </p:nvSpPr>
        <p:spPr>
          <a:xfrm>
            <a:off x="5184019" y="175300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7" name="Shape 9997"/>
          <p:cNvSpPr/>
          <p:nvPr/>
        </p:nvSpPr>
        <p:spPr>
          <a:xfrm>
            <a:off x="5304016" y="163234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8" name="Shape 9998"/>
          <p:cNvSpPr/>
          <p:nvPr/>
        </p:nvSpPr>
        <p:spPr>
          <a:xfrm>
            <a:off x="5304016" y="175300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9" name="Shape 9999"/>
          <p:cNvSpPr/>
          <p:nvPr/>
        </p:nvSpPr>
        <p:spPr>
          <a:xfrm>
            <a:off x="5977252" y="153215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0" name="Shape 10000"/>
          <p:cNvSpPr/>
          <p:nvPr/>
        </p:nvSpPr>
        <p:spPr>
          <a:xfrm>
            <a:off x="5977252" y="16500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1" name="Shape 10001"/>
          <p:cNvSpPr/>
          <p:nvPr/>
        </p:nvSpPr>
        <p:spPr>
          <a:xfrm>
            <a:off x="5977252" y="177072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2" name="Shape 10002"/>
          <p:cNvSpPr/>
          <p:nvPr/>
        </p:nvSpPr>
        <p:spPr>
          <a:xfrm>
            <a:off x="6094002" y="153106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3" name="Shape 10003"/>
          <p:cNvSpPr/>
          <p:nvPr/>
        </p:nvSpPr>
        <p:spPr>
          <a:xfrm>
            <a:off x="6213998" y="15310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4" name="Shape 10004"/>
          <p:cNvSpPr/>
          <p:nvPr/>
        </p:nvSpPr>
        <p:spPr>
          <a:xfrm>
            <a:off x="6094002" y="16489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5" name="Shape 10005"/>
          <p:cNvSpPr/>
          <p:nvPr/>
        </p:nvSpPr>
        <p:spPr>
          <a:xfrm>
            <a:off x="6094002" y="176963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6" name="Shape 10006"/>
          <p:cNvSpPr/>
          <p:nvPr/>
        </p:nvSpPr>
        <p:spPr>
          <a:xfrm>
            <a:off x="6213998" y="16489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7" name="Shape 10007"/>
          <p:cNvSpPr/>
          <p:nvPr/>
        </p:nvSpPr>
        <p:spPr>
          <a:xfrm>
            <a:off x="6213998" y="176963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8" name="Shape 10008"/>
          <p:cNvSpPr/>
          <p:nvPr/>
        </p:nvSpPr>
        <p:spPr>
          <a:xfrm>
            <a:off x="6433176" y="153215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9" name="Shape 10009"/>
          <p:cNvSpPr/>
          <p:nvPr/>
        </p:nvSpPr>
        <p:spPr>
          <a:xfrm>
            <a:off x="6433176" y="16500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0" name="Shape 10010"/>
          <p:cNvSpPr/>
          <p:nvPr/>
        </p:nvSpPr>
        <p:spPr>
          <a:xfrm>
            <a:off x="6433176" y="17707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1" name="Shape 10011"/>
          <p:cNvSpPr/>
          <p:nvPr/>
        </p:nvSpPr>
        <p:spPr>
          <a:xfrm>
            <a:off x="6549926" y="1531060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2" name="Shape 10012"/>
          <p:cNvSpPr/>
          <p:nvPr/>
        </p:nvSpPr>
        <p:spPr>
          <a:xfrm>
            <a:off x="6669922" y="15310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3" name="Shape 10013"/>
          <p:cNvSpPr/>
          <p:nvPr/>
        </p:nvSpPr>
        <p:spPr>
          <a:xfrm>
            <a:off x="6549926" y="16489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4" name="Shape 10014"/>
          <p:cNvSpPr/>
          <p:nvPr/>
        </p:nvSpPr>
        <p:spPr>
          <a:xfrm>
            <a:off x="6549926" y="176963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5" name="Shape 10015"/>
          <p:cNvSpPr/>
          <p:nvPr/>
        </p:nvSpPr>
        <p:spPr>
          <a:xfrm>
            <a:off x="6669922" y="16489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6" name="Shape 10016"/>
          <p:cNvSpPr/>
          <p:nvPr/>
        </p:nvSpPr>
        <p:spPr>
          <a:xfrm>
            <a:off x="6669922" y="176963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7" name="Shape 10017"/>
          <p:cNvSpPr/>
          <p:nvPr/>
        </p:nvSpPr>
        <p:spPr>
          <a:xfrm>
            <a:off x="154847" y="19391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8" name="Shape 10018"/>
          <p:cNvSpPr/>
          <p:nvPr/>
        </p:nvSpPr>
        <p:spPr>
          <a:xfrm>
            <a:off x="154847" y="20570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9" name="Shape 10019"/>
          <p:cNvSpPr/>
          <p:nvPr/>
        </p:nvSpPr>
        <p:spPr>
          <a:xfrm>
            <a:off x="154847" y="217775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0" name="Shape 10020"/>
          <p:cNvSpPr/>
          <p:nvPr/>
        </p:nvSpPr>
        <p:spPr>
          <a:xfrm>
            <a:off x="271597" y="19380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1" name="Shape 10021"/>
          <p:cNvSpPr/>
          <p:nvPr/>
        </p:nvSpPr>
        <p:spPr>
          <a:xfrm>
            <a:off x="391594" y="19380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2" name="Shape 10022"/>
          <p:cNvSpPr/>
          <p:nvPr/>
        </p:nvSpPr>
        <p:spPr>
          <a:xfrm>
            <a:off x="271597" y="20560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3" name="Shape 10023"/>
          <p:cNvSpPr/>
          <p:nvPr/>
        </p:nvSpPr>
        <p:spPr>
          <a:xfrm>
            <a:off x="271597" y="21766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4" name="Shape 10024"/>
          <p:cNvSpPr/>
          <p:nvPr/>
        </p:nvSpPr>
        <p:spPr>
          <a:xfrm>
            <a:off x="391594" y="20560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5" name="Shape 10025"/>
          <p:cNvSpPr/>
          <p:nvPr/>
        </p:nvSpPr>
        <p:spPr>
          <a:xfrm>
            <a:off x="391594" y="21766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6" name="Shape 10026"/>
          <p:cNvSpPr/>
          <p:nvPr/>
        </p:nvSpPr>
        <p:spPr>
          <a:xfrm>
            <a:off x="618489" y="19391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7" name="Shape 10027"/>
          <p:cNvSpPr/>
          <p:nvPr/>
        </p:nvSpPr>
        <p:spPr>
          <a:xfrm>
            <a:off x="618489" y="20570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8" name="Shape 10028"/>
          <p:cNvSpPr/>
          <p:nvPr/>
        </p:nvSpPr>
        <p:spPr>
          <a:xfrm>
            <a:off x="618489" y="217775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9" name="Shape 10029"/>
          <p:cNvSpPr/>
          <p:nvPr/>
        </p:nvSpPr>
        <p:spPr>
          <a:xfrm>
            <a:off x="735239" y="19380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0" name="Shape 10030"/>
          <p:cNvSpPr/>
          <p:nvPr/>
        </p:nvSpPr>
        <p:spPr>
          <a:xfrm>
            <a:off x="855235" y="193809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1" name="Shape 10031"/>
          <p:cNvSpPr/>
          <p:nvPr/>
        </p:nvSpPr>
        <p:spPr>
          <a:xfrm>
            <a:off x="735239" y="20560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2" name="Shape 10032"/>
          <p:cNvSpPr/>
          <p:nvPr/>
        </p:nvSpPr>
        <p:spPr>
          <a:xfrm>
            <a:off x="735239" y="21766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3" name="Shape 10033"/>
          <p:cNvSpPr/>
          <p:nvPr/>
        </p:nvSpPr>
        <p:spPr>
          <a:xfrm>
            <a:off x="855235" y="20560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4" name="Shape 10034"/>
          <p:cNvSpPr/>
          <p:nvPr/>
        </p:nvSpPr>
        <p:spPr>
          <a:xfrm>
            <a:off x="855235" y="21766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5" name="Shape 10035"/>
          <p:cNvSpPr/>
          <p:nvPr/>
        </p:nvSpPr>
        <p:spPr>
          <a:xfrm>
            <a:off x="1062383" y="19391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6" name="Shape 10036"/>
          <p:cNvSpPr/>
          <p:nvPr/>
        </p:nvSpPr>
        <p:spPr>
          <a:xfrm>
            <a:off x="1062383" y="205709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7" name="Shape 10037"/>
          <p:cNvSpPr/>
          <p:nvPr/>
        </p:nvSpPr>
        <p:spPr>
          <a:xfrm>
            <a:off x="1062383" y="217775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8" name="Shape 10038"/>
          <p:cNvSpPr/>
          <p:nvPr/>
        </p:nvSpPr>
        <p:spPr>
          <a:xfrm>
            <a:off x="1179134" y="193809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9" name="Shape 10039"/>
          <p:cNvSpPr/>
          <p:nvPr/>
        </p:nvSpPr>
        <p:spPr>
          <a:xfrm>
            <a:off x="1299129" y="19380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0" name="Shape 10040"/>
          <p:cNvSpPr/>
          <p:nvPr/>
        </p:nvSpPr>
        <p:spPr>
          <a:xfrm>
            <a:off x="1179134" y="20560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1" name="Shape 10041"/>
          <p:cNvSpPr/>
          <p:nvPr/>
        </p:nvSpPr>
        <p:spPr>
          <a:xfrm>
            <a:off x="1179134" y="21766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2" name="Shape 10042"/>
          <p:cNvSpPr/>
          <p:nvPr/>
        </p:nvSpPr>
        <p:spPr>
          <a:xfrm>
            <a:off x="1299129" y="20560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3" name="Shape 10043"/>
          <p:cNvSpPr/>
          <p:nvPr/>
        </p:nvSpPr>
        <p:spPr>
          <a:xfrm>
            <a:off x="1299129" y="21766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4" name="Shape 10044"/>
          <p:cNvSpPr/>
          <p:nvPr/>
        </p:nvSpPr>
        <p:spPr>
          <a:xfrm>
            <a:off x="1518482" y="19414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5" name="Shape 10045"/>
          <p:cNvSpPr/>
          <p:nvPr/>
        </p:nvSpPr>
        <p:spPr>
          <a:xfrm>
            <a:off x="1518482" y="205392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6" name="Shape 10046"/>
          <p:cNvSpPr/>
          <p:nvPr/>
        </p:nvSpPr>
        <p:spPr>
          <a:xfrm>
            <a:off x="1518482" y="217417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7" name="Shape 10047"/>
          <p:cNvSpPr/>
          <p:nvPr/>
        </p:nvSpPr>
        <p:spPr>
          <a:xfrm>
            <a:off x="1635232" y="194037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8" name="Shape 10048"/>
          <p:cNvSpPr/>
          <p:nvPr/>
        </p:nvSpPr>
        <p:spPr>
          <a:xfrm>
            <a:off x="1755228" y="194037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9" name="Shape 10049"/>
          <p:cNvSpPr/>
          <p:nvPr/>
        </p:nvSpPr>
        <p:spPr>
          <a:xfrm>
            <a:off x="1635232" y="20528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0" name="Shape 10050"/>
          <p:cNvSpPr/>
          <p:nvPr/>
        </p:nvSpPr>
        <p:spPr>
          <a:xfrm>
            <a:off x="1635232" y="21730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1" name="Shape 10051"/>
          <p:cNvSpPr/>
          <p:nvPr/>
        </p:nvSpPr>
        <p:spPr>
          <a:xfrm>
            <a:off x="1755228" y="20528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2" name="Shape 10052"/>
          <p:cNvSpPr/>
          <p:nvPr/>
        </p:nvSpPr>
        <p:spPr>
          <a:xfrm>
            <a:off x="1755228" y="21730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3" name="Shape 10053"/>
          <p:cNvSpPr/>
          <p:nvPr/>
        </p:nvSpPr>
        <p:spPr>
          <a:xfrm>
            <a:off x="1962376" y="194037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4" name="Shape 10054"/>
          <p:cNvSpPr/>
          <p:nvPr/>
        </p:nvSpPr>
        <p:spPr>
          <a:xfrm>
            <a:off x="1962376" y="20578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5" name="Shape 10055"/>
          <p:cNvSpPr/>
          <p:nvPr/>
        </p:nvSpPr>
        <p:spPr>
          <a:xfrm>
            <a:off x="1962376" y="217813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6" name="Shape 10056"/>
          <p:cNvSpPr/>
          <p:nvPr/>
        </p:nvSpPr>
        <p:spPr>
          <a:xfrm>
            <a:off x="2079127" y="193929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7" name="Shape 10057"/>
          <p:cNvSpPr/>
          <p:nvPr/>
        </p:nvSpPr>
        <p:spPr>
          <a:xfrm>
            <a:off x="2199122" y="193929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8" name="Shape 10058"/>
          <p:cNvSpPr/>
          <p:nvPr/>
        </p:nvSpPr>
        <p:spPr>
          <a:xfrm>
            <a:off x="2079127" y="20568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9" name="Shape 10059"/>
          <p:cNvSpPr/>
          <p:nvPr/>
        </p:nvSpPr>
        <p:spPr>
          <a:xfrm>
            <a:off x="2079127" y="21770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0" name="Shape 10060"/>
          <p:cNvSpPr/>
          <p:nvPr/>
        </p:nvSpPr>
        <p:spPr>
          <a:xfrm>
            <a:off x="2199122" y="205680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1" name="Shape 10061"/>
          <p:cNvSpPr/>
          <p:nvPr/>
        </p:nvSpPr>
        <p:spPr>
          <a:xfrm>
            <a:off x="2199122" y="21770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2" name="Shape 10062"/>
          <p:cNvSpPr/>
          <p:nvPr/>
        </p:nvSpPr>
        <p:spPr>
          <a:xfrm>
            <a:off x="2406096" y="193533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3" name="Shape 10063"/>
          <p:cNvSpPr/>
          <p:nvPr/>
        </p:nvSpPr>
        <p:spPr>
          <a:xfrm>
            <a:off x="2406096" y="20528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4" name="Shape 10064"/>
          <p:cNvSpPr/>
          <p:nvPr/>
        </p:nvSpPr>
        <p:spPr>
          <a:xfrm>
            <a:off x="2406096" y="217308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5" name="Shape 10065"/>
          <p:cNvSpPr/>
          <p:nvPr/>
        </p:nvSpPr>
        <p:spPr>
          <a:xfrm>
            <a:off x="2522847" y="193424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6" name="Shape 10066"/>
          <p:cNvSpPr/>
          <p:nvPr/>
        </p:nvSpPr>
        <p:spPr>
          <a:xfrm>
            <a:off x="2642843" y="193424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7" name="Shape 10067"/>
          <p:cNvSpPr/>
          <p:nvPr/>
        </p:nvSpPr>
        <p:spPr>
          <a:xfrm>
            <a:off x="2522847" y="20517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8" name="Shape 10068"/>
          <p:cNvSpPr/>
          <p:nvPr/>
        </p:nvSpPr>
        <p:spPr>
          <a:xfrm>
            <a:off x="2522847" y="21720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9" name="Shape 10069"/>
          <p:cNvSpPr/>
          <p:nvPr/>
        </p:nvSpPr>
        <p:spPr>
          <a:xfrm>
            <a:off x="2642843" y="20517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0" name="Shape 10070"/>
          <p:cNvSpPr/>
          <p:nvPr/>
        </p:nvSpPr>
        <p:spPr>
          <a:xfrm>
            <a:off x="2642843" y="217200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1" name="Shape 10071"/>
          <p:cNvSpPr/>
          <p:nvPr/>
        </p:nvSpPr>
        <p:spPr>
          <a:xfrm>
            <a:off x="2815766" y="19368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2" name="Shape 10072"/>
          <p:cNvSpPr/>
          <p:nvPr/>
        </p:nvSpPr>
        <p:spPr>
          <a:xfrm>
            <a:off x="2815766" y="205388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3" name="Shape 10073"/>
          <p:cNvSpPr/>
          <p:nvPr/>
        </p:nvSpPr>
        <p:spPr>
          <a:xfrm>
            <a:off x="2815766" y="217360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4" name="Shape 10074"/>
          <p:cNvSpPr/>
          <p:nvPr/>
        </p:nvSpPr>
        <p:spPr>
          <a:xfrm>
            <a:off x="2932601" y="193580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5" name="Shape 10075"/>
          <p:cNvSpPr/>
          <p:nvPr/>
        </p:nvSpPr>
        <p:spPr>
          <a:xfrm>
            <a:off x="3052596" y="193580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6" name="Shape 10076"/>
          <p:cNvSpPr/>
          <p:nvPr/>
        </p:nvSpPr>
        <p:spPr>
          <a:xfrm>
            <a:off x="2932601" y="20528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7" name="Shape 10077"/>
          <p:cNvSpPr/>
          <p:nvPr/>
        </p:nvSpPr>
        <p:spPr>
          <a:xfrm>
            <a:off x="2932601" y="21725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8" name="Shape 10078"/>
          <p:cNvSpPr/>
          <p:nvPr/>
        </p:nvSpPr>
        <p:spPr>
          <a:xfrm>
            <a:off x="3052596" y="20528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9" name="Shape 10079"/>
          <p:cNvSpPr/>
          <p:nvPr/>
        </p:nvSpPr>
        <p:spPr>
          <a:xfrm>
            <a:off x="3052596" y="21725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0" name="Shape 10080"/>
          <p:cNvSpPr/>
          <p:nvPr/>
        </p:nvSpPr>
        <p:spPr>
          <a:xfrm>
            <a:off x="3281855" y="19419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1" name="Shape 10081"/>
          <p:cNvSpPr/>
          <p:nvPr/>
        </p:nvSpPr>
        <p:spPr>
          <a:xfrm>
            <a:off x="3281855" y="205890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2" name="Shape 10082"/>
          <p:cNvSpPr/>
          <p:nvPr/>
        </p:nvSpPr>
        <p:spPr>
          <a:xfrm>
            <a:off x="3281855" y="217863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3" name="Shape 10083"/>
          <p:cNvSpPr/>
          <p:nvPr/>
        </p:nvSpPr>
        <p:spPr>
          <a:xfrm>
            <a:off x="3398605" y="194082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4" name="Shape 10084"/>
          <p:cNvSpPr/>
          <p:nvPr/>
        </p:nvSpPr>
        <p:spPr>
          <a:xfrm>
            <a:off x="3518601" y="19408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5" name="Shape 10085"/>
          <p:cNvSpPr/>
          <p:nvPr/>
        </p:nvSpPr>
        <p:spPr>
          <a:xfrm>
            <a:off x="3398605" y="205782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6" name="Shape 10086"/>
          <p:cNvSpPr/>
          <p:nvPr/>
        </p:nvSpPr>
        <p:spPr>
          <a:xfrm>
            <a:off x="3398605" y="21775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7" name="Shape 10087"/>
          <p:cNvSpPr/>
          <p:nvPr/>
        </p:nvSpPr>
        <p:spPr>
          <a:xfrm>
            <a:off x="3518601" y="205782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8" name="Shape 10088"/>
          <p:cNvSpPr/>
          <p:nvPr/>
        </p:nvSpPr>
        <p:spPr>
          <a:xfrm>
            <a:off x="3518601" y="21775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9" name="Shape 10089"/>
          <p:cNvSpPr/>
          <p:nvPr/>
        </p:nvSpPr>
        <p:spPr>
          <a:xfrm>
            <a:off x="3725749" y="19368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0" name="Shape 10090"/>
          <p:cNvSpPr/>
          <p:nvPr/>
        </p:nvSpPr>
        <p:spPr>
          <a:xfrm>
            <a:off x="3725749" y="205388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1" name="Shape 10091"/>
          <p:cNvSpPr/>
          <p:nvPr/>
        </p:nvSpPr>
        <p:spPr>
          <a:xfrm>
            <a:off x="3725749" y="217360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2" name="Shape 10092"/>
          <p:cNvSpPr/>
          <p:nvPr/>
        </p:nvSpPr>
        <p:spPr>
          <a:xfrm>
            <a:off x="3842499" y="193580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3" name="Shape 10093"/>
          <p:cNvSpPr/>
          <p:nvPr/>
        </p:nvSpPr>
        <p:spPr>
          <a:xfrm>
            <a:off x="3962495" y="193580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4" name="Shape 10094"/>
          <p:cNvSpPr/>
          <p:nvPr/>
        </p:nvSpPr>
        <p:spPr>
          <a:xfrm>
            <a:off x="3842499" y="205280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5" name="Shape 10095"/>
          <p:cNvSpPr/>
          <p:nvPr/>
        </p:nvSpPr>
        <p:spPr>
          <a:xfrm>
            <a:off x="3842499" y="21725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6" name="Shape 10096"/>
          <p:cNvSpPr/>
          <p:nvPr/>
        </p:nvSpPr>
        <p:spPr>
          <a:xfrm>
            <a:off x="3962495" y="205280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7" name="Shape 10097"/>
          <p:cNvSpPr/>
          <p:nvPr/>
        </p:nvSpPr>
        <p:spPr>
          <a:xfrm>
            <a:off x="3962495" y="21725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8" name="Shape 10098"/>
          <p:cNvSpPr/>
          <p:nvPr/>
        </p:nvSpPr>
        <p:spPr>
          <a:xfrm>
            <a:off x="616042" y="233312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9" name="Shape 10099"/>
          <p:cNvSpPr/>
          <p:nvPr/>
        </p:nvSpPr>
        <p:spPr>
          <a:xfrm>
            <a:off x="616042" y="24510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0" name="Shape 10100"/>
          <p:cNvSpPr/>
          <p:nvPr/>
        </p:nvSpPr>
        <p:spPr>
          <a:xfrm>
            <a:off x="616042" y="257170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1" name="Shape 10101"/>
          <p:cNvSpPr/>
          <p:nvPr/>
        </p:nvSpPr>
        <p:spPr>
          <a:xfrm>
            <a:off x="732793" y="233203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2" name="Shape 10102"/>
          <p:cNvSpPr/>
          <p:nvPr/>
        </p:nvSpPr>
        <p:spPr>
          <a:xfrm>
            <a:off x="852788" y="23320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3" name="Shape 10103"/>
          <p:cNvSpPr/>
          <p:nvPr/>
        </p:nvSpPr>
        <p:spPr>
          <a:xfrm>
            <a:off x="732793" y="244994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4" name="Shape 10104"/>
          <p:cNvSpPr/>
          <p:nvPr/>
        </p:nvSpPr>
        <p:spPr>
          <a:xfrm>
            <a:off x="732793" y="25706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5" name="Shape 10105"/>
          <p:cNvSpPr/>
          <p:nvPr/>
        </p:nvSpPr>
        <p:spPr>
          <a:xfrm>
            <a:off x="852788" y="244994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6" name="Shape 10106"/>
          <p:cNvSpPr/>
          <p:nvPr/>
        </p:nvSpPr>
        <p:spPr>
          <a:xfrm>
            <a:off x="852788" y="25706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7" name="Shape 10107"/>
          <p:cNvSpPr/>
          <p:nvPr/>
        </p:nvSpPr>
        <p:spPr>
          <a:xfrm>
            <a:off x="152400" y="233312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8" name="Shape 10108"/>
          <p:cNvSpPr/>
          <p:nvPr/>
        </p:nvSpPr>
        <p:spPr>
          <a:xfrm>
            <a:off x="152400" y="24510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9" name="Shape 10109"/>
          <p:cNvSpPr/>
          <p:nvPr/>
        </p:nvSpPr>
        <p:spPr>
          <a:xfrm>
            <a:off x="152400" y="257170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0" name="Shape 10110"/>
          <p:cNvSpPr/>
          <p:nvPr/>
        </p:nvSpPr>
        <p:spPr>
          <a:xfrm>
            <a:off x="269151" y="233203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1" name="Shape 10111"/>
          <p:cNvSpPr/>
          <p:nvPr/>
        </p:nvSpPr>
        <p:spPr>
          <a:xfrm>
            <a:off x="389147" y="23320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2" name="Shape 10112"/>
          <p:cNvSpPr/>
          <p:nvPr/>
        </p:nvSpPr>
        <p:spPr>
          <a:xfrm>
            <a:off x="269151" y="244994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3" name="Shape 10113"/>
          <p:cNvSpPr/>
          <p:nvPr/>
        </p:nvSpPr>
        <p:spPr>
          <a:xfrm>
            <a:off x="269151" y="25706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4" name="Shape 10114"/>
          <p:cNvSpPr/>
          <p:nvPr/>
        </p:nvSpPr>
        <p:spPr>
          <a:xfrm>
            <a:off x="389147" y="244994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5" name="Shape 10115"/>
          <p:cNvSpPr/>
          <p:nvPr/>
        </p:nvSpPr>
        <p:spPr>
          <a:xfrm>
            <a:off x="389147" y="257060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6" name="Shape 10116"/>
          <p:cNvSpPr/>
          <p:nvPr/>
        </p:nvSpPr>
        <p:spPr>
          <a:xfrm>
            <a:off x="1062383" y="23497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7" name="Shape 10117"/>
          <p:cNvSpPr/>
          <p:nvPr/>
        </p:nvSpPr>
        <p:spPr>
          <a:xfrm>
            <a:off x="1062383" y="24676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8" name="Shape 10118"/>
          <p:cNvSpPr/>
          <p:nvPr/>
        </p:nvSpPr>
        <p:spPr>
          <a:xfrm>
            <a:off x="1062383" y="258833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9" name="Shape 10119"/>
          <p:cNvSpPr/>
          <p:nvPr/>
        </p:nvSpPr>
        <p:spPr>
          <a:xfrm>
            <a:off x="1179134" y="23486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0" name="Shape 10120"/>
          <p:cNvSpPr/>
          <p:nvPr/>
        </p:nvSpPr>
        <p:spPr>
          <a:xfrm>
            <a:off x="1299129" y="23486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1" name="Shape 10121"/>
          <p:cNvSpPr/>
          <p:nvPr/>
        </p:nvSpPr>
        <p:spPr>
          <a:xfrm>
            <a:off x="1179134" y="246658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2" name="Shape 10122"/>
          <p:cNvSpPr/>
          <p:nvPr/>
        </p:nvSpPr>
        <p:spPr>
          <a:xfrm>
            <a:off x="1179134" y="258724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3" name="Shape 10123"/>
          <p:cNvSpPr/>
          <p:nvPr/>
        </p:nvSpPr>
        <p:spPr>
          <a:xfrm>
            <a:off x="1299129" y="24665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4" name="Shape 10124"/>
          <p:cNvSpPr/>
          <p:nvPr/>
        </p:nvSpPr>
        <p:spPr>
          <a:xfrm>
            <a:off x="1299129" y="25872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5" name="Shape 10125"/>
          <p:cNvSpPr/>
          <p:nvPr/>
        </p:nvSpPr>
        <p:spPr>
          <a:xfrm>
            <a:off x="1518307" y="23497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6" name="Shape 10126"/>
          <p:cNvSpPr/>
          <p:nvPr/>
        </p:nvSpPr>
        <p:spPr>
          <a:xfrm>
            <a:off x="1518307" y="24676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7" name="Shape 10127"/>
          <p:cNvSpPr/>
          <p:nvPr/>
        </p:nvSpPr>
        <p:spPr>
          <a:xfrm>
            <a:off x="1518307" y="258833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8" name="Shape 10128"/>
          <p:cNvSpPr/>
          <p:nvPr/>
        </p:nvSpPr>
        <p:spPr>
          <a:xfrm>
            <a:off x="1635057" y="23486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9" name="Shape 10129"/>
          <p:cNvSpPr/>
          <p:nvPr/>
        </p:nvSpPr>
        <p:spPr>
          <a:xfrm>
            <a:off x="1755053" y="23486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0" name="Shape 10130"/>
          <p:cNvSpPr/>
          <p:nvPr/>
        </p:nvSpPr>
        <p:spPr>
          <a:xfrm>
            <a:off x="1635057" y="24665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1" name="Shape 10131"/>
          <p:cNvSpPr/>
          <p:nvPr/>
        </p:nvSpPr>
        <p:spPr>
          <a:xfrm>
            <a:off x="1635057" y="25872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2" name="Shape 10132"/>
          <p:cNvSpPr/>
          <p:nvPr/>
        </p:nvSpPr>
        <p:spPr>
          <a:xfrm>
            <a:off x="1755053" y="246658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3" name="Shape 10133"/>
          <p:cNvSpPr/>
          <p:nvPr/>
        </p:nvSpPr>
        <p:spPr>
          <a:xfrm>
            <a:off x="1755053" y="25872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4" name="Shape 10134"/>
          <p:cNvSpPr/>
          <p:nvPr/>
        </p:nvSpPr>
        <p:spPr>
          <a:xfrm>
            <a:off x="1962202" y="23497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5" name="Shape 10135"/>
          <p:cNvSpPr/>
          <p:nvPr/>
        </p:nvSpPr>
        <p:spPr>
          <a:xfrm>
            <a:off x="1962202" y="24676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6" name="Shape 10136"/>
          <p:cNvSpPr/>
          <p:nvPr/>
        </p:nvSpPr>
        <p:spPr>
          <a:xfrm>
            <a:off x="1962202" y="258833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7" name="Shape 10137"/>
          <p:cNvSpPr/>
          <p:nvPr/>
        </p:nvSpPr>
        <p:spPr>
          <a:xfrm>
            <a:off x="2078952" y="234866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8" name="Shape 10138"/>
          <p:cNvSpPr/>
          <p:nvPr/>
        </p:nvSpPr>
        <p:spPr>
          <a:xfrm>
            <a:off x="2198948" y="23486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9" name="Shape 10139"/>
          <p:cNvSpPr/>
          <p:nvPr/>
        </p:nvSpPr>
        <p:spPr>
          <a:xfrm>
            <a:off x="2078952" y="246658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0" name="Shape 10140"/>
          <p:cNvSpPr/>
          <p:nvPr/>
        </p:nvSpPr>
        <p:spPr>
          <a:xfrm>
            <a:off x="2078952" y="258724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1" name="Shape 10141"/>
          <p:cNvSpPr/>
          <p:nvPr/>
        </p:nvSpPr>
        <p:spPr>
          <a:xfrm>
            <a:off x="2198948" y="246658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2" name="Shape 10142"/>
          <p:cNvSpPr/>
          <p:nvPr/>
        </p:nvSpPr>
        <p:spPr>
          <a:xfrm>
            <a:off x="2198948" y="258724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3" name="Shape 10143"/>
          <p:cNvSpPr/>
          <p:nvPr/>
        </p:nvSpPr>
        <p:spPr>
          <a:xfrm>
            <a:off x="2406096" y="23520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4" name="Shape 10144"/>
          <p:cNvSpPr/>
          <p:nvPr/>
        </p:nvSpPr>
        <p:spPr>
          <a:xfrm>
            <a:off x="2406096" y="24644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5" name="Shape 10145"/>
          <p:cNvSpPr/>
          <p:nvPr/>
        </p:nvSpPr>
        <p:spPr>
          <a:xfrm>
            <a:off x="2406096" y="258474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6" name="Shape 10146"/>
          <p:cNvSpPr/>
          <p:nvPr/>
        </p:nvSpPr>
        <p:spPr>
          <a:xfrm>
            <a:off x="2522847" y="235094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7" name="Shape 10147"/>
          <p:cNvSpPr/>
          <p:nvPr/>
        </p:nvSpPr>
        <p:spPr>
          <a:xfrm>
            <a:off x="2642843" y="23509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8" name="Shape 10148"/>
          <p:cNvSpPr/>
          <p:nvPr/>
        </p:nvSpPr>
        <p:spPr>
          <a:xfrm>
            <a:off x="2522847" y="24634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9" name="Shape 10149"/>
          <p:cNvSpPr/>
          <p:nvPr/>
        </p:nvSpPr>
        <p:spPr>
          <a:xfrm>
            <a:off x="2522847" y="258365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0" name="Shape 10150"/>
          <p:cNvSpPr/>
          <p:nvPr/>
        </p:nvSpPr>
        <p:spPr>
          <a:xfrm>
            <a:off x="2642843" y="24634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1" name="Shape 10151"/>
          <p:cNvSpPr/>
          <p:nvPr/>
        </p:nvSpPr>
        <p:spPr>
          <a:xfrm>
            <a:off x="2642843" y="25836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2" name="Shape 10152"/>
          <p:cNvSpPr/>
          <p:nvPr/>
        </p:nvSpPr>
        <p:spPr>
          <a:xfrm>
            <a:off x="2815766" y="235095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3" name="Shape 10153"/>
          <p:cNvSpPr/>
          <p:nvPr/>
        </p:nvSpPr>
        <p:spPr>
          <a:xfrm>
            <a:off x="2815766" y="24684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4" name="Shape 10154"/>
          <p:cNvSpPr/>
          <p:nvPr/>
        </p:nvSpPr>
        <p:spPr>
          <a:xfrm>
            <a:off x="2815766" y="258871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5" name="Shape 10155"/>
          <p:cNvSpPr/>
          <p:nvPr/>
        </p:nvSpPr>
        <p:spPr>
          <a:xfrm>
            <a:off x="2932601" y="234986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6" name="Shape 10156"/>
          <p:cNvSpPr/>
          <p:nvPr/>
        </p:nvSpPr>
        <p:spPr>
          <a:xfrm>
            <a:off x="3052596" y="23498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7" name="Shape 10157"/>
          <p:cNvSpPr/>
          <p:nvPr/>
        </p:nvSpPr>
        <p:spPr>
          <a:xfrm>
            <a:off x="2932601" y="24673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8" name="Shape 10158"/>
          <p:cNvSpPr/>
          <p:nvPr/>
        </p:nvSpPr>
        <p:spPr>
          <a:xfrm>
            <a:off x="2932601" y="258762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9" name="Shape 10159"/>
          <p:cNvSpPr/>
          <p:nvPr/>
        </p:nvSpPr>
        <p:spPr>
          <a:xfrm>
            <a:off x="3052596" y="24673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0" name="Shape 10160"/>
          <p:cNvSpPr/>
          <p:nvPr/>
        </p:nvSpPr>
        <p:spPr>
          <a:xfrm>
            <a:off x="3052596" y="258762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1" name="Shape 10161"/>
          <p:cNvSpPr/>
          <p:nvPr/>
        </p:nvSpPr>
        <p:spPr>
          <a:xfrm>
            <a:off x="3281855" y="23459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2" name="Shape 10162"/>
          <p:cNvSpPr/>
          <p:nvPr/>
        </p:nvSpPr>
        <p:spPr>
          <a:xfrm>
            <a:off x="3281855" y="24634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3" name="Shape 10163"/>
          <p:cNvSpPr/>
          <p:nvPr/>
        </p:nvSpPr>
        <p:spPr>
          <a:xfrm>
            <a:off x="3281855" y="258366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4" name="Shape 10164"/>
          <p:cNvSpPr/>
          <p:nvPr/>
        </p:nvSpPr>
        <p:spPr>
          <a:xfrm>
            <a:off x="3398605" y="234481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5" name="Shape 10165"/>
          <p:cNvSpPr/>
          <p:nvPr/>
        </p:nvSpPr>
        <p:spPr>
          <a:xfrm>
            <a:off x="3518601" y="234481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6" name="Shape 10166"/>
          <p:cNvSpPr/>
          <p:nvPr/>
        </p:nvSpPr>
        <p:spPr>
          <a:xfrm>
            <a:off x="3398605" y="246232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7" name="Shape 10167"/>
          <p:cNvSpPr/>
          <p:nvPr/>
        </p:nvSpPr>
        <p:spPr>
          <a:xfrm>
            <a:off x="3398605" y="25825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8" name="Shape 10168"/>
          <p:cNvSpPr/>
          <p:nvPr/>
        </p:nvSpPr>
        <p:spPr>
          <a:xfrm>
            <a:off x="3518601" y="246232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9" name="Shape 10169"/>
          <p:cNvSpPr/>
          <p:nvPr/>
        </p:nvSpPr>
        <p:spPr>
          <a:xfrm>
            <a:off x="3518601" y="258257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0" name="Shape 10170"/>
          <p:cNvSpPr/>
          <p:nvPr/>
        </p:nvSpPr>
        <p:spPr>
          <a:xfrm>
            <a:off x="3725749" y="23474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1" name="Shape 10171"/>
          <p:cNvSpPr/>
          <p:nvPr/>
        </p:nvSpPr>
        <p:spPr>
          <a:xfrm>
            <a:off x="3725749" y="246445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2" name="Shape 10172"/>
          <p:cNvSpPr/>
          <p:nvPr/>
        </p:nvSpPr>
        <p:spPr>
          <a:xfrm>
            <a:off x="3725749" y="258417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3" name="Shape 10173"/>
          <p:cNvSpPr/>
          <p:nvPr/>
        </p:nvSpPr>
        <p:spPr>
          <a:xfrm>
            <a:off x="3842499" y="234637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4" name="Shape 10174"/>
          <p:cNvSpPr/>
          <p:nvPr/>
        </p:nvSpPr>
        <p:spPr>
          <a:xfrm>
            <a:off x="3962495" y="234637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5" name="Shape 10175"/>
          <p:cNvSpPr/>
          <p:nvPr/>
        </p:nvSpPr>
        <p:spPr>
          <a:xfrm>
            <a:off x="3842499" y="246337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6" name="Shape 10176"/>
          <p:cNvSpPr/>
          <p:nvPr/>
        </p:nvSpPr>
        <p:spPr>
          <a:xfrm>
            <a:off x="3842499" y="25830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7" name="Shape 10177"/>
          <p:cNvSpPr/>
          <p:nvPr/>
        </p:nvSpPr>
        <p:spPr>
          <a:xfrm>
            <a:off x="3962495" y="246337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8" name="Shape 10178"/>
          <p:cNvSpPr/>
          <p:nvPr/>
        </p:nvSpPr>
        <p:spPr>
          <a:xfrm>
            <a:off x="3962495" y="25830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9" name="Shape 10179"/>
          <p:cNvSpPr/>
          <p:nvPr/>
        </p:nvSpPr>
        <p:spPr>
          <a:xfrm>
            <a:off x="154847" y="27484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0" name="Shape 10180"/>
          <p:cNvSpPr/>
          <p:nvPr/>
        </p:nvSpPr>
        <p:spPr>
          <a:xfrm>
            <a:off x="154847" y="28663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1" name="Shape 10181"/>
          <p:cNvSpPr/>
          <p:nvPr/>
        </p:nvSpPr>
        <p:spPr>
          <a:xfrm>
            <a:off x="154847" y="29869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2" name="Shape 10182"/>
          <p:cNvSpPr/>
          <p:nvPr/>
        </p:nvSpPr>
        <p:spPr>
          <a:xfrm>
            <a:off x="271597" y="274731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3" name="Shape 10183"/>
          <p:cNvSpPr/>
          <p:nvPr/>
        </p:nvSpPr>
        <p:spPr>
          <a:xfrm>
            <a:off x="391594" y="274731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4" name="Shape 10184"/>
          <p:cNvSpPr/>
          <p:nvPr/>
        </p:nvSpPr>
        <p:spPr>
          <a:xfrm>
            <a:off x="271597" y="28652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5" name="Shape 10185"/>
          <p:cNvSpPr/>
          <p:nvPr/>
        </p:nvSpPr>
        <p:spPr>
          <a:xfrm>
            <a:off x="271597" y="29858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6" name="Shape 10186"/>
          <p:cNvSpPr/>
          <p:nvPr/>
        </p:nvSpPr>
        <p:spPr>
          <a:xfrm>
            <a:off x="391594" y="28652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7" name="Shape 10187"/>
          <p:cNvSpPr/>
          <p:nvPr/>
        </p:nvSpPr>
        <p:spPr>
          <a:xfrm>
            <a:off x="391594" y="29858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8" name="Shape 10188"/>
          <p:cNvSpPr/>
          <p:nvPr/>
        </p:nvSpPr>
        <p:spPr>
          <a:xfrm>
            <a:off x="618489" y="27484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9" name="Shape 10189"/>
          <p:cNvSpPr/>
          <p:nvPr/>
        </p:nvSpPr>
        <p:spPr>
          <a:xfrm>
            <a:off x="618489" y="28663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0" name="Shape 10190"/>
          <p:cNvSpPr/>
          <p:nvPr/>
        </p:nvSpPr>
        <p:spPr>
          <a:xfrm>
            <a:off x="618489" y="29869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1" name="Shape 10191"/>
          <p:cNvSpPr/>
          <p:nvPr/>
        </p:nvSpPr>
        <p:spPr>
          <a:xfrm>
            <a:off x="735239" y="274731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2" name="Shape 10192"/>
          <p:cNvSpPr/>
          <p:nvPr/>
        </p:nvSpPr>
        <p:spPr>
          <a:xfrm>
            <a:off x="855235" y="274731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3" name="Shape 10193"/>
          <p:cNvSpPr/>
          <p:nvPr/>
        </p:nvSpPr>
        <p:spPr>
          <a:xfrm>
            <a:off x="735239" y="28652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4" name="Shape 10194"/>
          <p:cNvSpPr/>
          <p:nvPr/>
        </p:nvSpPr>
        <p:spPr>
          <a:xfrm>
            <a:off x="735239" y="29858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5" name="Shape 10195"/>
          <p:cNvSpPr/>
          <p:nvPr/>
        </p:nvSpPr>
        <p:spPr>
          <a:xfrm>
            <a:off x="855235" y="28652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6" name="Shape 10196"/>
          <p:cNvSpPr/>
          <p:nvPr/>
        </p:nvSpPr>
        <p:spPr>
          <a:xfrm>
            <a:off x="855235" y="29858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7" name="Shape 10197"/>
          <p:cNvSpPr/>
          <p:nvPr/>
        </p:nvSpPr>
        <p:spPr>
          <a:xfrm>
            <a:off x="1062383" y="274840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8" name="Shape 10198"/>
          <p:cNvSpPr/>
          <p:nvPr/>
        </p:nvSpPr>
        <p:spPr>
          <a:xfrm>
            <a:off x="1062383" y="28663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9" name="Shape 10199"/>
          <p:cNvSpPr/>
          <p:nvPr/>
        </p:nvSpPr>
        <p:spPr>
          <a:xfrm>
            <a:off x="1062383" y="29869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0" name="Shape 10200"/>
          <p:cNvSpPr/>
          <p:nvPr/>
        </p:nvSpPr>
        <p:spPr>
          <a:xfrm>
            <a:off x="1179134" y="274731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1" name="Shape 10201"/>
          <p:cNvSpPr/>
          <p:nvPr/>
        </p:nvSpPr>
        <p:spPr>
          <a:xfrm>
            <a:off x="1299129" y="274731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2" name="Shape 10202"/>
          <p:cNvSpPr/>
          <p:nvPr/>
        </p:nvSpPr>
        <p:spPr>
          <a:xfrm>
            <a:off x="1179134" y="28652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3" name="Shape 10203"/>
          <p:cNvSpPr/>
          <p:nvPr/>
        </p:nvSpPr>
        <p:spPr>
          <a:xfrm>
            <a:off x="1179134" y="29858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4" name="Shape 10204"/>
          <p:cNvSpPr/>
          <p:nvPr/>
        </p:nvSpPr>
        <p:spPr>
          <a:xfrm>
            <a:off x="1299129" y="28652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5" name="Shape 10205"/>
          <p:cNvSpPr/>
          <p:nvPr/>
        </p:nvSpPr>
        <p:spPr>
          <a:xfrm>
            <a:off x="1299129" y="29858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6" name="Shape 10206"/>
          <p:cNvSpPr/>
          <p:nvPr/>
        </p:nvSpPr>
        <p:spPr>
          <a:xfrm>
            <a:off x="1518482" y="27506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7" name="Shape 10207"/>
          <p:cNvSpPr/>
          <p:nvPr/>
        </p:nvSpPr>
        <p:spPr>
          <a:xfrm>
            <a:off x="1518482" y="286314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8" name="Shape 10208"/>
          <p:cNvSpPr/>
          <p:nvPr/>
        </p:nvSpPr>
        <p:spPr>
          <a:xfrm>
            <a:off x="1518482" y="298339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9" name="Shape 10209"/>
          <p:cNvSpPr/>
          <p:nvPr/>
        </p:nvSpPr>
        <p:spPr>
          <a:xfrm>
            <a:off x="1635232" y="274959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0" name="Shape 10210"/>
          <p:cNvSpPr/>
          <p:nvPr/>
        </p:nvSpPr>
        <p:spPr>
          <a:xfrm>
            <a:off x="1755228" y="274959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1" name="Shape 10211"/>
          <p:cNvSpPr/>
          <p:nvPr/>
        </p:nvSpPr>
        <p:spPr>
          <a:xfrm>
            <a:off x="1635232" y="28620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2" name="Shape 10212"/>
          <p:cNvSpPr/>
          <p:nvPr/>
        </p:nvSpPr>
        <p:spPr>
          <a:xfrm>
            <a:off x="1635232" y="298230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3" name="Shape 10213"/>
          <p:cNvSpPr/>
          <p:nvPr/>
        </p:nvSpPr>
        <p:spPr>
          <a:xfrm>
            <a:off x="1755228" y="28620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4" name="Shape 10214"/>
          <p:cNvSpPr/>
          <p:nvPr/>
        </p:nvSpPr>
        <p:spPr>
          <a:xfrm>
            <a:off x="1755228" y="29823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5" name="Shape 10215"/>
          <p:cNvSpPr/>
          <p:nvPr/>
        </p:nvSpPr>
        <p:spPr>
          <a:xfrm>
            <a:off x="1962376" y="27495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6" name="Shape 10216"/>
          <p:cNvSpPr/>
          <p:nvPr/>
        </p:nvSpPr>
        <p:spPr>
          <a:xfrm>
            <a:off x="1962376" y="28671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7" name="Shape 10217"/>
          <p:cNvSpPr/>
          <p:nvPr/>
        </p:nvSpPr>
        <p:spPr>
          <a:xfrm>
            <a:off x="1962376" y="298735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8" name="Shape 10218"/>
          <p:cNvSpPr/>
          <p:nvPr/>
        </p:nvSpPr>
        <p:spPr>
          <a:xfrm>
            <a:off x="2079127" y="274851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9" name="Shape 10219"/>
          <p:cNvSpPr/>
          <p:nvPr/>
        </p:nvSpPr>
        <p:spPr>
          <a:xfrm>
            <a:off x="2199122" y="274851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0" name="Shape 10220"/>
          <p:cNvSpPr/>
          <p:nvPr/>
        </p:nvSpPr>
        <p:spPr>
          <a:xfrm>
            <a:off x="2079127" y="28660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1" name="Shape 10221"/>
          <p:cNvSpPr/>
          <p:nvPr/>
        </p:nvSpPr>
        <p:spPr>
          <a:xfrm>
            <a:off x="2079127" y="298626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2" name="Shape 10222"/>
          <p:cNvSpPr/>
          <p:nvPr/>
        </p:nvSpPr>
        <p:spPr>
          <a:xfrm>
            <a:off x="2199122" y="286602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3" name="Shape 10223"/>
          <p:cNvSpPr/>
          <p:nvPr/>
        </p:nvSpPr>
        <p:spPr>
          <a:xfrm>
            <a:off x="2199122" y="29862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4" name="Shape 10224"/>
          <p:cNvSpPr/>
          <p:nvPr/>
        </p:nvSpPr>
        <p:spPr>
          <a:xfrm>
            <a:off x="2406096" y="27445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5" name="Shape 10225"/>
          <p:cNvSpPr/>
          <p:nvPr/>
        </p:nvSpPr>
        <p:spPr>
          <a:xfrm>
            <a:off x="2406096" y="28620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6" name="Shape 10226"/>
          <p:cNvSpPr/>
          <p:nvPr/>
        </p:nvSpPr>
        <p:spPr>
          <a:xfrm>
            <a:off x="2406096" y="298230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7" name="Shape 10227"/>
          <p:cNvSpPr/>
          <p:nvPr/>
        </p:nvSpPr>
        <p:spPr>
          <a:xfrm>
            <a:off x="2522847" y="274346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8" name="Shape 10228"/>
          <p:cNvSpPr/>
          <p:nvPr/>
        </p:nvSpPr>
        <p:spPr>
          <a:xfrm>
            <a:off x="2642843" y="274346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9" name="Shape 10229"/>
          <p:cNvSpPr/>
          <p:nvPr/>
        </p:nvSpPr>
        <p:spPr>
          <a:xfrm>
            <a:off x="2522847" y="286097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0" name="Shape 10230"/>
          <p:cNvSpPr/>
          <p:nvPr/>
        </p:nvSpPr>
        <p:spPr>
          <a:xfrm>
            <a:off x="2522847" y="298122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1" name="Shape 10231"/>
          <p:cNvSpPr/>
          <p:nvPr/>
        </p:nvSpPr>
        <p:spPr>
          <a:xfrm>
            <a:off x="2642843" y="28609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2" name="Shape 10232"/>
          <p:cNvSpPr/>
          <p:nvPr/>
        </p:nvSpPr>
        <p:spPr>
          <a:xfrm>
            <a:off x="2642843" y="298122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3" name="Shape 10233"/>
          <p:cNvSpPr/>
          <p:nvPr/>
        </p:nvSpPr>
        <p:spPr>
          <a:xfrm>
            <a:off x="2815766" y="27461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4" name="Shape 10234"/>
          <p:cNvSpPr/>
          <p:nvPr/>
        </p:nvSpPr>
        <p:spPr>
          <a:xfrm>
            <a:off x="2815766" y="286310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5" name="Shape 10235"/>
          <p:cNvSpPr/>
          <p:nvPr/>
        </p:nvSpPr>
        <p:spPr>
          <a:xfrm>
            <a:off x="2815766" y="298282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6" name="Shape 10236"/>
          <p:cNvSpPr/>
          <p:nvPr/>
        </p:nvSpPr>
        <p:spPr>
          <a:xfrm>
            <a:off x="2932601" y="274502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7" name="Shape 10237"/>
          <p:cNvSpPr/>
          <p:nvPr/>
        </p:nvSpPr>
        <p:spPr>
          <a:xfrm>
            <a:off x="3052596" y="27450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8" name="Shape 10238"/>
          <p:cNvSpPr/>
          <p:nvPr/>
        </p:nvSpPr>
        <p:spPr>
          <a:xfrm>
            <a:off x="2932601" y="28620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9" name="Shape 10239"/>
          <p:cNvSpPr/>
          <p:nvPr/>
        </p:nvSpPr>
        <p:spPr>
          <a:xfrm>
            <a:off x="2932601" y="298174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0" name="Shape 10240"/>
          <p:cNvSpPr/>
          <p:nvPr/>
        </p:nvSpPr>
        <p:spPr>
          <a:xfrm>
            <a:off x="3052596" y="28620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1" name="Shape 10241"/>
          <p:cNvSpPr/>
          <p:nvPr/>
        </p:nvSpPr>
        <p:spPr>
          <a:xfrm>
            <a:off x="3052596" y="29817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2" name="Shape 10242"/>
          <p:cNvSpPr/>
          <p:nvPr/>
        </p:nvSpPr>
        <p:spPr>
          <a:xfrm>
            <a:off x="3281855" y="27511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3" name="Shape 10243"/>
          <p:cNvSpPr/>
          <p:nvPr/>
        </p:nvSpPr>
        <p:spPr>
          <a:xfrm>
            <a:off x="3281855" y="286812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4" name="Shape 10244"/>
          <p:cNvSpPr/>
          <p:nvPr/>
        </p:nvSpPr>
        <p:spPr>
          <a:xfrm>
            <a:off x="3281855" y="298785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5" name="Shape 10245"/>
          <p:cNvSpPr/>
          <p:nvPr/>
        </p:nvSpPr>
        <p:spPr>
          <a:xfrm>
            <a:off x="3398605" y="275004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6" name="Shape 10246"/>
          <p:cNvSpPr/>
          <p:nvPr/>
        </p:nvSpPr>
        <p:spPr>
          <a:xfrm>
            <a:off x="3518601" y="275004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7" name="Shape 10247"/>
          <p:cNvSpPr/>
          <p:nvPr/>
        </p:nvSpPr>
        <p:spPr>
          <a:xfrm>
            <a:off x="3398605" y="286704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8" name="Shape 10248"/>
          <p:cNvSpPr/>
          <p:nvPr/>
        </p:nvSpPr>
        <p:spPr>
          <a:xfrm>
            <a:off x="3398605" y="298677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9" name="Shape 10249"/>
          <p:cNvSpPr/>
          <p:nvPr/>
        </p:nvSpPr>
        <p:spPr>
          <a:xfrm>
            <a:off x="3518601" y="28670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0" name="Shape 10250"/>
          <p:cNvSpPr/>
          <p:nvPr/>
        </p:nvSpPr>
        <p:spPr>
          <a:xfrm>
            <a:off x="3518601" y="298677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1" name="Shape 10251"/>
          <p:cNvSpPr/>
          <p:nvPr/>
        </p:nvSpPr>
        <p:spPr>
          <a:xfrm>
            <a:off x="3725749" y="27461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2" name="Shape 10252"/>
          <p:cNvSpPr/>
          <p:nvPr/>
        </p:nvSpPr>
        <p:spPr>
          <a:xfrm>
            <a:off x="3725749" y="286310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3" name="Shape 10253"/>
          <p:cNvSpPr/>
          <p:nvPr/>
        </p:nvSpPr>
        <p:spPr>
          <a:xfrm>
            <a:off x="3725749" y="298282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4" name="Shape 10254"/>
          <p:cNvSpPr/>
          <p:nvPr/>
        </p:nvSpPr>
        <p:spPr>
          <a:xfrm>
            <a:off x="3842499" y="274502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5" name="Shape 10255"/>
          <p:cNvSpPr/>
          <p:nvPr/>
        </p:nvSpPr>
        <p:spPr>
          <a:xfrm>
            <a:off x="3962495" y="27450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6" name="Shape 10256"/>
          <p:cNvSpPr/>
          <p:nvPr/>
        </p:nvSpPr>
        <p:spPr>
          <a:xfrm>
            <a:off x="3842499" y="286202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7" name="Shape 10257"/>
          <p:cNvSpPr/>
          <p:nvPr/>
        </p:nvSpPr>
        <p:spPr>
          <a:xfrm>
            <a:off x="3842499" y="298174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8" name="Shape 10258"/>
          <p:cNvSpPr/>
          <p:nvPr/>
        </p:nvSpPr>
        <p:spPr>
          <a:xfrm>
            <a:off x="3962495" y="286202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9" name="Shape 10259"/>
          <p:cNvSpPr/>
          <p:nvPr/>
        </p:nvSpPr>
        <p:spPr>
          <a:xfrm>
            <a:off x="3962495" y="29817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0" name="Shape 10260"/>
          <p:cNvSpPr/>
          <p:nvPr/>
        </p:nvSpPr>
        <p:spPr>
          <a:xfrm>
            <a:off x="616042" y="314234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1" name="Shape 10261"/>
          <p:cNvSpPr/>
          <p:nvPr/>
        </p:nvSpPr>
        <p:spPr>
          <a:xfrm>
            <a:off x="616042" y="32602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2" name="Shape 10262"/>
          <p:cNvSpPr/>
          <p:nvPr/>
        </p:nvSpPr>
        <p:spPr>
          <a:xfrm>
            <a:off x="616042" y="33809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3" name="Shape 10263"/>
          <p:cNvSpPr/>
          <p:nvPr/>
        </p:nvSpPr>
        <p:spPr>
          <a:xfrm>
            <a:off x="732793" y="314125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4" name="Shape 10264"/>
          <p:cNvSpPr/>
          <p:nvPr/>
        </p:nvSpPr>
        <p:spPr>
          <a:xfrm>
            <a:off x="852788" y="314125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5" name="Shape 10265"/>
          <p:cNvSpPr/>
          <p:nvPr/>
        </p:nvSpPr>
        <p:spPr>
          <a:xfrm>
            <a:off x="732793" y="325916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6" name="Shape 10266"/>
          <p:cNvSpPr/>
          <p:nvPr/>
        </p:nvSpPr>
        <p:spPr>
          <a:xfrm>
            <a:off x="732793" y="337982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7" name="Shape 10267"/>
          <p:cNvSpPr/>
          <p:nvPr/>
        </p:nvSpPr>
        <p:spPr>
          <a:xfrm>
            <a:off x="852788" y="325916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8" name="Shape 10268"/>
          <p:cNvSpPr/>
          <p:nvPr/>
        </p:nvSpPr>
        <p:spPr>
          <a:xfrm>
            <a:off x="852788" y="337982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9" name="Shape 10269"/>
          <p:cNvSpPr/>
          <p:nvPr/>
        </p:nvSpPr>
        <p:spPr>
          <a:xfrm>
            <a:off x="152400" y="314234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0" name="Shape 10270"/>
          <p:cNvSpPr/>
          <p:nvPr/>
        </p:nvSpPr>
        <p:spPr>
          <a:xfrm>
            <a:off x="152400" y="32602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1" name="Shape 10271"/>
          <p:cNvSpPr/>
          <p:nvPr/>
        </p:nvSpPr>
        <p:spPr>
          <a:xfrm>
            <a:off x="152400" y="33809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2" name="Shape 10272"/>
          <p:cNvSpPr/>
          <p:nvPr/>
        </p:nvSpPr>
        <p:spPr>
          <a:xfrm>
            <a:off x="269151" y="314125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3" name="Shape 10273"/>
          <p:cNvSpPr/>
          <p:nvPr/>
        </p:nvSpPr>
        <p:spPr>
          <a:xfrm>
            <a:off x="389147" y="314125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4" name="Shape 10274"/>
          <p:cNvSpPr/>
          <p:nvPr/>
        </p:nvSpPr>
        <p:spPr>
          <a:xfrm>
            <a:off x="269151" y="325916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5" name="Shape 10275"/>
          <p:cNvSpPr/>
          <p:nvPr/>
        </p:nvSpPr>
        <p:spPr>
          <a:xfrm>
            <a:off x="269151" y="337982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6" name="Shape 10276"/>
          <p:cNvSpPr/>
          <p:nvPr/>
        </p:nvSpPr>
        <p:spPr>
          <a:xfrm>
            <a:off x="389147" y="325916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7" name="Shape 10277"/>
          <p:cNvSpPr/>
          <p:nvPr/>
        </p:nvSpPr>
        <p:spPr>
          <a:xfrm>
            <a:off x="389147" y="337982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8" name="Shape 10278"/>
          <p:cNvSpPr/>
          <p:nvPr/>
        </p:nvSpPr>
        <p:spPr>
          <a:xfrm>
            <a:off x="1062383" y="31589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9" name="Shape 10279"/>
          <p:cNvSpPr/>
          <p:nvPr/>
        </p:nvSpPr>
        <p:spPr>
          <a:xfrm>
            <a:off x="1062383" y="32768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0" name="Shape 10280"/>
          <p:cNvSpPr/>
          <p:nvPr/>
        </p:nvSpPr>
        <p:spPr>
          <a:xfrm>
            <a:off x="1062383" y="33975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1" name="Shape 10281"/>
          <p:cNvSpPr/>
          <p:nvPr/>
        </p:nvSpPr>
        <p:spPr>
          <a:xfrm>
            <a:off x="1179134" y="315788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2" name="Shape 10282"/>
          <p:cNvSpPr/>
          <p:nvPr/>
        </p:nvSpPr>
        <p:spPr>
          <a:xfrm>
            <a:off x="1299129" y="31578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3" name="Shape 10283"/>
          <p:cNvSpPr/>
          <p:nvPr/>
        </p:nvSpPr>
        <p:spPr>
          <a:xfrm>
            <a:off x="1179134" y="32758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4" name="Shape 10284"/>
          <p:cNvSpPr/>
          <p:nvPr/>
        </p:nvSpPr>
        <p:spPr>
          <a:xfrm>
            <a:off x="1179134" y="339646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5" name="Shape 10285"/>
          <p:cNvSpPr/>
          <p:nvPr/>
        </p:nvSpPr>
        <p:spPr>
          <a:xfrm>
            <a:off x="1299129" y="327580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6" name="Shape 10286"/>
          <p:cNvSpPr/>
          <p:nvPr/>
        </p:nvSpPr>
        <p:spPr>
          <a:xfrm>
            <a:off x="1299129" y="33964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7" name="Shape 10287"/>
          <p:cNvSpPr/>
          <p:nvPr/>
        </p:nvSpPr>
        <p:spPr>
          <a:xfrm>
            <a:off x="1518307" y="31589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8" name="Shape 10288"/>
          <p:cNvSpPr/>
          <p:nvPr/>
        </p:nvSpPr>
        <p:spPr>
          <a:xfrm>
            <a:off x="1518307" y="32768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9" name="Shape 10289"/>
          <p:cNvSpPr/>
          <p:nvPr/>
        </p:nvSpPr>
        <p:spPr>
          <a:xfrm>
            <a:off x="1518307" y="33975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0" name="Shape 10290"/>
          <p:cNvSpPr/>
          <p:nvPr/>
        </p:nvSpPr>
        <p:spPr>
          <a:xfrm>
            <a:off x="1635057" y="315788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1" name="Shape 10291"/>
          <p:cNvSpPr/>
          <p:nvPr/>
        </p:nvSpPr>
        <p:spPr>
          <a:xfrm>
            <a:off x="1755053" y="31578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2" name="Shape 10292"/>
          <p:cNvSpPr/>
          <p:nvPr/>
        </p:nvSpPr>
        <p:spPr>
          <a:xfrm>
            <a:off x="1635057" y="32758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3" name="Shape 10293"/>
          <p:cNvSpPr/>
          <p:nvPr/>
        </p:nvSpPr>
        <p:spPr>
          <a:xfrm>
            <a:off x="1635057" y="339646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4" name="Shape 10294"/>
          <p:cNvSpPr/>
          <p:nvPr/>
        </p:nvSpPr>
        <p:spPr>
          <a:xfrm>
            <a:off x="1755053" y="327580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5" name="Shape 10295"/>
          <p:cNvSpPr/>
          <p:nvPr/>
        </p:nvSpPr>
        <p:spPr>
          <a:xfrm>
            <a:off x="1755053" y="339646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6" name="Shape 10296"/>
          <p:cNvSpPr/>
          <p:nvPr/>
        </p:nvSpPr>
        <p:spPr>
          <a:xfrm>
            <a:off x="1962202" y="315897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7" name="Shape 10297"/>
          <p:cNvSpPr/>
          <p:nvPr/>
        </p:nvSpPr>
        <p:spPr>
          <a:xfrm>
            <a:off x="1962202" y="32768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8" name="Shape 10298"/>
          <p:cNvSpPr/>
          <p:nvPr/>
        </p:nvSpPr>
        <p:spPr>
          <a:xfrm>
            <a:off x="1962202" y="339755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9" name="Shape 10299"/>
          <p:cNvSpPr/>
          <p:nvPr/>
        </p:nvSpPr>
        <p:spPr>
          <a:xfrm>
            <a:off x="2078952" y="315788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0" name="Shape 10300"/>
          <p:cNvSpPr/>
          <p:nvPr/>
        </p:nvSpPr>
        <p:spPr>
          <a:xfrm>
            <a:off x="2198948" y="31578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1" name="Shape 10301"/>
          <p:cNvSpPr/>
          <p:nvPr/>
        </p:nvSpPr>
        <p:spPr>
          <a:xfrm>
            <a:off x="2078952" y="32758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2" name="Shape 10302"/>
          <p:cNvSpPr/>
          <p:nvPr/>
        </p:nvSpPr>
        <p:spPr>
          <a:xfrm>
            <a:off x="2078952" y="339646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3" name="Shape 10303"/>
          <p:cNvSpPr/>
          <p:nvPr/>
        </p:nvSpPr>
        <p:spPr>
          <a:xfrm>
            <a:off x="2198948" y="32758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4" name="Shape 10304"/>
          <p:cNvSpPr/>
          <p:nvPr/>
        </p:nvSpPr>
        <p:spPr>
          <a:xfrm>
            <a:off x="2198948" y="339646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5" name="Shape 10305"/>
          <p:cNvSpPr/>
          <p:nvPr/>
        </p:nvSpPr>
        <p:spPr>
          <a:xfrm>
            <a:off x="5069722" y="193919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6" name="Shape 10306"/>
          <p:cNvSpPr/>
          <p:nvPr/>
        </p:nvSpPr>
        <p:spPr>
          <a:xfrm>
            <a:off x="5069722" y="20571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7" name="Shape 10307"/>
          <p:cNvSpPr/>
          <p:nvPr/>
        </p:nvSpPr>
        <p:spPr>
          <a:xfrm>
            <a:off x="5069722" y="217776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8" name="Shape 10308"/>
          <p:cNvSpPr/>
          <p:nvPr/>
        </p:nvSpPr>
        <p:spPr>
          <a:xfrm>
            <a:off x="5186472" y="19381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9" name="Shape 10309"/>
          <p:cNvSpPr/>
          <p:nvPr/>
        </p:nvSpPr>
        <p:spPr>
          <a:xfrm>
            <a:off x="5306469" y="19381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0" name="Shape 10310"/>
          <p:cNvSpPr/>
          <p:nvPr/>
        </p:nvSpPr>
        <p:spPr>
          <a:xfrm>
            <a:off x="5186472" y="20560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1" name="Shape 10311"/>
          <p:cNvSpPr/>
          <p:nvPr/>
        </p:nvSpPr>
        <p:spPr>
          <a:xfrm>
            <a:off x="5186472" y="21766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2" name="Shape 10312"/>
          <p:cNvSpPr/>
          <p:nvPr/>
        </p:nvSpPr>
        <p:spPr>
          <a:xfrm>
            <a:off x="5306469" y="20560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3" name="Shape 10313"/>
          <p:cNvSpPr/>
          <p:nvPr/>
        </p:nvSpPr>
        <p:spPr>
          <a:xfrm>
            <a:off x="5306469" y="21766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4" name="Shape 10314"/>
          <p:cNvSpPr/>
          <p:nvPr/>
        </p:nvSpPr>
        <p:spPr>
          <a:xfrm>
            <a:off x="5533364" y="193919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5" name="Shape 10315"/>
          <p:cNvSpPr/>
          <p:nvPr/>
        </p:nvSpPr>
        <p:spPr>
          <a:xfrm>
            <a:off x="5533364" y="20571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6" name="Shape 10316"/>
          <p:cNvSpPr/>
          <p:nvPr/>
        </p:nvSpPr>
        <p:spPr>
          <a:xfrm>
            <a:off x="5533364" y="217776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7" name="Shape 10317"/>
          <p:cNvSpPr/>
          <p:nvPr/>
        </p:nvSpPr>
        <p:spPr>
          <a:xfrm>
            <a:off x="5650114" y="19381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8" name="Shape 10318"/>
          <p:cNvSpPr/>
          <p:nvPr/>
        </p:nvSpPr>
        <p:spPr>
          <a:xfrm>
            <a:off x="5770110" y="193810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9" name="Shape 10319"/>
          <p:cNvSpPr/>
          <p:nvPr/>
        </p:nvSpPr>
        <p:spPr>
          <a:xfrm>
            <a:off x="5650114" y="20560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0" name="Shape 10320"/>
          <p:cNvSpPr/>
          <p:nvPr/>
        </p:nvSpPr>
        <p:spPr>
          <a:xfrm>
            <a:off x="5650114" y="21766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1" name="Shape 10321"/>
          <p:cNvSpPr/>
          <p:nvPr/>
        </p:nvSpPr>
        <p:spPr>
          <a:xfrm>
            <a:off x="5770110" y="20560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2" name="Shape 10322"/>
          <p:cNvSpPr/>
          <p:nvPr/>
        </p:nvSpPr>
        <p:spPr>
          <a:xfrm>
            <a:off x="5770110" y="21766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3" name="Shape 10323"/>
          <p:cNvSpPr/>
          <p:nvPr/>
        </p:nvSpPr>
        <p:spPr>
          <a:xfrm>
            <a:off x="5977258" y="193919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4" name="Shape 10324"/>
          <p:cNvSpPr/>
          <p:nvPr/>
        </p:nvSpPr>
        <p:spPr>
          <a:xfrm>
            <a:off x="5977258" y="205710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5" name="Shape 10325"/>
          <p:cNvSpPr/>
          <p:nvPr/>
        </p:nvSpPr>
        <p:spPr>
          <a:xfrm>
            <a:off x="5977258" y="217776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6" name="Shape 10326"/>
          <p:cNvSpPr/>
          <p:nvPr/>
        </p:nvSpPr>
        <p:spPr>
          <a:xfrm>
            <a:off x="6094009" y="19381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7" name="Shape 10327"/>
          <p:cNvSpPr/>
          <p:nvPr/>
        </p:nvSpPr>
        <p:spPr>
          <a:xfrm>
            <a:off x="6214004" y="19381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8" name="Shape 10328"/>
          <p:cNvSpPr/>
          <p:nvPr/>
        </p:nvSpPr>
        <p:spPr>
          <a:xfrm>
            <a:off x="6094009" y="20560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9" name="Shape 10329"/>
          <p:cNvSpPr/>
          <p:nvPr/>
        </p:nvSpPr>
        <p:spPr>
          <a:xfrm>
            <a:off x="6094009" y="21766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0" name="Shape 10330"/>
          <p:cNvSpPr/>
          <p:nvPr/>
        </p:nvSpPr>
        <p:spPr>
          <a:xfrm>
            <a:off x="6214004" y="20560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1" name="Shape 10331"/>
          <p:cNvSpPr/>
          <p:nvPr/>
        </p:nvSpPr>
        <p:spPr>
          <a:xfrm>
            <a:off x="6214004" y="217667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2" name="Shape 10332"/>
          <p:cNvSpPr/>
          <p:nvPr/>
        </p:nvSpPr>
        <p:spPr>
          <a:xfrm>
            <a:off x="6433357" y="19414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3" name="Shape 10333"/>
          <p:cNvSpPr/>
          <p:nvPr/>
        </p:nvSpPr>
        <p:spPr>
          <a:xfrm>
            <a:off x="6433357" y="20539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4" name="Shape 10334"/>
          <p:cNvSpPr/>
          <p:nvPr/>
        </p:nvSpPr>
        <p:spPr>
          <a:xfrm>
            <a:off x="6433357" y="217418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5" name="Shape 10335"/>
          <p:cNvSpPr/>
          <p:nvPr/>
        </p:nvSpPr>
        <p:spPr>
          <a:xfrm>
            <a:off x="6550107" y="194038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6" name="Shape 10336"/>
          <p:cNvSpPr/>
          <p:nvPr/>
        </p:nvSpPr>
        <p:spPr>
          <a:xfrm>
            <a:off x="6670103" y="194038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7" name="Shape 10337"/>
          <p:cNvSpPr/>
          <p:nvPr/>
        </p:nvSpPr>
        <p:spPr>
          <a:xfrm>
            <a:off x="6550107" y="20528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8" name="Shape 10338"/>
          <p:cNvSpPr/>
          <p:nvPr/>
        </p:nvSpPr>
        <p:spPr>
          <a:xfrm>
            <a:off x="6550107" y="217309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9" name="Shape 10339"/>
          <p:cNvSpPr/>
          <p:nvPr/>
        </p:nvSpPr>
        <p:spPr>
          <a:xfrm>
            <a:off x="6670103" y="20528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0" name="Shape 10340"/>
          <p:cNvSpPr/>
          <p:nvPr/>
        </p:nvSpPr>
        <p:spPr>
          <a:xfrm>
            <a:off x="6670103" y="217309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1" name="Shape 10341"/>
          <p:cNvSpPr/>
          <p:nvPr/>
        </p:nvSpPr>
        <p:spPr>
          <a:xfrm>
            <a:off x="6877251" y="19403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2" name="Shape 10342"/>
          <p:cNvSpPr/>
          <p:nvPr/>
        </p:nvSpPr>
        <p:spPr>
          <a:xfrm>
            <a:off x="6877251" y="205789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3" name="Shape 10343"/>
          <p:cNvSpPr/>
          <p:nvPr/>
        </p:nvSpPr>
        <p:spPr>
          <a:xfrm>
            <a:off x="6877251" y="217814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4" name="Shape 10344"/>
          <p:cNvSpPr/>
          <p:nvPr/>
        </p:nvSpPr>
        <p:spPr>
          <a:xfrm>
            <a:off x="6994002" y="193930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5" name="Shape 10345"/>
          <p:cNvSpPr/>
          <p:nvPr/>
        </p:nvSpPr>
        <p:spPr>
          <a:xfrm>
            <a:off x="7113997" y="193930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6" name="Shape 10346"/>
          <p:cNvSpPr/>
          <p:nvPr/>
        </p:nvSpPr>
        <p:spPr>
          <a:xfrm>
            <a:off x="6994002" y="20568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7" name="Shape 10347"/>
          <p:cNvSpPr/>
          <p:nvPr/>
        </p:nvSpPr>
        <p:spPr>
          <a:xfrm>
            <a:off x="6994002" y="217706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8" name="Shape 10348"/>
          <p:cNvSpPr/>
          <p:nvPr/>
        </p:nvSpPr>
        <p:spPr>
          <a:xfrm>
            <a:off x="7113997" y="205681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9" name="Shape 10349"/>
          <p:cNvSpPr/>
          <p:nvPr/>
        </p:nvSpPr>
        <p:spPr>
          <a:xfrm>
            <a:off x="7113997" y="217706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0" name="Shape 10350"/>
          <p:cNvSpPr/>
          <p:nvPr/>
        </p:nvSpPr>
        <p:spPr>
          <a:xfrm>
            <a:off x="7320971" y="19353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1" name="Shape 10351"/>
          <p:cNvSpPr/>
          <p:nvPr/>
        </p:nvSpPr>
        <p:spPr>
          <a:xfrm>
            <a:off x="7320971" y="205285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2" name="Shape 10352"/>
          <p:cNvSpPr/>
          <p:nvPr/>
        </p:nvSpPr>
        <p:spPr>
          <a:xfrm>
            <a:off x="7320971" y="21731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3" name="Shape 10353"/>
          <p:cNvSpPr/>
          <p:nvPr/>
        </p:nvSpPr>
        <p:spPr>
          <a:xfrm>
            <a:off x="7437722" y="193425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4" name="Shape 10354"/>
          <p:cNvSpPr/>
          <p:nvPr/>
        </p:nvSpPr>
        <p:spPr>
          <a:xfrm>
            <a:off x="7557718" y="19342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5" name="Shape 10355"/>
          <p:cNvSpPr/>
          <p:nvPr/>
        </p:nvSpPr>
        <p:spPr>
          <a:xfrm>
            <a:off x="7437722" y="20517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6" name="Shape 10356"/>
          <p:cNvSpPr/>
          <p:nvPr/>
        </p:nvSpPr>
        <p:spPr>
          <a:xfrm>
            <a:off x="7437722" y="217201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7" name="Shape 10357"/>
          <p:cNvSpPr/>
          <p:nvPr/>
        </p:nvSpPr>
        <p:spPr>
          <a:xfrm>
            <a:off x="7557718" y="20517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8" name="Shape 10358"/>
          <p:cNvSpPr/>
          <p:nvPr/>
        </p:nvSpPr>
        <p:spPr>
          <a:xfrm>
            <a:off x="7557718" y="217201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9" name="Shape 10359"/>
          <p:cNvSpPr/>
          <p:nvPr/>
        </p:nvSpPr>
        <p:spPr>
          <a:xfrm>
            <a:off x="7730641" y="19368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0" name="Shape 10360"/>
          <p:cNvSpPr/>
          <p:nvPr/>
        </p:nvSpPr>
        <p:spPr>
          <a:xfrm>
            <a:off x="7730641" y="205389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1" name="Shape 10361"/>
          <p:cNvSpPr/>
          <p:nvPr/>
        </p:nvSpPr>
        <p:spPr>
          <a:xfrm>
            <a:off x="7730641" y="217361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2" name="Shape 10362"/>
          <p:cNvSpPr/>
          <p:nvPr/>
        </p:nvSpPr>
        <p:spPr>
          <a:xfrm>
            <a:off x="7847476" y="193581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3" name="Shape 10363"/>
          <p:cNvSpPr/>
          <p:nvPr/>
        </p:nvSpPr>
        <p:spPr>
          <a:xfrm>
            <a:off x="7967471" y="19358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4" name="Shape 10364"/>
          <p:cNvSpPr/>
          <p:nvPr/>
        </p:nvSpPr>
        <p:spPr>
          <a:xfrm>
            <a:off x="7847476" y="20528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5" name="Shape 10365"/>
          <p:cNvSpPr/>
          <p:nvPr/>
        </p:nvSpPr>
        <p:spPr>
          <a:xfrm>
            <a:off x="7847476" y="21725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6" name="Shape 10366"/>
          <p:cNvSpPr/>
          <p:nvPr/>
        </p:nvSpPr>
        <p:spPr>
          <a:xfrm>
            <a:off x="7967471" y="205281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7" name="Shape 10367"/>
          <p:cNvSpPr/>
          <p:nvPr/>
        </p:nvSpPr>
        <p:spPr>
          <a:xfrm>
            <a:off x="7967471" y="21725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8" name="Shape 10368"/>
          <p:cNvSpPr/>
          <p:nvPr/>
        </p:nvSpPr>
        <p:spPr>
          <a:xfrm>
            <a:off x="8196730" y="19419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9" name="Shape 10369"/>
          <p:cNvSpPr/>
          <p:nvPr/>
        </p:nvSpPr>
        <p:spPr>
          <a:xfrm>
            <a:off x="8196730" y="205891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0" name="Shape 10370"/>
          <p:cNvSpPr/>
          <p:nvPr/>
        </p:nvSpPr>
        <p:spPr>
          <a:xfrm>
            <a:off x="8196730" y="217864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1" name="Shape 10371"/>
          <p:cNvSpPr/>
          <p:nvPr/>
        </p:nvSpPr>
        <p:spPr>
          <a:xfrm>
            <a:off x="8313480" y="194084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2" name="Shape 10372"/>
          <p:cNvSpPr/>
          <p:nvPr/>
        </p:nvSpPr>
        <p:spPr>
          <a:xfrm>
            <a:off x="8433476" y="194084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3" name="Shape 10373"/>
          <p:cNvSpPr/>
          <p:nvPr/>
        </p:nvSpPr>
        <p:spPr>
          <a:xfrm>
            <a:off x="8313480" y="205783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4" name="Shape 10374"/>
          <p:cNvSpPr/>
          <p:nvPr/>
        </p:nvSpPr>
        <p:spPr>
          <a:xfrm>
            <a:off x="8313480" y="217756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5" name="Shape 10375"/>
          <p:cNvSpPr/>
          <p:nvPr/>
        </p:nvSpPr>
        <p:spPr>
          <a:xfrm>
            <a:off x="8433476" y="205783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6" name="Shape 10376"/>
          <p:cNvSpPr/>
          <p:nvPr/>
        </p:nvSpPr>
        <p:spPr>
          <a:xfrm>
            <a:off x="8433476" y="217756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7" name="Shape 10377"/>
          <p:cNvSpPr/>
          <p:nvPr/>
        </p:nvSpPr>
        <p:spPr>
          <a:xfrm>
            <a:off x="8640624" y="19368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8" name="Shape 10378"/>
          <p:cNvSpPr/>
          <p:nvPr/>
        </p:nvSpPr>
        <p:spPr>
          <a:xfrm>
            <a:off x="8640624" y="20538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9" name="Shape 10379"/>
          <p:cNvSpPr/>
          <p:nvPr/>
        </p:nvSpPr>
        <p:spPr>
          <a:xfrm>
            <a:off x="8640624" y="217361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0" name="Shape 10380"/>
          <p:cNvSpPr/>
          <p:nvPr/>
        </p:nvSpPr>
        <p:spPr>
          <a:xfrm>
            <a:off x="8757374" y="193581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1" name="Shape 10381"/>
          <p:cNvSpPr/>
          <p:nvPr/>
        </p:nvSpPr>
        <p:spPr>
          <a:xfrm>
            <a:off x="8877370" y="19358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2" name="Shape 10382"/>
          <p:cNvSpPr/>
          <p:nvPr/>
        </p:nvSpPr>
        <p:spPr>
          <a:xfrm>
            <a:off x="8757374" y="20528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3" name="Shape 10383"/>
          <p:cNvSpPr/>
          <p:nvPr/>
        </p:nvSpPr>
        <p:spPr>
          <a:xfrm>
            <a:off x="8757374" y="21725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4" name="Shape 10384"/>
          <p:cNvSpPr/>
          <p:nvPr/>
        </p:nvSpPr>
        <p:spPr>
          <a:xfrm>
            <a:off x="8877370" y="205281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5" name="Shape 10385"/>
          <p:cNvSpPr/>
          <p:nvPr/>
        </p:nvSpPr>
        <p:spPr>
          <a:xfrm>
            <a:off x="8877370" y="217253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6" name="Shape 10386"/>
          <p:cNvSpPr/>
          <p:nvPr/>
        </p:nvSpPr>
        <p:spPr>
          <a:xfrm>
            <a:off x="5530917" y="233313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7" name="Shape 10387"/>
          <p:cNvSpPr/>
          <p:nvPr/>
        </p:nvSpPr>
        <p:spPr>
          <a:xfrm>
            <a:off x="5530917" y="245104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8" name="Shape 10388"/>
          <p:cNvSpPr/>
          <p:nvPr/>
        </p:nvSpPr>
        <p:spPr>
          <a:xfrm>
            <a:off x="5530917" y="257171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9" name="Shape 10389"/>
          <p:cNvSpPr/>
          <p:nvPr/>
        </p:nvSpPr>
        <p:spPr>
          <a:xfrm>
            <a:off x="5647668" y="233204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0" name="Shape 10390"/>
          <p:cNvSpPr/>
          <p:nvPr/>
        </p:nvSpPr>
        <p:spPr>
          <a:xfrm>
            <a:off x="5767663" y="233204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1" name="Shape 10391"/>
          <p:cNvSpPr/>
          <p:nvPr/>
        </p:nvSpPr>
        <p:spPr>
          <a:xfrm>
            <a:off x="5647668" y="24499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2" name="Shape 10392"/>
          <p:cNvSpPr/>
          <p:nvPr/>
        </p:nvSpPr>
        <p:spPr>
          <a:xfrm>
            <a:off x="5647668" y="25706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3" name="Shape 10393"/>
          <p:cNvSpPr/>
          <p:nvPr/>
        </p:nvSpPr>
        <p:spPr>
          <a:xfrm>
            <a:off x="5767663" y="244995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4" name="Shape 10394"/>
          <p:cNvSpPr/>
          <p:nvPr/>
        </p:nvSpPr>
        <p:spPr>
          <a:xfrm>
            <a:off x="5767663" y="25706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5" name="Shape 10395"/>
          <p:cNvSpPr/>
          <p:nvPr/>
        </p:nvSpPr>
        <p:spPr>
          <a:xfrm>
            <a:off x="5067275" y="233313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6" name="Shape 10396"/>
          <p:cNvSpPr/>
          <p:nvPr/>
        </p:nvSpPr>
        <p:spPr>
          <a:xfrm>
            <a:off x="5067275" y="245104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7" name="Shape 10397"/>
          <p:cNvSpPr/>
          <p:nvPr/>
        </p:nvSpPr>
        <p:spPr>
          <a:xfrm>
            <a:off x="5067275" y="257171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8" name="Shape 10398"/>
          <p:cNvSpPr/>
          <p:nvPr/>
        </p:nvSpPr>
        <p:spPr>
          <a:xfrm>
            <a:off x="5184026" y="233204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9" name="Shape 10399"/>
          <p:cNvSpPr/>
          <p:nvPr/>
        </p:nvSpPr>
        <p:spPr>
          <a:xfrm>
            <a:off x="5304022" y="233204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0" name="Shape 10400"/>
          <p:cNvSpPr/>
          <p:nvPr/>
        </p:nvSpPr>
        <p:spPr>
          <a:xfrm>
            <a:off x="5184026" y="244995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1" name="Shape 10401"/>
          <p:cNvSpPr/>
          <p:nvPr/>
        </p:nvSpPr>
        <p:spPr>
          <a:xfrm>
            <a:off x="5184026" y="25706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2" name="Shape 10402"/>
          <p:cNvSpPr/>
          <p:nvPr/>
        </p:nvSpPr>
        <p:spPr>
          <a:xfrm>
            <a:off x="5304022" y="244995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3" name="Shape 10403"/>
          <p:cNvSpPr/>
          <p:nvPr/>
        </p:nvSpPr>
        <p:spPr>
          <a:xfrm>
            <a:off x="5304022" y="257061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4" name="Shape 10404"/>
          <p:cNvSpPr/>
          <p:nvPr/>
        </p:nvSpPr>
        <p:spPr>
          <a:xfrm>
            <a:off x="5069722" y="274841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5" name="Shape 10405"/>
          <p:cNvSpPr/>
          <p:nvPr/>
        </p:nvSpPr>
        <p:spPr>
          <a:xfrm>
            <a:off x="5069722" y="28663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6" name="Shape 10406"/>
          <p:cNvSpPr/>
          <p:nvPr/>
        </p:nvSpPr>
        <p:spPr>
          <a:xfrm>
            <a:off x="5069722" y="29869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7" name="Shape 10407"/>
          <p:cNvSpPr/>
          <p:nvPr/>
        </p:nvSpPr>
        <p:spPr>
          <a:xfrm>
            <a:off x="5186472" y="274732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8" name="Shape 10408"/>
          <p:cNvSpPr/>
          <p:nvPr/>
        </p:nvSpPr>
        <p:spPr>
          <a:xfrm>
            <a:off x="5306469" y="27473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9" name="Shape 10409"/>
          <p:cNvSpPr/>
          <p:nvPr/>
        </p:nvSpPr>
        <p:spPr>
          <a:xfrm>
            <a:off x="5186472" y="2865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0" name="Shape 10410"/>
          <p:cNvSpPr/>
          <p:nvPr/>
        </p:nvSpPr>
        <p:spPr>
          <a:xfrm>
            <a:off x="5186472" y="29858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1" name="Shape 10411"/>
          <p:cNvSpPr/>
          <p:nvPr/>
        </p:nvSpPr>
        <p:spPr>
          <a:xfrm>
            <a:off x="5306469" y="2865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2" name="Shape 10412"/>
          <p:cNvSpPr/>
          <p:nvPr/>
        </p:nvSpPr>
        <p:spPr>
          <a:xfrm>
            <a:off x="5306469" y="29858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3" name="Shape 10413"/>
          <p:cNvSpPr/>
          <p:nvPr/>
        </p:nvSpPr>
        <p:spPr>
          <a:xfrm>
            <a:off x="5533364" y="274841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4" name="Shape 10414"/>
          <p:cNvSpPr/>
          <p:nvPr/>
        </p:nvSpPr>
        <p:spPr>
          <a:xfrm>
            <a:off x="5533364" y="286632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5" name="Shape 10415"/>
          <p:cNvSpPr/>
          <p:nvPr/>
        </p:nvSpPr>
        <p:spPr>
          <a:xfrm>
            <a:off x="5533364" y="29869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6" name="Shape 10416"/>
          <p:cNvSpPr/>
          <p:nvPr/>
        </p:nvSpPr>
        <p:spPr>
          <a:xfrm>
            <a:off x="5650114" y="274732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7" name="Shape 10417"/>
          <p:cNvSpPr/>
          <p:nvPr/>
        </p:nvSpPr>
        <p:spPr>
          <a:xfrm>
            <a:off x="5770110" y="274732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8" name="Shape 10418"/>
          <p:cNvSpPr/>
          <p:nvPr/>
        </p:nvSpPr>
        <p:spPr>
          <a:xfrm>
            <a:off x="5650114" y="2865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9" name="Shape 10419"/>
          <p:cNvSpPr/>
          <p:nvPr/>
        </p:nvSpPr>
        <p:spPr>
          <a:xfrm>
            <a:off x="5650114" y="29858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0" name="Shape 10420"/>
          <p:cNvSpPr/>
          <p:nvPr/>
        </p:nvSpPr>
        <p:spPr>
          <a:xfrm>
            <a:off x="5770110" y="2865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1" name="Shape 10421"/>
          <p:cNvSpPr/>
          <p:nvPr/>
        </p:nvSpPr>
        <p:spPr>
          <a:xfrm>
            <a:off x="5770110" y="29858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2" name="Shape 10422"/>
          <p:cNvSpPr/>
          <p:nvPr/>
        </p:nvSpPr>
        <p:spPr>
          <a:xfrm>
            <a:off x="5977258" y="274841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3" name="Shape 10423"/>
          <p:cNvSpPr/>
          <p:nvPr/>
        </p:nvSpPr>
        <p:spPr>
          <a:xfrm>
            <a:off x="5977258" y="286632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4" name="Shape 10424"/>
          <p:cNvSpPr/>
          <p:nvPr/>
        </p:nvSpPr>
        <p:spPr>
          <a:xfrm>
            <a:off x="5977258" y="29869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5" name="Shape 10425"/>
          <p:cNvSpPr/>
          <p:nvPr/>
        </p:nvSpPr>
        <p:spPr>
          <a:xfrm>
            <a:off x="6094009" y="274732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6" name="Shape 10426"/>
          <p:cNvSpPr/>
          <p:nvPr/>
        </p:nvSpPr>
        <p:spPr>
          <a:xfrm>
            <a:off x="6214004" y="27473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7" name="Shape 10427"/>
          <p:cNvSpPr/>
          <p:nvPr/>
        </p:nvSpPr>
        <p:spPr>
          <a:xfrm>
            <a:off x="6094009" y="2865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8" name="Shape 10428"/>
          <p:cNvSpPr/>
          <p:nvPr/>
        </p:nvSpPr>
        <p:spPr>
          <a:xfrm>
            <a:off x="6094009" y="29858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9" name="Shape 10429"/>
          <p:cNvSpPr/>
          <p:nvPr/>
        </p:nvSpPr>
        <p:spPr>
          <a:xfrm>
            <a:off x="6214004" y="2865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0" name="Shape 10430"/>
          <p:cNvSpPr/>
          <p:nvPr/>
        </p:nvSpPr>
        <p:spPr>
          <a:xfrm>
            <a:off x="6214004" y="298589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1" name="Shape 10431"/>
          <p:cNvSpPr/>
          <p:nvPr/>
        </p:nvSpPr>
        <p:spPr>
          <a:xfrm>
            <a:off x="6433357" y="275069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2" name="Shape 10432"/>
          <p:cNvSpPr/>
          <p:nvPr/>
        </p:nvSpPr>
        <p:spPr>
          <a:xfrm>
            <a:off x="6433357" y="28631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3" name="Shape 10433"/>
          <p:cNvSpPr/>
          <p:nvPr/>
        </p:nvSpPr>
        <p:spPr>
          <a:xfrm>
            <a:off x="6433357" y="298340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4" name="Shape 10434"/>
          <p:cNvSpPr/>
          <p:nvPr/>
        </p:nvSpPr>
        <p:spPr>
          <a:xfrm>
            <a:off x="6550107" y="274960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5" name="Shape 10435"/>
          <p:cNvSpPr/>
          <p:nvPr/>
        </p:nvSpPr>
        <p:spPr>
          <a:xfrm>
            <a:off x="6670103" y="27496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6" name="Shape 10436"/>
          <p:cNvSpPr/>
          <p:nvPr/>
        </p:nvSpPr>
        <p:spPr>
          <a:xfrm>
            <a:off x="6550107" y="28620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7" name="Shape 10437"/>
          <p:cNvSpPr/>
          <p:nvPr/>
        </p:nvSpPr>
        <p:spPr>
          <a:xfrm>
            <a:off x="6550107" y="298231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8" name="Shape 10438"/>
          <p:cNvSpPr/>
          <p:nvPr/>
        </p:nvSpPr>
        <p:spPr>
          <a:xfrm>
            <a:off x="6670103" y="28620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9" name="Shape 10439"/>
          <p:cNvSpPr/>
          <p:nvPr/>
        </p:nvSpPr>
        <p:spPr>
          <a:xfrm>
            <a:off x="6670103" y="29823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0" name="Shape 10440"/>
          <p:cNvSpPr/>
          <p:nvPr/>
        </p:nvSpPr>
        <p:spPr>
          <a:xfrm>
            <a:off x="6877251" y="27496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1" name="Shape 10441"/>
          <p:cNvSpPr/>
          <p:nvPr/>
        </p:nvSpPr>
        <p:spPr>
          <a:xfrm>
            <a:off x="6877251" y="286711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2" name="Shape 10442"/>
          <p:cNvSpPr/>
          <p:nvPr/>
        </p:nvSpPr>
        <p:spPr>
          <a:xfrm>
            <a:off x="6877251" y="29873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3" name="Shape 10443"/>
          <p:cNvSpPr/>
          <p:nvPr/>
        </p:nvSpPr>
        <p:spPr>
          <a:xfrm>
            <a:off x="6994002" y="274852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4" name="Shape 10444"/>
          <p:cNvSpPr/>
          <p:nvPr/>
        </p:nvSpPr>
        <p:spPr>
          <a:xfrm>
            <a:off x="7113997" y="274852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5" name="Shape 10445"/>
          <p:cNvSpPr/>
          <p:nvPr/>
        </p:nvSpPr>
        <p:spPr>
          <a:xfrm>
            <a:off x="6994002" y="28660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6" name="Shape 10446"/>
          <p:cNvSpPr/>
          <p:nvPr/>
        </p:nvSpPr>
        <p:spPr>
          <a:xfrm>
            <a:off x="6994002" y="298628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7" name="Shape 10447"/>
          <p:cNvSpPr/>
          <p:nvPr/>
        </p:nvSpPr>
        <p:spPr>
          <a:xfrm>
            <a:off x="7113997" y="28660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8" name="Shape 10448"/>
          <p:cNvSpPr/>
          <p:nvPr/>
        </p:nvSpPr>
        <p:spPr>
          <a:xfrm>
            <a:off x="7113997" y="29862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9" name="Shape 10449"/>
          <p:cNvSpPr/>
          <p:nvPr/>
        </p:nvSpPr>
        <p:spPr>
          <a:xfrm>
            <a:off x="7320971" y="27445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0" name="Shape 10450"/>
          <p:cNvSpPr/>
          <p:nvPr/>
        </p:nvSpPr>
        <p:spPr>
          <a:xfrm>
            <a:off x="7320971" y="286207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1" name="Shape 10451"/>
          <p:cNvSpPr/>
          <p:nvPr/>
        </p:nvSpPr>
        <p:spPr>
          <a:xfrm>
            <a:off x="7320971" y="29823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2" name="Shape 10452"/>
          <p:cNvSpPr/>
          <p:nvPr/>
        </p:nvSpPr>
        <p:spPr>
          <a:xfrm>
            <a:off x="7437722" y="274347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3" name="Shape 10453"/>
          <p:cNvSpPr/>
          <p:nvPr/>
        </p:nvSpPr>
        <p:spPr>
          <a:xfrm>
            <a:off x="7557718" y="27434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4" name="Shape 10454"/>
          <p:cNvSpPr/>
          <p:nvPr/>
        </p:nvSpPr>
        <p:spPr>
          <a:xfrm>
            <a:off x="7437722" y="286098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5" name="Shape 10455"/>
          <p:cNvSpPr/>
          <p:nvPr/>
        </p:nvSpPr>
        <p:spPr>
          <a:xfrm>
            <a:off x="7437722" y="298123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6" name="Shape 10456"/>
          <p:cNvSpPr/>
          <p:nvPr/>
        </p:nvSpPr>
        <p:spPr>
          <a:xfrm>
            <a:off x="7557718" y="286098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7" name="Shape 10457"/>
          <p:cNvSpPr/>
          <p:nvPr/>
        </p:nvSpPr>
        <p:spPr>
          <a:xfrm>
            <a:off x="7557718" y="29812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8" name="Shape 10458"/>
          <p:cNvSpPr/>
          <p:nvPr/>
        </p:nvSpPr>
        <p:spPr>
          <a:xfrm>
            <a:off x="7730641" y="274611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9" name="Shape 10459"/>
          <p:cNvSpPr/>
          <p:nvPr/>
        </p:nvSpPr>
        <p:spPr>
          <a:xfrm>
            <a:off x="7730641" y="28631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0" name="Shape 10460"/>
          <p:cNvSpPr/>
          <p:nvPr/>
        </p:nvSpPr>
        <p:spPr>
          <a:xfrm>
            <a:off x="7730641" y="29828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1" name="Shape 10461"/>
          <p:cNvSpPr/>
          <p:nvPr/>
        </p:nvSpPr>
        <p:spPr>
          <a:xfrm>
            <a:off x="7847476" y="274503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2" name="Shape 10462"/>
          <p:cNvSpPr/>
          <p:nvPr/>
        </p:nvSpPr>
        <p:spPr>
          <a:xfrm>
            <a:off x="7967471" y="274503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3" name="Shape 10463"/>
          <p:cNvSpPr/>
          <p:nvPr/>
        </p:nvSpPr>
        <p:spPr>
          <a:xfrm>
            <a:off x="7847476" y="28620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4" name="Shape 10464"/>
          <p:cNvSpPr/>
          <p:nvPr/>
        </p:nvSpPr>
        <p:spPr>
          <a:xfrm>
            <a:off x="7847476" y="298175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5" name="Shape 10465"/>
          <p:cNvSpPr/>
          <p:nvPr/>
        </p:nvSpPr>
        <p:spPr>
          <a:xfrm>
            <a:off x="7967471" y="286203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6" name="Shape 10466"/>
          <p:cNvSpPr/>
          <p:nvPr/>
        </p:nvSpPr>
        <p:spPr>
          <a:xfrm>
            <a:off x="7967471" y="298175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7" name="Shape 10467"/>
          <p:cNvSpPr/>
          <p:nvPr/>
        </p:nvSpPr>
        <p:spPr>
          <a:xfrm>
            <a:off x="8196730" y="275114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8" name="Shape 10468"/>
          <p:cNvSpPr/>
          <p:nvPr/>
        </p:nvSpPr>
        <p:spPr>
          <a:xfrm>
            <a:off x="8196730" y="286813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9" name="Shape 10469"/>
          <p:cNvSpPr/>
          <p:nvPr/>
        </p:nvSpPr>
        <p:spPr>
          <a:xfrm>
            <a:off x="8196730" y="298786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0" name="Shape 10470"/>
          <p:cNvSpPr/>
          <p:nvPr/>
        </p:nvSpPr>
        <p:spPr>
          <a:xfrm>
            <a:off x="8313480" y="275006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1" name="Shape 10471"/>
          <p:cNvSpPr/>
          <p:nvPr/>
        </p:nvSpPr>
        <p:spPr>
          <a:xfrm>
            <a:off x="8433476" y="275006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2" name="Shape 10472"/>
          <p:cNvSpPr/>
          <p:nvPr/>
        </p:nvSpPr>
        <p:spPr>
          <a:xfrm>
            <a:off x="8313480" y="286705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3" name="Shape 10473"/>
          <p:cNvSpPr/>
          <p:nvPr/>
        </p:nvSpPr>
        <p:spPr>
          <a:xfrm>
            <a:off x="8313480" y="298678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4" name="Shape 10474"/>
          <p:cNvSpPr/>
          <p:nvPr/>
        </p:nvSpPr>
        <p:spPr>
          <a:xfrm>
            <a:off x="8433476" y="286705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5" name="Shape 10475"/>
          <p:cNvSpPr/>
          <p:nvPr/>
        </p:nvSpPr>
        <p:spPr>
          <a:xfrm>
            <a:off x="8433476" y="298678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6" name="Shape 10476"/>
          <p:cNvSpPr/>
          <p:nvPr/>
        </p:nvSpPr>
        <p:spPr>
          <a:xfrm>
            <a:off x="8640624" y="274611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7" name="Shape 10477"/>
          <p:cNvSpPr/>
          <p:nvPr/>
        </p:nvSpPr>
        <p:spPr>
          <a:xfrm>
            <a:off x="8640624" y="286311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8" name="Shape 10478"/>
          <p:cNvSpPr/>
          <p:nvPr/>
        </p:nvSpPr>
        <p:spPr>
          <a:xfrm>
            <a:off x="8640624" y="29828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9" name="Shape 10479"/>
          <p:cNvSpPr/>
          <p:nvPr/>
        </p:nvSpPr>
        <p:spPr>
          <a:xfrm>
            <a:off x="8757374" y="274503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0" name="Shape 10480"/>
          <p:cNvSpPr/>
          <p:nvPr/>
        </p:nvSpPr>
        <p:spPr>
          <a:xfrm>
            <a:off x="8877370" y="274503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1" name="Shape 10481"/>
          <p:cNvSpPr/>
          <p:nvPr/>
        </p:nvSpPr>
        <p:spPr>
          <a:xfrm>
            <a:off x="8757374" y="286203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2" name="Shape 10482"/>
          <p:cNvSpPr/>
          <p:nvPr/>
        </p:nvSpPr>
        <p:spPr>
          <a:xfrm>
            <a:off x="8757374" y="298175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3" name="Shape 10483"/>
          <p:cNvSpPr/>
          <p:nvPr/>
        </p:nvSpPr>
        <p:spPr>
          <a:xfrm>
            <a:off x="8877370" y="28620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4" name="Shape 10484"/>
          <p:cNvSpPr/>
          <p:nvPr/>
        </p:nvSpPr>
        <p:spPr>
          <a:xfrm>
            <a:off x="8877370" y="298175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5" name="Shape 10485"/>
          <p:cNvSpPr/>
          <p:nvPr/>
        </p:nvSpPr>
        <p:spPr>
          <a:xfrm>
            <a:off x="5530917" y="314235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6" name="Shape 10486"/>
          <p:cNvSpPr/>
          <p:nvPr/>
        </p:nvSpPr>
        <p:spPr>
          <a:xfrm>
            <a:off x="5530917" y="326026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7" name="Shape 10487"/>
          <p:cNvSpPr/>
          <p:nvPr/>
        </p:nvSpPr>
        <p:spPr>
          <a:xfrm>
            <a:off x="5530917" y="3380930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8" name="Shape 10488"/>
          <p:cNvSpPr/>
          <p:nvPr/>
        </p:nvSpPr>
        <p:spPr>
          <a:xfrm>
            <a:off x="5647668" y="314126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9" name="Shape 10489"/>
          <p:cNvSpPr/>
          <p:nvPr/>
        </p:nvSpPr>
        <p:spPr>
          <a:xfrm>
            <a:off x="5767663" y="31412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0" name="Shape 10490"/>
          <p:cNvSpPr/>
          <p:nvPr/>
        </p:nvSpPr>
        <p:spPr>
          <a:xfrm>
            <a:off x="5647668" y="325917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1" name="Shape 10491"/>
          <p:cNvSpPr/>
          <p:nvPr/>
        </p:nvSpPr>
        <p:spPr>
          <a:xfrm>
            <a:off x="5647668" y="337983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2" name="Shape 10492"/>
          <p:cNvSpPr/>
          <p:nvPr/>
        </p:nvSpPr>
        <p:spPr>
          <a:xfrm>
            <a:off x="5767663" y="325917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3" name="Shape 10493"/>
          <p:cNvSpPr/>
          <p:nvPr/>
        </p:nvSpPr>
        <p:spPr>
          <a:xfrm>
            <a:off x="5767663" y="33798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4" name="Shape 10494"/>
          <p:cNvSpPr/>
          <p:nvPr/>
        </p:nvSpPr>
        <p:spPr>
          <a:xfrm>
            <a:off x="5067275" y="314235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5" name="Shape 10495"/>
          <p:cNvSpPr/>
          <p:nvPr/>
        </p:nvSpPr>
        <p:spPr>
          <a:xfrm>
            <a:off x="5067275" y="326026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6" name="Shape 10496"/>
          <p:cNvSpPr/>
          <p:nvPr/>
        </p:nvSpPr>
        <p:spPr>
          <a:xfrm>
            <a:off x="5067275" y="33809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7" name="Shape 10497"/>
          <p:cNvSpPr/>
          <p:nvPr/>
        </p:nvSpPr>
        <p:spPr>
          <a:xfrm>
            <a:off x="5184026" y="3141264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8" name="Shape 10498"/>
          <p:cNvSpPr/>
          <p:nvPr/>
        </p:nvSpPr>
        <p:spPr>
          <a:xfrm>
            <a:off x="5304022" y="31412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9" name="Shape 10499"/>
          <p:cNvSpPr/>
          <p:nvPr/>
        </p:nvSpPr>
        <p:spPr>
          <a:xfrm>
            <a:off x="5184026" y="325917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0" name="Shape 10500"/>
          <p:cNvSpPr/>
          <p:nvPr/>
        </p:nvSpPr>
        <p:spPr>
          <a:xfrm>
            <a:off x="5184026" y="337983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1" name="Shape 10501"/>
          <p:cNvSpPr/>
          <p:nvPr/>
        </p:nvSpPr>
        <p:spPr>
          <a:xfrm>
            <a:off x="5304022" y="325917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2" name="Shape 10502"/>
          <p:cNvSpPr/>
          <p:nvPr/>
        </p:nvSpPr>
        <p:spPr>
          <a:xfrm>
            <a:off x="5304022" y="33798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3" name="Shape 10503"/>
          <p:cNvSpPr/>
          <p:nvPr/>
        </p:nvSpPr>
        <p:spPr>
          <a:xfrm>
            <a:off x="5977258" y="31589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4" name="Shape 10504"/>
          <p:cNvSpPr/>
          <p:nvPr/>
        </p:nvSpPr>
        <p:spPr>
          <a:xfrm>
            <a:off x="5977258" y="32769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5" name="Shape 10505"/>
          <p:cNvSpPr/>
          <p:nvPr/>
        </p:nvSpPr>
        <p:spPr>
          <a:xfrm>
            <a:off x="5977258" y="33975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6" name="Shape 10506"/>
          <p:cNvSpPr/>
          <p:nvPr/>
        </p:nvSpPr>
        <p:spPr>
          <a:xfrm>
            <a:off x="6094009" y="31578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7" name="Shape 10507"/>
          <p:cNvSpPr/>
          <p:nvPr/>
        </p:nvSpPr>
        <p:spPr>
          <a:xfrm>
            <a:off x="6214004" y="31578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8" name="Shape 10508"/>
          <p:cNvSpPr/>
          <p:nvPr/>
        </p:nvSpPr>
        <p:spPr>
          <a:xfrm>
            <a:off x="6094009" y="32758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9" name="Shape 10509"/>
          <p:cNvSpPr/>
          <p:nvPr/>
        </p:nvSpPr>
        <p:spPr>
          <a:xfrm>
            <a:off x="6094009" y="33964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0" name="Shape 10510"/>
          <p:cNvSpPr/>
          <p:nvPr/>
        </p:nvSpPr>
        <p:spPr>
          <a:xfrm>
            <a:off x="6214004" y="32758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1" name="Shape 10511"/>
          <p:cNvSpPr/>
          <p:nvPr/>
        </p:nvSpPr>
        <p:spPr>
          <a:xfrm>
            <a:off x="6214004" y="33964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2" name="Shape 10512"/>
          <p:cNvSpPr/>
          <p:nvPr/>
        </p:nvSpPr>
        <p:spPr>
          <a:xfrm>
            <a:off x="6433182" y="31589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3" name="Shape 10513"/>
          <p:cNvSpPr/>
          <p:nvPr/>
        </p:nvSpPr>
        <p:spPr>
          <a:xfrm>
            <a:off x="6433182" y="32769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4" name="Shape 10514"/>
          <p:cNvSpPr/>
          <p:nvPr/>
        </p:nvSpPr>
        <p:spPr>
          <a:xfrm>
            <a:off x="6433182" y="33975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5" name="Shape 10515"/>
          <p:cNvSpPr/>
          <p:nvPr/>
        </p:nvSpPr>
        <p:spPr>
          <a:xfrm>
            <a:off x="6549932" y="31578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6" name="Shape 10516"/>
          <p:cNvSpPr/>
          <p:nvPr/>
        </p:nvSpPr>
        <p:spPr>
          <a:xfrm>
            <a:off x="6669928" y="31578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7" name="Shape 10517"/>
          <p:cNvSpPr/>
          <p:nvPr/>
        </p:nvSpPr>
        <p:spPr>
          <a:xfrm>
            <a:off x="6549932" y="32758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8" name="Shape 10518"/>
          <p:cNvSpPr/>
          <p:nvPr/>
        </p:nvSpPr>
        <p:spPr>
          <a:xfrm>
            <a:off x="6549932" y="33964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9" name="Shape 10519"/>
          <p:cNvSpPr/>
          <p:nvPr/>
        </p:nvSpPr>
        <p:spPr>
          <a:xfrm>
            <a:off x="6669928" y="32758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0" name="Shape 10520"/>
          <p:cNvSpPr/>
          <p:nvPr/>
        </p:nvSpPr>
        <p:spPr>
          <a:xfrm>
            <a:off x="6669928" y="33964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1" name="Shape 10521"/>
          <p:cNvSpPr/>
          <p:nvPr/>
        </p:nvSpPr>
        <p:spPr>
          <a:xfrm>
            <a:off x="6877077" y="31589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2" name="Shape 10522"/>
          <p:cNvSpPr/>
          <p:nvPr/>
        </p:nvSpPr>
        <p:spPr>
          <a:xfrm>
            <a:off x="6877077" y="32769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3" name="Shape 10523"/>
          <p:cNvSpPr/>
          <p:nvPr/>
        </p:nvSpPr>
        <p:spPr>
          <a:xfrm>
            <a:off x="6877077" y="33975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4" name="Shape 10524"/>
          <p:cNvSpPr/>
          <p:nvPr/>
        </p:nvSpPr>
        <p:spPr>
          <a:xfrm>
            <a:off x="6993827" y="315789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5" name="Shape 10525"/>
          <p:cNvSpPr/>
          <p:nvPr/>
        </p:nvSpPr>
        <p:spPr>
          <a:xfrm>
            <a:off x="7113823" y="31578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6" name="Shape 10526"/>
          <p:cNvSpPr/>
          <p:nvPr/>
        </p:nvSpPr>
        <p:spPr>
          <a:xfrm>
            <a:off x="6993827" y="32758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7" name="Shape 10527"/>
          <p:cNvSpPr/>
          <p:nvPr/>
        </p:nvSpPr>
        <p:spPr>
          <a:xfrm>
            <a:off x="6993827" y="339647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8" name="Shape 10528"/>
          <p:cNvSpPr/>
          <p:nvPr/>
        </p:nvSpPr>
        <p:spPr>
          <a:xfrm>
            <a:off x="7113823" y="32758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9" name="Shape 10529"/>
          <p:cNvSpPr/>
          <p:nvPr/>
        </p:nvSpPr>
        <p:spPr>
          <a:xfrm>
            <a:off x="7113823" y="339647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0" name="Shape 10530"/>
          <p:cNvSpPr/>
          <p:nvPr/>
        </p:nvSpPr>
        <p:spPr>
          <a:xfrm>
            <a:off x="7320971" y="31612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1" name="Shape 10531"/>
          <p:cNvSpPr/>
          <p:nvPr/>
        </p:nvSpPr>
        <p:spPr>
          <a:xfrm>
            <a:off x="7320971" y="327372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2" name="Shape 10532"/>
          <p:cNvSpPr/>
          <p:nvPr/>
        </p:nvSpPr>
        <p:spPr>
          <a:xfrm>
            <a:off x="7320971" y="33939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3" name="Shape 10533"/>
          <p:cNvSpPr/>
          <p:nvPr/>
        </p:nvSpPr>
        <p:spPr>
          <a:xfrm>
            <a:off x="7437722" y="316017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4" name="Shape 10534"/>
          <p:cNvSpPr/>
          <p:nvPr/>
        </p:nvSpPr>
        <p:spPr>
          <a:xfrm>
            <a:off x="7557718" y="316017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5" name="Shape 10535"/>
          <p:cNvSpPr/>
          <p:nvPr/>
        </p:nvSpPr>
        <p:spPr>
          <a:xfrm>
            <a:off x="7437722" y="32726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6" name="Shape 10536"/>
          <p:cNvSpPr/>
          <p:nvPr/>
        </p:nvSpPr>
        <p:spPr>
          <a:xfrm>
            <a:off x="7437722" y="339288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7" name="Shape 10537"/>
          <p:cNvSpPr/>
          <p:nvPr/>
        </p:nvSpPr>
        <p:spPr>
          <a:xfrm>
            <a:off x="7557718" y="327264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8" name="Shape 10538"/>
          <p:cNvSpPr/>
          <p:nvPr/>
        </p:nvSpPr>
        <p:spPr>
          <a:xfrm>
            <a:off x="7557718" y="339288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9" name="Shape 10539"/>
          <p:cNvSpPr/>
          <p:nvPr/>
        </p:nvSpPr>
        <p:spPr>
          <a:xfrm>
            <a:off x="7730641" y="31601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0" name="Shape 10540"/>
          <p:cNvSpPr/>
          <p:nvPr/>
        </p:nvSpPr>
        <p:spPr>
          <a:xfrm>
            <a:off x="7730641" y="327769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1" name="Shape 10541"/>
          <p:cNvSpPr/>
          <p:nvPr/>
        </p:nvSpPr>
        <p:spPr>
          <a:xfrm>
            <a:off x="7730641" y="339794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2" name="Shape 10542"/>
          <p:cNvSpPr/>
          <p:nvPr/>
        </p:nvSpPr>
        <p:spPr>
          <a:xfrm>
            <a:off x="7847476" y="315909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3" name="Shape 10543"/>
          <p:cNvSpPr/>
          <p:nvPr/>
        </p:nvSpPr>
        <p:spPr>
          <a:xfrm>
            <a:off x="7967471" y="315909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4" name="Shape 10544"/>
          <p:cNvSpPr/>
          <p:nvPr/>
        </p:nvSpPr>
        <p:spPr>
          <a:xfrm>
            <a:off x="7847476" y="32766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5" name="Shape 10545"/>
          <p:cNvSpPr/>
          <p:nvPr/>
        </p:nvSpPr>
        <p:spPr>
          <a:xfrm>
            <a:off x="7847476" y="339685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6" name="Shape 10546"/>
          <p:cNvSpPr/>
          <p:nvPr/>
        </p:nvSpPr>
        <p:spPr>
          <a:xfrm>
            <a:off x="7967471" y="327660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7" name="Shape 10547"/>
          <p:cNvSpPr/>
          <p:nvPr/>
        </p:nvSpPr>
        <p:spPr>
          <a:xfrm>
            <a:off x="7967471" y="339685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8" name="Shape 10548"/>
          <p:cNvSpPr/>
          <p:nvPr/>
        </p:nvSpPr>
        <p:spPr>
          <a:xfrm>
            <a:off x="8196730" y="31551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9" name="Shape 10549"/>
          <p:cNvSpPr/>
          <p:nvPr/>
        </p:nvSpPr>
        <p:spPr>
          <a:xfrm>
            <a:off x="8196730" y="327264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0" name="Shape 10550"/>
          <p:cNvSpPr/>
          <p:nvPr/>
        </p:nvSpPr>
        <p:spPr>
          <a:xfrm>
            <a:off x="8196730" y="339289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1" name="Shape 10551"/>
          <p:cNvSpPr/>
          <p:nvPr/>
        </p:nvSpPr>
        <p:spPr>
          <a:xfrm>
            <a:off x="8313480" y="315404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2" name="Shape 10552"/>
          <p:cNvSpPr/>
          <p:nvPr/>
        </p:nvSpPr>
        <p:spPr>
          <a:xfrm>
            <a:off x="8433476" y="31540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3" name="Shape 10553"/>
          <p:cNvSpPr/>
          <p:nvPr/>
        </p:nvSpPr>
        <p:spPr>
          <a:xfrm>
            <a:off x="8313480" y="32715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4" name="Shape 10554"/>
          <p:cNvSpPr/>
          <p:nvPr/>
        </p:nvSpPr>
        <p:spPr>
          <a:xfrm>
            <a:off x="8313480" y="339180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5" name="Shape 10555"/>
          <p:cNvSpPr/>
          <p:nvPr/>
        </p:nvSpPr>
        <p:spPr>
          <a:xfrm>
            <a:off x="8433476" y="327155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6" name="Shape 10556"/>
          <p:cNvSpPr/>
          <p:nvPr/>
        </p:nvSpPr>
        <p:spPr>
          <a:xfrm>
            <a:off x="8433476" y="339180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7" name="Shape 10557"/>
          <p:cNvSpPr/>
          <p:nvPr/>
        </p:nvSpPr>
        <p:spPr>
          <a:xfrm>
            <a:off x="8640624" y="315668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8" name="Shape 10558"/>
          <p:cNvSpPr/>
          <p:nvPr/>
        </p:nvSpPr>
        <p:spPr>
          <a:xfrm>
            <a:off x="8640624" y="327368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9" name="Shape 10559"/>
          <p:cNvSpPr/>
          <p:nvPr/>
        </p:nvSpPr>
        <p:spPr>
          <a:xfrm>
            <a:off x="8640624" y="339340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0" name="Shape 10560"/>
          <p:cNvSpPr/>
          <p:nvPr/>
        </p:nvSpPr>
        <p:spPr>
          <a:xfrm>
            <a:off x="8757374" y="315560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1" name="Shape 10561"/>
          <p:cNvSpPr/>
          <p:nvPr/>
        </p:nvSpPr>
        <p:spPr>
          <a:xfrm>
            <a:off x="8877370" y="315560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2" name="Shape 10562"/>
          <p:cNvSpPr/>
          <p:nvPr/>
        </p:nvSpPr>
        <p:spPr>
          <a:xfrm>
            <a:off x="8757374" y="32726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3" name="Shape 10563"/>
          <p:cNvSpPr/>
          <p:nvPr/>
        </p:nvSpPr>
        <p:spPr>
          <a:xfrm>
            <a:off x="8757374" y="339232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4" name="Shape 10564"/>
          <p:cNvSpPr/>
          <p:nvPr/>
        </p:nvSpPr>
        <p:spPr>
          <a:xfrm>
            <a:off x="8877370" y="32726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5" name="Shape 10565"/>
          <p:cNvSpPr/>
          <p:nvPr/>
        </p:nvSpPr>
        <p:spPr>
          <a:xfrm>
            <a:off x="8877370" y="339232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6" name="Shape 10566"/>
          <p:cNvSpPr/>
          <p:nvPr/>
        </p:nvSpPr>
        <p:spPr>
          <a:xfrm>
            <a:off x="154847" y="35740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7" name="Shape 10567"/>
          <p:cNvSpPr/>
          <p:nvPr/>
        </p:nvSpPr>
        <p:spPr>
          <a:xfrm>
            <a:off x="154847" y="369193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8" name="Shape 10568"/>
          <p:cNvSpPr/>
          <p:nvPr/>
        </p:nvSpPr>
        <p:spPr>
          <a:xfrm>
            <a:off x="154847" y="3812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9" name="Shape 10569"/>
          <p:cNvSpPr/>
          <p:nvPr/>
        </p:nvSpPr>
        <p:spPr>
          <a:xfrm>
            <a:off x="271597" y="357292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0" name="Shape 10570"/>
          <p:cNvSpPr/>
          <p:nvPr/>
        </p:nvSpPr>
        <p:spPr>
          <a:xfrm>
            <a:off x="391594" y="35729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1" name="Shape 10571"/>
          <p:cNvSpPr/>
          <p:nvPr/>
        </p:nvSpPr>
        <p:spPr>
          <a:xfrm>
            <a:off x="271597" y="3690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2" name="Shape 10572"/>
          <p:cNvSpPr/>
          <p:nvPr/>
        </p:nvSpPr>
        <p:spPr>
          <a:xfrm>
            <a:off x="271597" y="38115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3" name="Shape 10573"/>
          <p:cNvSpPr/>
          <p:nvPr/>
        </p:nvSpPr>
        <p:spPr>
          <a:xfrm>
            <a:off x="391594" y="3690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4" name="Shape 10574"/>
          <p:cNvSpPr/>
          <p:nvPr/>
        </p:nvSpPr>
        <p:spPr>
          <a:xfrm>
            <a:off x="391594" y="38115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5" name="Shape 10575"/>
          <p:cNvSpPr/>
          <p:nvPr/>
        </p:nvSpPr>
        <p:spPr>
          <a:xfrm>
            <a:off x="618489" y="35740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6" name="Shape 10576"/>
          <p:cNvSpPr/>
          <p:nvPr/>
        </p:nvSpPr>
        <p:spPr>
          <a:xfrm>
            <a:off x="618489" y="369193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7" name="Shape 10577"/>
          <p:cNvSpPr/>
          <p:nvPr/>
        </p:nvSpPr>
        <p:spPr>
          <a:xfrm>
            <a:off x="618489" y="3812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8" name="Shape 10578"/>
          <p:cNvSpPr/>
          <p:nvPr/>
        </p:nvSpPr>
        <p:spPr>
          <a:xfrm>
            <a:off x="735239" y="357292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9" name="Shape 10579"/>
          <p:cNvSpPr/>
          <p:nvPr/>
        </p:nvSpPr>
        <p:spPr>
          <a:xfrm>
            <a:off x="855235" y="357292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0" name="Shape 10580"/>
          <p:cNvSpPr/>
          <p:nvPr/>
        </p:nvSpPr>
        <p:spPr>
          <a:xfrm>
            <a:off x="735239" y="3690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1" name="Shape 10581"/>
          <p:cNvSpPr/>
          <p:nvPr/>
        </p:nvSpPr>
        <p:spPr>
          <a:xfrm>
            <a:off x="735239" y="38115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2" name="Shape 10582"/>
          <p:cNvSpPr/>
          <p:nvPr/>
        </p:nvSpPr>
        <p:spPr>
          <a:xfrm>
            <a:off x="855235" y="3690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3" name="Shape 10583"/>
          <p:cNvSpPr/>
          <p:nvPr/>
        </p:nvSpPr>
        <p:spPr>
          <a:xfrm>
            <a:off x="855235" y="38115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4" name="Shape 10584"/>
          <p:cNvSpPr/>
          <p:nvPr/>
        </p:nvSpPr>
        <p:spPr>
          <a:xfrm>
            <a:off x="1062383" y="35740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5" name="Shape 10585"/>
          <p:cNvSpPr/>
          <p:nvPr/>
        </p:nvSpPr>
        <p:spPr>
          <a:xfrm>
            <a:off x="1062383" y="369193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6" name="Shape 10586"/>
          <p:cNvSpPr/>
          <p:nvPr/>
        </p:nvSpPr>
        <p:spPr>
          <a:xfrm>
            <a:off x="1062383" y="38125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7" name="Shape 10587"/>
          <p:cNvSpPr/>
          <p:nvPr/>
        </p:nvSpPr>
        <p:spPr>
          <a:xfrm>
            <a:off x="1179134" y="3572926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8" name="Shape 10588"/>
          <p:cNvSpPr/>
          <p:nvPr/>
        </p:nvSpPr>
        <p:spPr>
          <a:xfrm>
            <a:off x="1299129" y="35729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9" name="Shape 10589"/>
          <p:cNvSpPr/>
          <p:nvPr/>
        </p:nvSpPr>
        <p:spPr>
          <a:xfrm>
            <a:off x="1179134" y="3690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0" name="Shape 10590"/>
          <p:cNvSpPr/>
          <p:nvPr/>
        </p:nvSpPr>
        <p:spPr>
          <a:xfrm>
            <a:off x="1179134" y="38115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1" name="Shape 10591"/>
          <p:cNvSpPr/>
          <p:nvPr/>
        </p:nvSpPr>
        <p:spPr>
          <a:xfrm>
            <a:off x="1299129" y="369084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2" name="Shape 10592"/>
          <p:cNvSpPr/>
          <p:nvPr/>
        </p:nvSpPr>
        <p:spPr>
          <a:xfrm>
            <a:off x="1299129" y="38115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3" name="Shape 10593"/>
          <p:cNvSpPr/>
          <p:nvPr/>
        </p:nvSpPr>
        <p:spPr>
          <a:xfrm>
            <a:off x="1518482" y="357629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4" name="Shape 10594"/>
          <p:cNvSpPr/>
          <p:nvPr/>
        </p:nvSpPr>
        <p:spPr>
          <a:xfrm>
            <a:off x="1518482" y="368875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5" name="Shape 10595"/>
          <p:cNvSpPr/>
          <p:nvPr/>
        </p:nvSpPr>
        <p:spPr>
          <a:xfrm>
            <a:off x="1518482" y="380900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6" name="Shape 10596"/>
          <p:cNvSpPr/>
          <p:nvPr/>
        </p:nvSpPr>
        <p:spPr>
          <a:xfrm>
            <a:off x="1635232" y="357520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7" name="Shape 10597"/>
          <p:cNvSpPr/>
          <p:nvPr/>
        </p:nvSpPr>
        <p:spPr>
          <a:xfrm>
            <a:off x="1755228" y="35752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8" name="Shape 10598"/>
          <p:cNvSpPr/>
          <p:nvPr/>
        </p:nvSpPr>
        <p:spPr>
          <a:xfrm>
            <a:off x="1635232" y="36876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9" name="Shape 10599"/>
          <p:cNvSpPr/>
          <p:nvPr/>
        </p:nvSpPr>
        <p:spPr>
          <a:xfrm>
            <a:off x="1635232" y="380791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0" name="Shape 10600"/>
          <p:cNvSpPr/>
          <p:nvPr/>
        </p:nvSpPr>
        <p:spPr>
          <a:xfrm>
            <a:off x="1755228" y="36876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1" name="Shape 10601"/>
          <p:cNvSpPr/>
          <p:nvPr/>
        </p:nvSpPr>
        <p:spPr>
          <a:xfrm>
            <a:off x="1755228" y="380791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2" name="Shape 10602"/>
          <p:cNvSpPr/>
          <p:nvPr/>
        </p:nvSpPr>
        <p:spPr>
          <a:xfrm>
            <a:off x="1962376" y="35752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3" name="Shape 10603"/>
          <p:cNvSpPr/>
          <p:nvPr/>
        </p:nvSpPr>
        <p:spPr>
          <a:xfrm>
            <a:off x="1962376" y="36927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4" name="Shape 10604"/>
          <p:cNvSpPr/>
          <p:nvPr/>
        </p:nvSpPr>
        <p:spPr>
          <a:xfrm>
            <a:off x="1962376" y="381297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5" name="Shape 10605"/>
          <p:cNvSpPr/>
          <p:nvPr/>
        </p:nvSpPr>
        <p:spPr>
          <a:xfrm>
            <a:off x="2079127" y="357412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6" name="Shape 10606"/>
          <p:cNvSpPr/>
          <p:nvPr/>
        </p:nvSpPr>
        <p:spPr>
          <a:xfrm>
            <a:off x="2199122" y="357412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7" name="Shape 10607"/>
          <p:cNvSpPr/>
          <p:nvPr/>
        </p:nvSpPr>
        <p:spPr>
          <a:xfrm>
            <a:off x="2079127" y="36916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8" name="Shape 10608"/>
          <p:cNvSpPr/>
          <p:nvPr/>
        </p:nvSpPr>
        <p:spPr>
          <a:xfrm>
            <a:off x="2079127" y="381188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9" name="Shape 10609"/>
          <p:cNvSpPr/>
          <p:nvPr/>
        </p:nvSpPr>
        <p:spPr>
          <a:xfrm>
            <a:off x="2199122" y="36916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0" name="Shape 10610"/>
          <p:cNvSpPr/>
          <p:nvPr/>
        </p:nvSpPr>
        <p:spPr>
          <a:xfrm>
            <a:off x="2199122" y="381188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1" name="Shape 10611"/>
          <p:cNvSpPr/>
          <p:nvPr/>
        </p:nvSpPr>
        <p:spPr>
          <a:xfrm>
            <a:off x="2406096" y="35701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2" name="Shape 10612"/>
          <p:cNvSpPr/>
          <p:nvPr/>
        </p:nvSpPr>
        <p:spPr>
          <a:xfrm>
            <a:off x="2406096" y="36876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3" name="Shape 10613"/>
          <p:cNvSpPr/>
          <p:nvPr/>
        </p:nvSpPr>
        <p:spPr>
          <a:xfrm>
            <a:off x="2406096" y="380792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4" name="Shape 10614"/>
          <p:cNvSpPr/>
          <p:nvPr/>
        </p:nvSpPr>
        <p:spPr>
          <a:xfrm>
            <a:off x="2522847" y="356907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5" name="Shape 10615"/>
          <p:cNvSpPr/>
          <p:nvPr/>
        </p:nvSpPr>
        <p:spPr>
          <a:xfrm>
            <a:off x="2642843" y="356907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6" name="Shape 10616"/>
          <p:cNvSpPr/>
          <p:nvPr/>
        </p:nvSpPr>
        <p:spPr>
          <a:xfrm>
            <a:off x="2522847" y="36865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7" name="Shape 10617"/>
          <p:cNvSpPr/>
          <p:nvPr/>
        </p:nvSpPr>
        <p:spPr>
          <a:xfrm>
            <a:off x="2522847" y="380683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8" name="Shape 10618"/>
          <p:cNvSpPr/>
          <p:nvPr/>
        </p:nvSpPr>
        <p:spPr>
          <a:xfrm>
            <a:off x="2642843" y="368658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9" name="Shape 10619"/>
          <p:cNvSpPr/>
          <p:nvPr/>
        </p:nvSpPr>
        <p:spPr>
          <a:xfrm>
            <a:off x="2642843" y="380683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0" name="Shape 10620"/>
          <p:cNvSpPr/>
          <p:nvPr/>
        </p:nvSpPr>
        <p:spPr>
          <a:xfrm>
            <a:off x="2815766" y="357171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1" name="Shape 10621"/>
          <p:cNvSpPr/>
          <p:nvPr/>
        </p:nvSpPr>
        <p:spPr>
          <a:xfrm>
            <a:off x="2815766" y="368871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2" name="Shape 10622"/>
          <p:cNvSpPr/>
          <p:nvPr/>
        </p:nvSpPr>
        <p:spPr>
          <a:xfrm>
            <a:off x="2815766" y="380844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3" name="Shape 10623"/>
          <p:cNvSpPr/>
          <p:nvPr/>
        </p:nvSpPr>
        <p:spPr>
          <a:xfrm>
            <a:off x="2932601" y="357063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4" name="Shape 10624"/>
          <p:cNvSpPr/>
          <p:nvPr/>
        </p:nvSpPr>
        <p:spPr>
          <a:xfrm>
            <a:off x="3052596" y="357063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5" name="Shape 10625"/>
          <p:cNvSpPr/>
          <p:nvPr/>
        </p:nvSpPr>
        <p:spPr>
          <a:xfrm>
            <a:off x="2932601" y="36876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6" name="Shape 10626"/>
          <p:cNvSpPr/>
          <p:nvPr/>
        </p:nvSpPr>
        <p:spPr>
          <a:xfrm>
            <a:off x="2932601" y="380735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7" name="Shape 10627"/>
          <p:cNvSpPr/>
          <p:nvPr/>
        </p:nvSpPr>
        <p:spPr>
          <a:xfrm>
            <a:off x="3052596" y="36876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8" name="Shape 10628"/>
          <p:cNvSpPr/>
          <p:nvPr/>
        </p:nvSpPr>
        <p:spPr>
          <a:xfrm>
            <a:off x="3052596" y="380735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9" name="Shape 10629"/>
          <p:cNvSpPr/>
          <p:nvPr/>
        </p:nvSpPr>
        <p:spPr>
          <a:xfrm>
            <a:off x="3281855" y="357674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0" name="Shape 10630"/>
          <p:cNvSpPr/>
          <p:nvPr/>
        </p:nvSpPr>
        <p:spPr>
          <a:xfrm>
            <a:off x="3281855" y="369374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1" name="Shape 10631"/>
          <p:cNvSpPr/>
          <p:nvPr/>
        </p:nvSpPr>
        <p:spPr>
          <a:xfrm>
            <a:off x="3281855" y="381346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2" name="Shape 10632"/>
          <p:cNvSpPr/>
          <p:nvPr/>
        </p:nvSpPr>
        <p:spPr>
          <a:xfrm>
            <a:off x="3398605" y="357566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3" name="Shape 10633"/>
          <p:cNvSpPr/>
          <p:nvPr/>
        </p:nvSpPr>
        <p:spPr>
          <a:xfrm>
            <a:off x="3518601" y="357566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4" name="Shape 10634"/>
          <p:cNvSpPr/>
          <p:nvPr/>
        </p:nvSpPr>
        <p:spPr>
          <a:xfrm>
            <a:off x="3398605" y="369266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5" name="Shape 10635"/>
          <p:cNvSpPr/>
          <p:nvPr/>
        </p:nvSpPr>
        <p:spPr>
          <a:xfrm>
            <a:off x="3398605" y="381238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6" name="Shape 10636"/>
          <p:cNvSpPr/>
          <p:nvPr/>
        </p:nvSpPr>
        <p:spPr>
          <a:xfrm>
            <a:off x="3518601" y="369266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7" name="Shape 10637"/>
          <p:cNvSpPr/>
          <p:nvPr/>
        </p:nvSpPr>
        <p:spPr>
          <a:xfrm>
            <a:off x="3518601" y="381238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8" name="Shape 10638"/>
          <p:cNvSpPr/>
          <p:nvPr/>
        </p:nvSpPr>
        <p:spPr>
          <a:xfrm>
            <a:off x="3725749" y="357171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9" name="Shape 10639"/>
          <p:cNvSpPr/>
          <p:nvPr/>
        </p:nvSpPr>
        <p:spPr>
          <a:xfrm>
            <a:off x="3725749" y="368871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0" name="Shape 10640"/>
          <p:cNvSpPr/>
          <p:nvPr/>
        </p:nvSpPr>
        <p:spPr>
          <a:xfrm>
            <a:off x="3725749" y="380844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1" name="Shape 10641"/>
          <p:cNvSpPr/>
          <p:nvPr/>
        </p:nvSpPr>
        <p:spPr>
          <a:xfrm>
            <a:off x="3842499" y="357063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2" name="Shape 10642"/>
          <p:cNvSpPr/>
          <p:nvPr/>
        </p:nvSpPr>
        <p:spPr>
          <a:xfrm>
            <a:off x="3962495" y="357063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3" name="Shape 10643"/>
          <p:cNvSpPr/>
          <p:nvPr/>
        </p:nvSpPr>
        <p:spPr>
          <a:xfrm>
            <a:off x="3842499" y="368763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4" name="Shape 10644"/>
          <p:cNvSpPr/>
          <p:nvPr/>
        </p:nvSpPr>
        <p:spPr>
          <a:xfrm>
            <a:off x="3842499" y="380735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5" name="Shape 10645"/>
          <p:cNvSpPr/>
          <p:nvPr/>
        </p:nvSpPr>
        <p:spPr>
          <a:xfrm>
            <a:off x="3962495" y="368763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6" name="Shape 10646"/>
          <p:cNvSpPr/>
          <p:nvPr/>
        </p:nvSpPr>
        <p:spPr>
          <a:xfrm>
            <a:off x="3962495" y="3807357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7" name="Shape 10647"/>
          <p:cNvSpPr/>
          <p:nvPr/>
        </p:nvSpPr>
        <p:spPr>
          <a:xfrm>
            <a:off x="616042" y="39679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8" name="Shape 10648"/>
          <p:cNvSpPr/>
          <p:nvPr/>
        </p:nvSpPr>
        <p:spPr>
          <a:xfrm>
            <a:off x="616042" y="408587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9" name="Shape 10649"/>
          <p:cNvSpPr/>
          <p:nvPr/>
        </p:nvSpPr>
        <p:spPr>
          <a:xfrm>
            <a:off x="616042" y="420653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0" name="Shape 10650"/>
          <p:cNvSpPr/>
          <p:nvPr/>
        </p:nvSpPr>
        <p:spPr>
          <a:xfrm>
            <a:off x="732793" y="3966867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1" name="Shape 10651"/>
          <p:cNvSpPr/>
          <p:nvPr/>
        </p:nvSpPr>
        <p:spPr>
          <a:xfrm>
            <a:off x="852788" y="396686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2" name="Shape 10652"/>
          <p:cNvSpPr/>
          <p:nvPr/>
        </p:nvSpPr>
        <p:spPr>
          <a:xfrm>
            <a:off x="732793" y="408478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3" name="Shape 10653"/>
          <p:cNvSpPr/>
          <p:nvPr/>
        </p:nvSpPr>
        <p:spPr>
          <a:xfrm>
            <a:off x="732793" y="420544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4" name="Shape 10654"/>
          <p:cNvSpPr/>
          <p:nvPr/>
        </p:nvSpPr>
        <p:spPr>
          <a:xfrm>
            <a:off x="852788" y="408478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5" name="Shape 10655"/>
          <p:cNvSpPr/>
          <p:nvPr/>
        </p:nvSpPr>
        <p:spPr>
          <a:xfrm>
            <a:off x="852788" y="420544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6" name="Shape 10656"/>
          <p:cNvSpPr/>
          <p:nvPr/>
        </p:nvSpPr>
        <p:spPr>
          <a:xfrm>
            <a:off x="152400" y="396795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7" name="Shape 10657"/>
          <p:cNvSpPr/>
          <p:nvPr/>
        </p:nvSpPr>
        <p:spPr>
          <a:xfrm>
            <a:off x="152400" y="408587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8" name="Shape 10658"/>
          <p:cNvSpPr/>
          <p:nvPr/>
        </p:nvSpPr>
        <p:spPr>
          <a:xfrm>
            <a:off x="152400" y="420653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9" name="Shape 10659"/>
          <p:cNvSpPr/>
          <p:nvPr/>
        </p:nvSpPr>
        <p:spPr>
          <a:xfrm>
            <a:off x="269151" y="3966867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0" name="Shape 10660"/>
          <p:cNvSpPr/>
          <p:nvPr/>
        </p:nvSpPr>
        <p:spPr>
          <a:xfrm>
            <a:off x="389147" y="396686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1" name="Shape 10661"/>
          <p:cNvSpPr/>
          <p:nvPr/>
        </p:nvSpPr>
        <p:spPr>
          <a:xfrm>
            <a:off x="269151" y="408478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2" name="Shape 10662"/>
          <p:cNvSpPr/>
          <p:nvPr/>
        </p:nvSpPr>
        <p:spPr>
          <a:xfrm>
            <a:off x="269151" y="420544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3" name="Shape 10663"/>
          <p:cNvSpPr/>
          <p:nvPr/>
        </p:nvSpPr>
        <p:spPr>
          <a:xfrm>
            <a:off x="389147" y="408478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4" name="Shape 10664"/>
          <p:cNvSpPr/>
          <p:nvPr/>
        </p:nvSpPr>
        <p:spPr>
          <a:xfrm>
            <a:off x="389147" y="4205443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5" name="Shape 10665"/>
          <p:cNvSpPr/>
          <p:nvPr/>
        </p:nvSpPr>
        <p:spPr>
          <a:xfrm>
            <a:off x="1062383" y="39845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6" name="Shape 10666"/>
          <p:cNvSpPr/>
          <p:nvPr/>
        </p:nvSpPr>
        <p:spPr>
          <a:xfrm>
            <a:off x="1062383" y="4102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7" name="Shape 10667"/>
          <p:cNvSpPr/>
          <p:nvPr/>
        </p:nvSpPr>
        <p:spPr>
          <a:xfrm>
            <a:off x="1062383" y="42231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8" name="Shape 10668"/>
          <p:cNvSpPr/>
          <p:nvPr/>
        </p:nvSpPr>
        <p:spPr>
          <a:xfrm>
            <a:off x="1179134" y="398349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9" name="Shape 10669"/>
          <p:cNvSpPr/>
          <p:nvPr/>
        </p:nvSpPr>
        <p:spPr>
          <a:xfrm>
            <a:off x="1299129" y="39834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0" name="Shape 10670"/>
          <p:cNvSpPr/>
          <p:nvPr/>
        </p:nvSpPr>
        <p:spPr>
          <a:xfrm>
            <a:off x="1179134" y="410141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1" name="Shape 10671"/>
          <p:cNvSpPr/>
          <p:nvPr/>
        </p:nvSpPr>
        <p:spPr>
          <a:xfrm>
            <a:off x="1179134" y="42220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2" name="Shape 10672"/>
          <p:cNvSpPr/>
          <p:nvPr/>
        </p:nvSpPr>
        <p:spPr>
          <a:xfrm>
            <a:off x="1299129" y="410141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3" name="Shape 10673"/>
          <p:cNvSpPr/>
          <p:nvPr/>
        </p:nvSpPr>
        <p:spPr>
          <a:xfrm>
            <a:off x="1299129" y="42220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4" name="Shape 10674"/>
          <p:cNvSpPr/>
          <p:nvPr/>
        </p:nvSpPr>
        <p:spPr>
          <a:xfrm>
            <a:off x="1518307" y="39845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5" name="Shape 10675"/>
          <p:cNvSpPr/>
          <p:nvPr/>
        </p:nvSpPr>
        <p:spPr>
          <a:xfrm>
            <a:off x="1518307" y="4102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6" name="Shape 10676"/>
          <p:cNvSpPr/>
          <p:nvPr/>
        </p:nvSpPr>
        <p:spPr>
          <a:xfrm>
            <a:off x="1518307" y="42231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7" name="Shape 10677"/>
          <p:cNvSpPr/>
          <p:nvPr/>
        </p:nvSpPr>
        <p:spPr>
          <a:xfrm>
            <a:off x="1635057" y="398349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8" name="Shape 10678"/>
          <p:cNvSpPr/>
          <p:nvPr/>
        </p:nvSpPr>
        <p:spPr>
          <a:xfrm>
            <a:off x="1755053" y="39834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9" name="Shape 10679"/>
          <p:cNvSpPr/>
          <p:nvPr/>
        </p:nvSpPr>
        <p:spPr>
          <a:xfrm>
            <a:off x="1635057" y="410141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0" name="Shape 10680"/>
          <p:cNvSpPr/>
          <p:nvPr/>
        </p:nvSpPr>
        <p:spPr>
          <a:xfrm>
            <a:off x="1635057" y="42220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1" name="Shape 10681"/>
          <p:cNvSpPr/>
          <p:nvPr/>
        </p:nvSpPr>
        <p:spPr>
          <a:xfrm>
            <a:off x="1755053" y="410141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2" name="Shape 10682"/>
          <p:cNvSpPr/>
          <p:nvPr/>
        </p:nvSpPr>
        <p:spPr>
          <a:xfrm>
            <a:off x="1755053" y="42220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3" name="Shape 10683"/>
          <p:cNvSpPr/>
          <p:nvPr/>
        </p:nvSpPr>
        <p:spPr>
          <a:xfrm>
            <a:off x="1962202" y="39845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4" name="Shape 10684"/>
          <p:cNvSpPr/>
          <p:nvPr/>
        </p:nvSpPr>
        <p:spPr>
          <a:xfrm>
            <a:off x="1962202" y="4102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5" name="Shape 10685"/>
          <p:cNvSpPr/>
          <p:nvPr/>
        </p:nvSpPr>
        <p:spPr>
          <a:xfrm>
            <a:off x="1962202" y="422316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6" name="Shape 10686"/>
          <p:cNvSpPr/>
          <p:nvPr/>
        </p:nvSpPr>
        <p:spPr>
          <a:xfrm>
            <a:off x="2078952" y="398349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7" name="Shape 10687"/>
          <p:cNvSpPr/>
          <p:nvPr/>
        </p:nvSpPr>
        <p:spPr>
          <a:xfrm>
            <a:off x="2198948" y="39834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8" name="Shape 10688"/>
          <p:cNvSpPr/>
          <p:nvPr/>
        </p:nvSpPr>
        <p:spPr>
          <a:xfrm>
            <a:off x="2078952" y="410141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9" name="Shape 10689"/>
          <p:cNvSpPr/>
          <p:nvPr/>
        </p:nvSpPr>
        <p:spPr>
          <a:xfrm>
            <a:off x="2078952" y="42220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0" name="Shape 10690"/>
          <p:cNvSpPr/>
          <p:nvPr/>
        </p:nvSpPr>
        <p:spPr>
          <a:xfrm>
            <a:off x="2198948" y="410141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1" name="Shape 10691"/>
          <p:cNvSpPr/>
          <p:nvPr/>
        </p:nvSpPr>
        <p:spPr>
          <a:xfrm>
            <a:off x="2198948" y="42220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2" name="Shape 10692"/>
          <p:cNvSpPr/>
          <p:nvPr/>
        </p:nvSpPr>
        <p:spPr>
          <a:xfrm>
            <a:off x="2406096" y="39868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3" name="Shape 10693"/>
          <p:cNvSpPr/>
          <p:nvPr/>
        </p:nvSpPr>
        <p:spPr>
          <a:xfrm>
            <a:off x="2406096" y="409933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4" name="Shape 10694"/>
          <p:cNvSpPr/>
          <p:nvPr/>
        </p:nvSpPr>
        <p:spPr>
          <a:xfrm>
            <a:off x="2406096" y="42195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5" name="Shape 10695"/>
          <p:cNvSpPr/>
          <p:nvPr/>
        </p:nvSpPr>
        <p:spPr>
          <a:xfrm>
            <a:off x="2522847" y="398578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6" name="Shape 10696"/>
          <p:cNvSpPr/>
          <p:nvPr/>
        </p:nvSpPr>
        <p:spPr>
          <a:xfrm>
            <a:off x="2642843" y="39857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7" name="Shape 10697"/>
          <p:cNvSpPr/>
          <p:nvPr/>
        </p:nvSpPr>
        <p:spPr>
          <a:xfrm>
            <a:off x="2522847" y="40982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8" name="Shape 10698"/>
          <p:cNvSpPr/>
          <p:nvPr/>
        </p:nvSpPr>
        <p:spPr>
          <a:xfrm>
            <a:off x="2522847" y="421849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9" name="Shape 10699"/>
          <p:cNvSpPr/>
          <p:nvPr/>
        </p:nvSpPr>
        <p:spPr>
          <a:xfrm>
            <a:off x="2642843" y="40982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0" name="Shape 10700"/>
          <p:cNvSpPr/>
          <p:nvPr/>
        </p:nvSpPr>
        <p:spPr>
          <a:xfrm>
            <a:off x="2642843" y="421849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1" name="Shape 10701"/>
          <p:cNvSpPr/>
          <p:nvPr/>
        </p:nvSpPr>
        <p:spPr>
          <a:xfrm>
            <a:off x="2815766" y="39857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2" name="Shape 10702"/>
          <p:cNvSpPr/>
          <p:nvPr/>
        </p:nvSpPr>
        <p:spPr>
          <a:xfrm>
            <a:off x="2815766" y="410329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3" name="Shape 10703"/>
          <p:cNvSpPr/>
          <p:nvPr/>
        </p:nvSpPr>
        <p:spPr>
          <a:xfrm>
            <a:off x="2815766" y="42235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4" name="Shape 10704"/>
          <p:cNvSpPr/>
          <p:nvPr/>
        </p:nvSpPr>
        <p:spPr>
          <a:xfrm>
            <a:off x="2932601" y="398469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5" name="Shape 10705"/>
          <p:cNvSpPr/>
          <p:nvPr/>
        </p:nvSpPr>
        <p:spPr>
          <a:xfrm>
            <a:off x="3052596" y="398469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6" name="Shape 10706"/>
          <p:cNvSpPr/>
          <p:nvPr/>
        </p:nvSpPr>
        <p:spPr>
          <a:xfrm>
            <a:off x="2932601" y="41022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7" name="Shape 10707"/>
          <p:cNvSpPr/>
          <p:nvPr/>
        </p:nvSpPr>
        <p:spPr>
          <a:xfrm>
            <a:off x="2932601" y="422245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8" name="Shape 10708"/>
          <p:cNvSpPr/>
          <p:nvPr/>
        </p:nvSpPr>
        <p:spPr>
          <a:xfrm>
            <a:off x="3052596" y="41022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9" name="Shape 10709"/>
          <p:cNvSpPr/>
          <p:nvPr/>
        </p:nvSpPr>
        <p:spPr>
          <a:xfrm>
            <a:off x="3052596" y="422245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0" name="Shape 10710"/>
          <p:cNvSpPr/>
          <p:nvPr/>
        </p:nvSpPr>
        <p:spPr>
          <a:xfrm>
            <a:off x="3281855" y="39807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1" name="Shape 10711"/>
          <p:cNvSpPr/>
          <p:nvPr/>
        </p:nvSpPr>
        <p:spPr>
          <a:xfrm>
            <a:off x="3281855" y="40982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2" name="Shape 10712"/>
          <p:cNvSpPr/>
          <p:nvPr/>
        </p:nvSpPr>
        <p:spPr>
          <a:xfrm>
            <a:off x="3281855" y="42184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3" name="Shape 10713"/>
          <p:cNvSpPr/>
          <p:nvPr/>
        </p:nvSpPr>
        <p:spPr>
          <a:xfrm>
            <a:off x="3398605" y="397965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4" name="Shape 10714"/>
          <p:cNvSpPr/>
          <p:nvPr/>
        </p:nvSpPr>
        <p:spPr>
          <a:xfrm>
            <a:off x="3518601" y="397965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5" name="Shape 10715"/>
          <p:cNvSpPr/>
          <p:nvPr/>
        </p:nvSpPr>
        <p:spPr>
          <a:xfrm>
            <a:off x="3398605" y="40971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6" name="Shape 10716"/>
          <p:cNvSpPr/>
          <p:nvPr/>
        </p:nvSpPr>
        <p:spPr>
          <a:xfrm>
            <a:off x="3398605" y="421740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7" name="Shape 10717"/>
          <p:cNvSpPr/>
          <p:nvPr/>
        </p:nvSpPr>
        <p:spPr>
          <a:xfrm>
            <a:off x="3518601" y="40971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8" name="Shape 10718"/>
          <p:cNvSpPr/>
          <p:nvPr/>
        </p:nvSpPr>
        <p:spPr>
          <a:xfrm>
            <a:off x="3518601" y="421740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9" name="Shape 10719"/>
          <p:cNvSpPr/>
          <p:nvPr/>
        </p:nvSpPr>
        <p:spPr>
          <a:xfrm>
            <a:off x="3725749" y="398229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0" name="Shape 10720"/>
          <p:cNvSpPr/>
          <p:nvPr/>
        </p:nvSpPr>
        <p:spPr>
          <a:xfrm>
            <a:off x="3725749" y="409929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1" name="Shape 10721"/>
          <p:cNvSpPr/>
          <p:nvPr/>
        </p:nvSpPr>
        <p:spPr>
          <a:xfrm>
            <a:off x="3725749" y="42190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2" name="Shape 10722"/>
          <p:cNvSpPr/>
          <p:nvPr/>
        </p:nvSpPr>
        <p:spPr>
          <a:xfrm>
            <a:off x="3842499" y="398121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3" name="Shape 10723"/>
          <p:cNvSpPr/>
          <p:nvPr/>
        </p:nvSpPr>
        <p:spPr>
          <a:xfrm>
            <a:off x="3962495" y="398121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4" name="Shape 10724"/>
          <p:cNvSpPr/>
          <p:nvPr/>
        </p:nvSpPr>
        <p:spPr>
          <a:xfrm>
            <a:off x="3842499" y="40982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5" name="Shape 10725"/>
          <p:cNvSpPr/>
          <p:nvPr/>
        </p:nvSpPr>
        <p:spPr>
          <a:xfrm>
            <a:off x="3842499" y="421793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6" name="Shape 10726"/>
          <p:cNvSpPr/>
          <p:nvPr/>
        </p:nvSpPr>
        <p:spPr>
          <a:xfrm>
            <a:off x="3962495" y="40982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7" name="Shape 10727"/>
          <p:cNvSpPr/>
          <p:nvPr/>
        </p:nvSpPr>
        <p:spPr>
          <a:xfrm>
            <a:off x="3962495" y="421793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8" name="Shape 10728"/>
          <p:cNvSpPr/>
          <p:nvPr/>
        </p:nvSpPr>
        <p:spPr>
          <a:xfrm>
            <a:off x="5069722" y="357401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9" name="Shape 10729"/>
          <p:cNvSpPr/>
          <p:nvPr/>
        </p:nvSpPr>
        <p:spPr>
          <a:xfrm>
            <a:off x="5069722" y="36919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0" name="Shape 10730"/>
          <p:cNvSpPr/>
          <p:nvPr/>
        </p:nvSpPr>
        <p:spPr>
          <a:xfrm>
            <a:off x="5069722" y="38125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1" name="Shape 10731"/>
          <p:cNvSpPr/>
          <p:nvPr/>
        </p:nvSpPr>
        <p:spPr>
          <a:xfrm>
            <a:off x="5186472" y="357292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2" name="Shape 10732"/>
          <p:cNvSpPr/>
          <p:nvPr/>
        </p:nvSpPr>
        <p:spPr>
          <a:xfrm>
            <a:off x="5306469" y="35729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3" name="Shape 10733"/>
          <p:cNvSpPr/>
          <p:nvPr/>
        </p:nvSpPr>
        <p:spPr>
          <a:xfrm>
            <a:off x="5186472" y="36908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4" name="Shape 10734"/>
          <p:cNvSpPr/>
          <p:nvPr/>
        </p:nvSpPr>
        <p:spPr>
          <a:xfrm>
            <a:off x="5186472" y="38114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5" name="Shape 10735"/>
          <p:cNvSpPr/>
          <p:nvPr/>
        </p:nvSpPr>
        <p:spPr>
          <a:xfrm>
            <a:off x="5306469" y="36908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6" name="Shape 10736"/>
          <p:cNvSpPr/>
          <p:nvPr/>
        </p:nvSpPr>
        <p:spPr>
          <a:xfrm>
            <a:off x="5306469" y="381149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7" name="Shape 10737"/>
          <p:cNvSpPr/>
          <p:nvPr/>
        </p:nvSpPr>
        <p:spPr>
          <a:xfrm>
            <a:off x="5533364" y="357401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8" name="Shape 10738"/>
          <p:cNvSpPr/>
          <p:nvPr/>
        </p:nvSpPr>
        <p:spPr>
          <a:xfrm>
            <a:off x="5533364" y="36919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9" name="Shape 10739"/>
          <p:cNvSpPr/>
          <p:nvPr/>
        </p:nvSpPr>
        <p:spPr>
          <a:xfrm>
            <a:off x="5533364" y="38125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0" name="Shape 10740"/>
          <p:cNvSpPr/>
          <p:nvPr/>
        </p:nvSpPr>
        <p:spPr>
          <a:xfrm>
            <a:off x="5650114" y="357292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1" name="Shape 10741"/>
          <p:cNvSpPr/>
          <p:nvPr/>
        </p:nvSpPr>
        <p:spPr>
          <a:xfrm>
            <a:off x="5770110" y="357292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2" name="Shape 10742"/>
          <p:cNvSpPr/>
          <p:nvPr/>
        </p:nvSpPr>
        <p:spPr>
          <a:xfrm>
            <a:off x="5650114" y="36908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3" name="Shape 10743"/>
          <p:cNvSpPr/>
          <p:nvPr/>
        </p:nvSpPr>
        <p:spPr>
          <a:xfrm>
            <a:off x="5650114" y="38114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4" name="Shape 10744"/>
          <p:cNvSpPr/>
          <p:nvPr/>
        </p:nvSpPr>
        <p:spPr>
          <a:xfrm>
            <a:off x="5770110" y="36908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5" name="Shape 10745"/>
          <p:cNvSpPr/>
          <p:nvPr/>
        </p:nvSpPr>
        <p:spPr>
          <a:xfrm>
            <a:off x="5770110" y="381149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6" name="Shape 10746"/>
          <p:cNvSpPr/>
          <p:nvPr/>
        </p:nvSpPr>
        <p:spPr>
          <a:xfrm>
            <a:off x="5977258" y="357401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7" name="Shape 10747"/>
          <p:cNvSpPr/>
          <p:nvPr/>
        </p:nvSpPr>
        <p:spPr>
          <a:xfrm>
            <a:off x="5977258" y="369192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8" name="Shape 10748"/>
          <p:cNvSpPr/>
          <p:nvPr/>
        </p:nvSpPr>
        <p:spPr>
          <a:xfrm>
            <a:off x="5977258" y="38125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9" name="Shape 10749"/>
          <p:cNvSpPr/>
          <p:nvPr/>
        </p:nvSpPr>
        <p:spPr>
          <a:xfrm>
            <a:off x="6094009" y="357292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0" name="Shape 10750"/>
          <p:cNvSpPr/>
          <p:nvPr/>
        </p:nvSpPr>
        <p:spPr>
          <a:xfrm>
            <a:off x="6214004" y="357292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1" name="Shape 10751"/>
          <p:cNvSpPr/>
          <p:nvPr/>
        </p:nvSpPr>
        <p:spPr>
          <a:xfrm>
            <a:off x="6094009" y="36908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2" name="Shape 10752"/>
          <p:cNvSpPr/>
          <p:nvPr/>
        </p:nvSpPr>
        <p:spPr>
          <a:xfrm>
            <a:off x="6094009" y="38114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3" name="Shape 10753"/>
          <p:cNvSpPr/>
          <p:nvPr/>
        </p:nvSpPr>
        <p:spPr>
          <a:xfrm>
            <a:off x="6214004" y="369083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4" name="Shape 10754"/>
          <p:cNvSpPr/>
          <p:nvPr/>
        </p:nvSpPr>
        <p:spPr>
          <a:xfrm>
            <a:off x="6214004" y="381149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5" name="Shape 10755"/>
          <p:cNvSpPr/>
          <p:nvPr/>
        </p:nvSpPr>
        <p:spPr>
          <a:xfrm>
            <a:off x="6433357" y="357629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6" name="Shape 10756"/>
          <p:cNvSpPr/>
          <p:nvPr/>
        </p:nvSpPr>
        <p:spPr>
          <a:xfrm>
            <a:off x="6433357" y="36887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7" name="Shape 10757"/>
          <p:cNvSpPr/>
          <p:nvPr/>
        </p:nvSpPr>
        <p:spPr>
          <a:xfrm>
            <a:off x="6433357" y="38090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8" name="Shape 10758"/>
          <p:cNvSpPr/>
          <p:nvPr/>
        </p:nvSpPr>
        <p:spPr>
          <a:xfrm>
            <a:off x="6550107" y="357520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9" name="Shape 10759"/>
          <p:cNvSpPr/>
          <p:nvPr/>
        </p:nvSpPr>
        <p:spPr>
          <a:xfrm>
            <a:off x="6670103" y="35752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0" name="Shape 10760"/>
          <p:cNvSpPr/>
          <p:nvPr/>
        </p:nvSpPr>
        <p:spPr>
          <a:xfrm>
            <a:off x="6550107" y="36876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1" name="Shape 10761"/>
          <p:cNvSpPr/>
          <p:nvPr/>
        </p:nvSpPr>
        <p:spPr>
          <a:xfrm>
            <a:off x="6550107" y="38079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2" name="Shape 10762"/>
          <p:cNvSpPr/>
          <p:nvPr/>
        </p:nvSpPr>
        <p:spPr>
          <a:xfrm>
            <a:off x="6670103" y="36876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3" name="Shape 10763"/>
          <p:cNvSpPr/>
          <p:nvPr/>
        </p:nvSpPr>
        <p:spPr>
          <a:xfrm>
            <a:off x="6670103" y="380791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4" name="Shape 10764"/>
          <p:cNvSpPr/>
          <p:nvPr/>
        </p:nvSpPr>
        <p:spPr>
          <a:xfrm>
            <a:off x="6877251" y="35752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5" name="Shape 10765"/>
          <p:cNvSpPr/>
          <p:nvPr/>
        </p:nvSpPr>
        <p:spPr>
          <a:xfrm>
            <a:off x="6877251" y="369271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6" name="Shape 10766"/>
          <p:cNvSpPr/>
          <p:nvPr/>
        </p:nvSpPr>
        <p:spPr>
          <a:xfrm>
            <a:off x="6877251" y="381296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7" name="Shape 10767"/>
          <p:cNvSpPr/>
          <p:nvPr/>
        </p:nvSpPr>
        <p:spPr>
          <a:xfrm>
            <a:off x="6994002" y="357412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8" name="Shape 10768"/>
          <p:cNvSpPr/>
          <p:nvPr/>
        </p:nvSpPr>
        <p:spPr>
          <a:xfrm>
            <a:off x="7113997" y="357412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9" name="Shape 10769"/>
          <p:cNvSpPr/>
          <p:nvPr/>
        </p:nvSpPr>
        <p:spPr>
          <a:xfrm>
            <a:off x="6994002" y="369163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0" name="Shape 10770"/>
          <p:cNvSpPr/>
          <p:nvPr/>
        </p:nvSpPr>
        <p:spPr>
          <a:xfrm>
            <a:off x="6994002" y="38118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1" name="Shape 10771"/>
          <p:cNvSpPr/>
          <p:nvPr/>
        </p:nvSpPr>
        <p:spPr>
          <a:xfrm>
            <a:off x="7113997" y="369163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2" name="Shape 10772"/>
          <p:cNvSpPr/>
          <p:nvPr/>
        </p:nvSpPr>
        <p:spPr>
          <a:xfrm>
            <a:off x="7113997" y="381187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3" name="Shape 10773"/>
          <p:cNvSpPr/>
          <p:nvPr/>
        </p:nvSpPr>
        <p:spPr>
          <a:xfrm>
            <a:off x="7320971" y="35701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4" name="Shape 10774"/>
          <p:cNvSpPr/>
          <p:nvPr/>
        </p:nvSpPr>
        <p:spPr>
          <a:xfrm>
            <a:off x="7320971" y="36876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5" name="Shape 10775"/>
          <p:cNvSpPr/>
          <p:nvPr/>
        </p:nvSpPr>
        <p:spPr>
          <a:xfrm>
            <a:off x="7320971" y="380791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6" name="Shape 10776"/>
          <p:cNvSpPr/>
          <p:nvPr/>
        </p:nvSpPr>
        <p:spPr>
          <a:xfrm>
            <a:off x="7437722" y="356907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7" name="Shape 10777"/>
          <p:cNvSpPr/>
          <p:nvPr/>
        </p:nvSpPr>
        <p:spPr>
          <a:xfrm>
            <a:off x="7557718" y="356907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8" name="Shape 10778"/>
          <p:cNvSpPr/>
          <p:nvPr/>
        </p:nvSpPr>
        <p:spPr>
          <a:xfrm>
            <a:off x="7437722" y="36865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9" name="Shape 10779"/>
          <p:cNvSpPr/>
          <p:nvPr/>
        </p:nvSpPr>
        <p:spPr>
          <a:xfrm>
            <a:off x="7437722" y="380683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0" name="Shape 10780"/>
          <p:cNvSpPr/>
          <p:nvPr/>
        </p:nvSpPr>
        <p:spPr>
          <a:xfrm>
            <a:off x="7557718" y="368658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1" name="Shape 10781"/>
          <p:cNvSpPr/>
          <p:nvPr/>
        </p:nvSpPr>
        <p:spPr>
          <a:xfrm>
            <a:off x="7557718" y="380683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2" name="Shape 10782"/>
          <p:cNvSpPr/>
          <p:nvPr/>
        </p:nvSpPr>
        <p:spPr>
          <a:xfrm>
            <a:off x="7730641" y="35717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3" name="Shape 10783"/>
          <p:cNvSpPr/>
          <p:nvPr/>
        </p:nvSpPr>
        <p:spPr>
          <a:xfrm>
            <a:off x="7730641" y="36887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4" name="Shape 10784"/>
          <p:cNvSpPr/>
          <p:nvPr/>
        </p:nvSpPr>
        <p:spPr>
          <a:xfrm>
            <a:off x="7730641" y="38084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5" name="Shape 10785"/>
          <p:cNvSpPr/>
          <p:nvPr/>
        </p:nvSpPr>
        <p:spPr>
          <a:xfrm>
            <a:off x="7847476" y="3570632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6" name="Shape 10786"/>
          <p:cNvSpPr/>
          <p:nvPr/>
        </p:nvSpPr>
        <p:spPr>
          <a:xfrm>
            <a:off x="7967471" y="35706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7" name="Shape 10787"/>
          <p:cNvSpPr/>
          <p:nvPr/>
        </p:nvSpPr>
        <p:spPr>
          <a:xfrm>
            <a:off x="7847476" y="36876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8" name="Shape 10788"/>
          <p:cNvSpPr/>
          <p:nvPr/>
        </p:nvSpPr>
        <p:spPr>
          <a:xfrm>
            <a:off x="7847476" y="380735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9" name="Shape 10789"/>
          <p:cNvSpPr/>
          <p:nvPr/>
        </p:nvSpPr>
        <p:spPr>
          <a:xfrm>
            <a:off x="7967471" y="368762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0" name="Shape 10790"/>
          <p:cNvSpPr/>
          <p:nvPr/>
        </p:nvSpPr>
        <p:spPr>
          <a:xfrm>
            <a:off x="7967471" y="380735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1" name="Shape 10791"/>
          <p:cNvSpPr/>
          <p:nvPr/>
        </p:nvSpPr>
        <p:spPr>
          <a:xfrm>
            <a:off x="8196730" y="357674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2" name="Shape 10792"/>
          <p:cNvSpPr/>
          <p:nvPr/>
        </p:nvSpPr>
        <p:spPr>
          <a:xfrm>
            <a:off x="8196730" y="369373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3" name="Shape 10793"/>
          <p:cNvSpPr/>
          <p:nvPr/>
        </p:nvSpPr>
        <p:spPr>
          <a:xfrm>
            <a:off x="8196730" y="381346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4" name="Shape 10794"/>
          <p:cNvSpPr/>
          <p:nvPr/>
        </p:nvSpPr>
        <p:spPr>
          <a:xfrm>
            <a:off x="8313480" y="357565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5" name="Shape 10795"/>
          <p:cNvSpPr/>
          <p:nvPr/>
        </p:nvSpPr>
        <p:spPr>
          <a:xfrm>
            <a:off x="8433476" y="35756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6" name="Shape 10796"/>
          <p:cNvSpPr/>
          <p:nvPr/>
        </p:nvSpPr>
        <p:spPr>
          <a:xfrm>
            <a:off x="8313480" y="369265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7" name="Shape 10797"/>
          <p:cNvSpPr/>
          <p:nvPr/>
        </p:nvSpPr>
        <p:spPr>
          <a:xfrm>
            <a:off x="8313480" y="381237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8" name="Shape 10798"/>
          <p:cNvSpPr/>
          <p:nvPr/>
        </p:nvSpPr>
        <p:spPr>
          <a:xfrm>
            <a:off x="8433476" y="369265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9" name="Shape 10799"/>
          <p:cNvSpPr/>
          <p:nvPr/>
        </p:nvSpPr>
        <p:spPr>
          <a:xfrm>
            <a:off x="8433476" y="381237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0" name="Shape 10800"/>
          <p:cNvSpPr/>
          <p:nvPr/>
        </p:nvSpPr>
        <p:spPr>
          <a:xfrm>
            <a:off x="8640624" y="35717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1" name="Shape 10801"/>
          <p:cNvSpPr/>
          <p:nvPr/>
        </p:nvSpPr>
        <p:spPr>
          <a:xfrm>
            <a:off x="8640624" y="36887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2" name="Shape 10802"/>
          <p:cNvSpPr/>
          <p:nvPr/>
        </p:nvSpPr>
        <p:spPr>
          <a:xfrm>
            <a:off x="8640624" y="38084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3" name="Shape 10803"/>
          <p:cNvSpPr/>
          <p:nvPr/>
        </p:nvSpPr>
        <p:spPr>
          <a:xfrm>
            <a:off x="8757374" y="3570632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4" name="Shape 10804"/>
          <p:cNvSpPr/>
          <p:nvPr/>
        </p:nvSpPr>
        <p:spPr>
          <a:xfrm>
            <a:off x="8877370" y="35706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5" name="Shape 10805"/>
          <p:cNvSpPr/>
          <p:nvPr/>
        </p:nvSpPr>
        <p:spPr>
          <a:xfrm>
            <a:off x="8757374" y="368762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6" name="Shape 10806"/>
          <p:cNvSpPr/>
          <p:nvPr/>
        </p:nvSpPr>
        <p:spPr>
          <a:xfrm>
            <a:off x="8757374" y="380735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7" name="Shape 10807"/>
          <p:cNvSpPr/>
          <p:nvPr/>
        </p:nvSpPr>
        <p:spPr>
          <a:xfrm>
            <a:off x="8877370" y="368762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8" name="Shape 10808"/>
          <p:cNvSpPr/>
          <p:nvPr/>
        </p:nvSpPr>
        <p:spPr>
          <a:xfrm>
            <a:off x="8877370" y="380735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9" name="Shape 10809"/>
          <p:cNvSpPr/>
          <p:nvPr/>
        </p:nvSpPr>
        <p:spPr>
          <a:xfrm>
            <a:off x="5530917" y="396795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0" name="Shape 10810"/>
          <p:cNvSpPr/>
          <p:nvPr/>
        </p:nvSpPr>
        <p:spPr>
          <a:xfrm>
            <a:off x="5530917" y="408586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1" name="Shape 10811"/>
          <p:cNvSpPr/>
          <p:nvPr/>
        </p:nvSpPr>
        <p:spPr>
          <a:xfrm>
            <a:off x="5530917" y="420652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2" name="Shape 10812"/>
          <p:cNvSpPr/>
          <p:nvPr/>
        </p:nvSpPr>
        <p:spPr>
          <a:xfrm>
            <a:off x="5647668" y="396686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3" name="Shape 10813"/>
          <p:cNvSpPr/>
          <p:nvPr/>
        </p:nvSpPr>
        <p:spPr>
          <a:xfrm>
            <a:off x="5767663" y="396686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4" name="Shape 10814"/>
          <p:cNvSpPr/>
          <p:nvPr/>
        </p:nvSpPr>
        <p:spPr>
          <a:xfrm>
            <a:off x="5647668" y="408477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5" name="Shape 10815"/>
          <p:cNvSpPr/>
          <p:nvPr/>
        </p:nvSpPr>
        <p:spPr>
          <a:xfrm>
            <a:off x="5647668" y="42054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6" name="Shape 10816"/>
          <p:cNvSpPr/>
          <p:nvPr/>
        </p:nvSpPr>
        <p:spPr>
          <a:xfrm>
            <a:off x="5767663" y="408477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7" name="Shape 10817"/>
          <p:cNvSpPr/>
          <p:nvPr/>
        </p:nvSpPr>
        <p:spPr>
          <a:xfrm>
            <a:off x="5767663" y="420543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8" name="Shape 10818"/>
          <p:cNvSpPr/>
          <p:nvPr/>
        </p:nvSpPr>
        <p:spPr>
          <a:xfrm>
            <a:off x="5067275" y="396795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9" name="Shape 10819"/>
          <p:cNvSpPr/>
          <p:nvPr/>
        </p:nvSpPr>
        <p:spPr>
          <a:xfrm>
            <a:off x="5067275" y="408586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0" name="Shape 10820"/>
          <p:cNvSpPr/>
          <p:nvPr/>
        </p:nvSpPr>
        <p:spPr>
          <a:xfrm>
            <a:off x="5067275" y="420652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1" name="Shape 10821"/>
          <p:cNvSpPr/>
          <p:nvPr/>
        </p:nvSpPr>
        <p:spPr>
          <a:xfrm>
            <a:off x="5184026" y="396686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2" name="Shape 10822"/>
          <p:cNvSpPr/>
          <p:nvPr/>
        </p:nvSpPr>
        <p:spPr>
          <a:xfrm>
            <a:off x="5304022" y="396686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3" name="Shape 10823"/>
          <p:cNvSpPr/>
          <p:nvPr/>
        </p:nvSpPr>
        <p:spPr>
          <a:xfrm>
            <a:off x="5184026" y="408477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4" name="Shape 10824"/>
          <p:cNvSpPr/>
          <p:nvPr/>
        </p:nvSpPr>
        <p:spPr>
          <a:xfrm>
            <a:off x="5184026" y="420543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5" name="Shape 10825"/>
          <p:cNvSpPr/>
          <p:nvPr/>
        </p:nvSpPr>
        <p:spPr>
          <a:xfrm>
            <a:off x="5304022" y="408477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6" name="Shape 10826"/>
          <p:cNvSpPr/>
          <p:nvPr/>
        </p:nvSpPr>
        <p:spPr>
          <a:xfrm>
            <a:off x="5304022" y="420543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7" name="Shape 10827"/>
          <p:cNvSpPr/>
          <p:nvPr/>
        </p:nvSpPr>
        <p:spPr>
          <a:xfrm>
            <a:off x="5977258" y="39845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8" name="Shape 10828"/>
          <p:cNvSpPr/>
          <p:nvPr/>
        </p:nvSpPr>
        <p:spPr>
          <a:xfrm>
            <a:off x="5977258" y="41025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9" name="Shape 10829"/>
          <p:cNvSpPr/>
          <p:nvPr/>
        </p:nvSpPr>
        <p:spPr>
          <a:xfrm>
            <a:off x="5977258" y="42231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0" name="Shape 10830"/>
          <p:cNvSpPr/>
          <p:nvPr/>
        </p:nvSpPr>
        <p:spPr>
          <a:xfrm>
            <a:off x="6094009" y="398349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1" name="Shape 10831"/>
          <p:cNvSpPr/>
          <p:nvPr/>
        </p:nvSpPr>
        <p:spPr>
          <a:xfrm>
            <a:off x="6214004" y="398349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2" name="Shape 10832"/>
          <p:cNvSpPr/>
          <p:nvPr/>
        </p:nvSpPr>
        <p:spPr>
          <a:xfrm>
            <a:off x="6094009" y="410140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3" name="Shape 10833"/>
          <p:cNvSpPr/>
          <p:nvPr/>
        </p:nvSpPr>
        <p:spPr>
          <a:xfrm>
            <a:off x="6094009" y="42220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4" name="Shape 10834"/>
          <p:cNvSpPr/>
          <p:nvPr/>
        </p:nvSpPr>
        <p:spPr>
          <a:xfrm>
            <a:off x="6214004" y="410140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5" name="Shape 10835"/>
          <p:cNvSpPr/>
          <p:nvPr/>
        </p:nvSpPr>
        <p:spPr>
          <a:xfrm>
            <a:off x="6214004" y="422207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6" name="Shape 10836"/>
          <p:cNvSpPr/>
          <p:nvPr/>
        </p:nvSpPr>
        <p:spPr>
          <a:xfrm>
            <a:off x="6433182" y="39845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7" name="Shape 10837"/>
          <p:cNvSpPr/>
          <p:nvPr/>
        </p:nvSpPr>
        <p:spPr>
          <a:xfrm>
            <a:off x="6433182" y="41025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8" name="Shape 10838"/>
          <p:cNvSpPr/>
          <p:nvPr/>
        </p:nvSpPr>
        <p:spPr>
          <a:xfrm>
            <a:off x="6433182" y="42231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9" name="Shape 10839"/>
          <p:cNvSpPr/>
          <p:nvPr/>
        </p:nvSpPr>
        <p:spPr>
          <a:xfrm>
            <a:off x="6549932" y="398349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0" name="Shape 10840"/>
          <p:cNvSpPr/>
          <p:nvPr/>
        </p:nvSpPr>
        <p:spPr>
          <a:xfrm>
            <a:off x="6669928" y="398349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1" name="Shape 10841"/>
          <p:cNvSpPr/>
          <p:nvPr/>
        </p:nvSpPr>
        <p:spPr>
          <a:xfrm>
            <a:off x="6549932" y="410140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2" name="Shape 10842"/>
          <p:cNvSpPr/>
          <p:nvPr/>
        </p:nvSpPr>
        <p:spPr>
          <a:xfrm>
            <a:off x="6549932" y="422207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3" name="Shape 10843"/>
          <p:cNvSpPr/>
          <p:nvPr/>
        </p:nvSpPr>
        <p:spPr>
          <a:xfrm>
            <a:off x="6669928" y="410140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4" name="Shape 10844"/>
          <p:cNvSpPr/>
          <p:nvPr/>
        </p:nvSpPr>
        <p:spPr>
          <a:xfrm>
            <a:off x="6669928" y="422207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5" name="Shape 10845"/>
          <p:cNvSpPr/>
          <p:nvPr/>
        </p:nvSpPr>
        <p:spPr>
          <a:xfrm>
            <a:off x="6877077" y="398458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6" name="Shape 10846"/>
          <p:cNvSpPr/>
          <p:nvPr/>
        </p:nvSpPr>
        <p:spPr>
          <a:xfrm>
            <a:off x="6877077" y="410250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7" name="Shape 10847"/>
          <p:cNvSpPr/>
          <p:nvPr/>
        </p:nvSpPr>
        <p:spPr>
          <a:xfrm>
            <a:off x="6877077" y="422316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8" name="Shape 10848"/>
          <p:cNvSpPr/>
          <p:nvPr/>
        </p:nvSpPr>
        <p:spPr>
          <a:xfrm>
            <a:off x="6993827" y="398349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9" name="Shape 10849"/>
          <p:cNvSpPr/>
          <p:nvPr/>
        </p:nvSpPr>
        <p:spPr>
          <a:xfrm>
            <a:off x="7113823" y="398349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0" name="Shape 10850"/>
          <p:cNvSpPr/>
          <p:nvPr/>
        </p:nvSpPr>
        <p:spPr>
          <a:xfrm>
            <a:off x="6993827" y="410140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1" name="Shape 10851"/>
          <p:cNvSpPr/>
          <p:nvPr/>
        </p:nvSpPr>
        <p:spPr>
          <a:xfrm>
            <a:off x="6993827" y="42220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2" name="Shape 10852"/>
          <p:cNvSpPr/>
          <p:nvPr/>
        </p:nvSpPr>
        <p:spPr>
          <a:xfrm>
            <a:off x="7113823" y="410140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3" name="Shape 10853"/>
          <p:cNvSpPr/>
          <p:nvPr/>
        </p:nvSpPr>
        <p:spPr>
          <a:xfrm>
            <a:off x="7113823" y="422207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4" name="Shape 10854"/>
          <p:cNvSpPr/>
          <p:nvPr/>
        </p:nvSpPr>
        <p:spPr>
          <a:xfrm>
            <a:off x="7320971" y="39868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5" name="Shape 10855"/>
          <p:cNvSpPr/>
          <p:nvPr/>
        </p:nvSpPr>
        <p:spPr>
          <a:xfrm>
            <a:off x="7320971" y="409932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6" name="Shape 10856"/>
          <p:cNvSpPr/>
          <p:nvPr/>
        </p:nvSpPr>
        <p:spPr>
          <a:xfrm>
            <a:off x="7320971" y="421957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7" name="Shape 10857"/>
          <p:cNvSpPr/>
          <p:nvPr/>
        </p:nvSpPr>
        <p:spPr>
          <a:xfrm>
            <a:off x="7437722" y="398577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8" name="Shape 10858"/>
          <p:cNvSpPr/>
          <p:nvPr/>
        </p:nvSpPr>
        <p:spPr>
          <a:xfrm>
            <a:off x="7557718" y="39857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9" name="Shape 10859"/>
          <p:cNvSpPr/>
          <p:nvPr/>
        </p:nvSpPr>
        <p:spPr>
          <a:xfrm>
            <a:off x="7437722" y="40982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0" name="Shape 10860"/>
          <p:cNvSpPr/>
          <p:nvPr/>
        </p:nvSpPr>
        <p:spPr>
          <a:xfrm>
            <a:off x="7437722" y="42184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1" name="Shape 10861"/>
          <p:cNvSpPr/>
          <p:nvPr/>
        </p:nvSpPr>
        <p:spPr>
          <a:xfrm>
            <a:off x="7557718" y="40982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2" name="Shape 10862"/>
          <p:cNvSpPr/>
          <p:nvPr/>
        </p:nvSpPr>
        <p:spPr>
          <a:xfrm>
            <a:off x="7557718" y="421848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3" name="Shape 10863"/>
          <p:cNvSpPr/>
          <p:nvPr/>
        </p:nvSpPr>
        <p:spPr>
          <a:xfrm>
            <a:off x="7730641" y="39857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4" name="Shape 10864"/>
          <p:cNvSpPr/>
          <p:nvPr/>
        </p:nvSpPr>
        <p:spPr>
          <a:xfrm>
            <a:off x="7730641" y="410329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5" name="Shape 10865"/>
          <p:cNvSpPr/>
          <p:nvPr/>
        </p:nvSpPr>
        <p:spPr>
          <a:xfrm>
            <a:off x="7730641" y="422353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6" name="Shape 10866"/>
          <p:cNvSpPr/>
          <p:nvPr/>
        </p:nvSpPr>
        <p:spPr>
          <a:xfrm>
            <a:off x="7847476" y="398469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7" name="Shape 10867"/>
          <p:cNvSpPr/>
          <p:nvPr/>
        </p:nvSpPr>
        <p:spPr>
          <a:xfrm>
            <a:off x="7967471" y="398469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8" name="Shape 10868"/>
          <p:cNvSpPr/>
          <p:nvPr/>
        </p:nvSpPr>
        <p:spPr>
          <a:xfrm>
            <a:off x="7847476" y="41022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9" name="Shape 10869"/>
          <p:cNvSpPr/>
          <p:nvPr/>
        </p:nvSpPr>
        <p:spPr>
          <a:xfrm>
            <a:off x="7847476" y="42224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0" name="Shape 10870"/>
          <p:cNvSpPr/>
          <p:nvPr/>
        </p:nvSpPr>
        <p:spPr>
          <a:xfrm>
            <a:off x="7967471" y="41022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1" name="Shape 10871"/>
          <p:cNvSpPr/>
          <p:nvPr/>
        </p:nvSpPr>
        <p:spPr>
          <a:xfrm>
            <a:off x="7967471" y="422245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2" name="Shape 10872"/>
          <p:cNvSpPr/>
          <p:nvPr/>
        </p:nvSpPr>
        <p:spPr>
          <a:xfrm>
            <a:off x="8196730" y="39807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3" name="Shape 10873"/>
          <p:cNvSpPr/>
          <p:nvPr/>
        </p:nvSpPr>
        <p:spPr>
          <a:xfrm>
            <a:off x="8196730" y="409824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4" name="Shape 10874"/>
          <p:cNvSpPr/>
          <p:nvPr/>
        </p:nvSpPr>
        <p:spPr>
          <a:xfrm>
            <a:off x="8196730" y="421849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5" name="Shape 10875"/>
          <p:cNvSpPr/>
          <p:nvPr/>
        </p:nvSpPr>
        <p:spPr>
          <a:xfrm>
            <a:off x="8313480" y="397964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6" name="Shape 10876"/>
          <p:cNvSpPr/>
          <p:nvPr/>
        </p:nvSpPr>
        <p:spPr>
          <a:xfrm>
            <a:off x="8433476" y="39796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7" name="Shape 10877"/>
          <p:cNvSpPr/>
          <p:nvPr/>
        </p:nvSpPr>
        <p:spPr>
          <a:xfrm>
            <a:off x="8313480" y="40971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8" name="Shape 10878"/>
          <p:cNvSpPr/>
          <p:nvPr/>
        </p:nvSpPr>
        <p:spPr>
          <a:xfrm>
            <a:off x="8313480" y="421740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9" name="Shape 10879"/>
          <p:cNvSpPr/>
          <p:nvPr/>
        </p:nvSpPr>
        <p:spPr>
          <a:xfrm>
            <a:off x="8433476" y="40971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80" name="Shape 10880"/>
          <p:cNvSpPr/>
          <p:nvPr/>
        </p:nvSpPr>
        <p:spPr>
          <a:xfrm>
            <a:off x="8433476" y="421740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84" name="Shape 10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5" name="Shape 108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1225363"/>
            <a:ext cx="18859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86" name="Shape 10886"/>
          <p:cNvSpPr txBox="1"/>
          <p:nvPr/>
        </p:nvSpPr>
        <p:spPr>
          <a:xfrm>
            <a:off x="359250" y="453825"/>
            <a:ext cx="8425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l" sz="3000"/>
              <a:t>Mathematical Representation of GameBoard</a:t>
            </a:r>
          </a:p>
        </p:txBody>
      </p:sp>
      <p:sp>
        <p:nvSpPr>
          <p:cNvPr id="10887" name="Shape 10887"/>
          <p:cNvSpPr txBox="1"/>
          <p:nvPr/>
        </p:nvSpPr>
        <p:spPr>
          <a:xfrm>
            <a:off x="243750" y="2849050"/>
            <a:ext cx="8656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000"/>
              <a:t>Mathematical Representation of One_BallMove</a:t>
            </a:r>
          </a:p>
        </p:txBody>
      </p:sp>
      <p:pic>
        <p:nvPicPr>
          <p:cNvPr id="10888" name="Shape 108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25" y="3392350"/>
            <a:ext cx="18859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92" name="Shape 10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3" name="Shape 10893"/>
          <p:cNvSpPr/>
          <p:nvPr/>
        </p:nvSpPr>
        <p:spPr>
          <a:xfrm>
            <a:off x="4248425" y="1386725"/>
            <a:ext cx="2043000" cy="3405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4" name="Shape 10894"/>
          <p:cNvSpPr/>
          <p:nvPr/>
        </p:nvSpPr>
        <p:spPr>
          <a:xfrm>
            <a:off x="4248425" y="1374100"/>
            <a:ext cx="1588500" cy="3909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5" name="Shape 10895"/>
          <p:cNvSpPr/>
          <p:nvPr/>
        </p:nvSpPr>
        <p:spPr>
          <a:xfrm>
            <a:off x="4248425" y="1323700"/>
            <a:ext cx="920400" cy="49170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6" name="Shape 10896"/>
          <p:cNvSpPr/>
          <p:nvPr/>
        </p:nvSpPr>
        <p:spPr>
          <a:xfrm>
            <a:off x="4248425" y="1386675"/>
            <a:ext cx="403500" cy="25044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7" name="Shape 10897"/>
          <p:cNvSpPr/>
          <p:nvPr/>
        </p:nvSpPr>
        <p:spPr>
          <a:xfrm>
            <a:off x="4248425" y="1361475"/>
            <a:ext cx="403500" cy="18909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8" name="Shape 10898"/>
          <p:cNvSpPr/>
          <p:nvPr/>
        </p:nvSpPr>
        <p:spPr>
          <a:xfrm>
            <a:off x="4242100" y="1323700"/>
            <a:ext cx="403500" cy="117120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9" name="Shape 10899"/>
          <p:cNvSpPr txBox="1"/>
          <p:nvPr/>
        </p:nvSpPr>
        <p:spPr>
          <a:xfrm>
            <a:off x="3517250" y="453825"/>
            <a:ext cx="1991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000"/>
              <a:t>Algorithm</a:t>
            </a:r>
          </a:p>
        </p:txBody>
      </p:sp>
      <p:pic>
        <p:nvPicPr>
          <p:cNvPr id="10900" name="Shape 109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38" y="1252538"/>
            <a:ext cx="343852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01" name="Shape 10901"/>
          <p:cNvSpPr/>
          <p:nvPr/>
        </p:nvSpPr>
        <p:spPr>
          <a:xfrm>
            <a:off x="4185400" y="1298475"/>
            <a:ext cx="516900" cy="516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05" name="Shape 10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6" name="Shape 10906"/>
          <p:cNvSpPr txBox="1"/>
          <p:nvPr/>
        </p:nvSpPr>
        <p:spPr>
          <a:xfrm>
            <a:off x="3872400" y="0"/>
            <a:ext cx="1399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3000">
                <a:solidFill>
                  <a:schemeClr val="dk1"/>
                </a:solidFill>
              </a:rPr>
              <a:t>Sets</a:t>
            </a:r>
          </a:p>
        </p:txBody>
      </p:sp>
      <p:sp>
        <p:nvSpPr>
          <p:cNvPr id="10907" name="Shape 10907"/>
          <p:cNvSpPr txBox="1"/>
          <p:nvPr/>
        </p:nvSpPr>
        <p:spPr>
          <a:xfrm>
            <a:off x="239525" y="819425"/>
            <a:ext cx="8257200" cy="3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l"/>
              <a:t>Amount_of_elements = amount_of_ones_in_row + </a:t>
            </a:r>
            <a:r>
              <a:rPr b="1" lang="pl">
                <a:solidFill>
                  <a:schemeClr val="dk1"/>
                </a:solidFill>
              </a:rPr>
              <a:t>amount_of_ones_in_columns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Counting from Position to Right End and Down 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l"/>
              <a:t>(0,0).Position_Moves_Possibilities = </a:t>
            </a:r>
            <a:r>
              <a:rPr b="1" lang="pl"/>
              <a:t>[</a:t>
            </a:r>
          </a:p>
          <a:p>
            <a:pPr lvl="0">
              <a:spcBef>
                <a:spcPts val="0"/>
              </a:spcBef>
              <a:buNone/>
            </a:pPr>
            <a:r>
              <a:rPr b="1" lang="pl"/>
              <a:t>[(0,0)]</a:t>
            </a:r>
          </a:p>
          <a:p>
            <a:pPr lvl="0">
              <a:spcBef>
                <a:spcPts val="0"/>
              </a:spcBef>
              <a:buNone/>
            </a:pPr>
            <a:r>
              <a:rPr b="1" lang="pl">
                <a:solidFill>
                  <a:schemeClr val="dk1"/>
                </a:solidFill>
              </a:rPr>
              <a:t>[(0,0),(0,1)]</a:t>
            </a:r>
          </a:p>
          <a:p>
            <a:pPr lvl="0">
              <a:spcBef>
                <a:spcPts val="0"/>
              </a:spcBef>
              <a:buNone/>
            </a:pPr>
            <a:r>
              <a:rPr b="1" lang="pl">
                <a:solidFill>
                  <a:schemeClr val="dk1"/>
                </a:solidFill>
              </a:rPr>
              <a:t>[(0,0),(0,1),(0,2)]</a:t>
            </a:r>
          </a:p>
          <a:p>
            <a:pPr lvl="0">
              <a:spcBef>
                <a:spcPts val="0"/>
              </a:spcBef>
              <a:buNone/>
            </a:pPr>
            <a:r>
              <a:rPr b="1" lang="pl">
                <a:solidFill>
                  <a:schemeClr val="dk1"/>
                </a:solidFill>
              </a:rPr>
              <a:t>[(0,0),(0,1),(0,2),(0,3)]</a:t>
            </a:r>
          </a:p>
          <a:p>
            <a:pPr lvl="0">
              <a:spcBef>
                <a:spcPts val="0"/>
              </a:spcBef>
              <a:buNone/>
            </a:pPr>
            <a:r>
              <a:rPr b="1" lang="pl">
                <a:solidFill>
                  <a:schemeClr val="dk1"/>
                </a:solidFill>
              </a:rPr>
              <a:t>[(0,0),(1,0)]</a:t>
            </a:r>
          </a:p>
          <a:p>
            <a:pPr lvl="0">
              <a:spcBef>
                <a:spcPts val="0"/>
              </a:spcBef>
              <a:buNone/>
            </a:pPr>
            <a:r>
              <a:rPr b="1" lang="pl">
                <a:solidFill>
                  <a:schemeClr val="dk1"/>
                </a:solidFill>
              </a:rPr>
              <a:t>[(0,0),(1,0),(2,0)]</a:t>
            </a:r>
          </a:p>
          <a:p>
            <a:pPr lvl="0">
              <a:spcBef>
                <a:spcPts val="0"/>
              </a:spcBef>
              <a:buNone/>
            </a:pPr>
            <a:r>
              <a:rPr b="1" lang="pl">
                <a:solidFill>
                  <a:schemeClr val="dk1"/>
                </a:solidFill>
              </a:rPr>
              <a:t>[(0,0),(1,0),(2,0),(3,0)]</a:t>
            </a:r>
          </a:p>
          <a:p>
            <a:pPr lvl="0">
              <a:spcBef>
                <a:spcPts val="0"/>
              </a:spcBef>
              <a:buNone/>
            </a:pPr>
            <a:r>
              <a:rPr b="1" lang="pl">
                <a:solidFill>
                  <a:schemeClr val="dk1"/>
                </a:solidFill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POS,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295400" y="304800"/>
            <a:ext cx="6781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l" sz="3000"/>
              <a:t>Purpose</a:t>
            </a:r>
            <a:r>
              <a:rPr i="1" lang="pl" sz="3000"/>
              <a:t>: To left one element.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1706250"/>
            <a:ext cx="35052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It is allowed to cross any objects amount in </a:t>
            </a:r>
            <a:r>
              <a:rPr b="1" lang="pl" sz="2400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1" lang="pl" sz="2400"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295400" y="304800"/>
            <a:ext cx="67818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pl" sz="3000"/>
              <a:t>Moves Amount Formula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pl" sz="3000"/>
              <a:t>for nxn matrix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1709738"/>
            <a:ext cx="48958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2710950" y="4671725"/>
            <a:ext cx="3722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l"/>
              <a:t>MA = n^{2} + 2*\sum_{i=1}^{n-1}[(n-i)*(n)]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863" y="3034125"/>
            <a:ext cx="14382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409750" y="3530450"/>
            <a:ext cx="43245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pl">
                <a:solidFill>
                  <a:srgbClr val="0000FF"/>
                </a:solidFill>
              </a:rPr>
              <a:t>Amount_Of_SingleBall_Moves</a:t>
            </a:r>
            <a:r>
              <a:rPr b="1" lang="pl">
                <a:solidFill>
                  <a:schemeClr val="dk1"/>
                </a:solidFill>
              </a:rPr>
              <a:t> = n*n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pl">
                <a:solidFill>
                  <a:srgbClr val="0000FF"/>
                </a:solidFill>
              </a:rPr>
              <a:t>Amount_Of_DoubleBall_Moves</a:t>
            </a:r>
            <a:r>
              <a:rPr b="1" lang="pl">
                <a:solidFill>
                  <a:schemeClr val="dk1"/>
                </a:solidFill>
              </a:rPr>
              <a:t> = 2*(n-1)*n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pl">
                <a:solidFill>
                  <a:srgbClr val="0000FF"/>
                </a:solidFill>
              </a:rPr>
              <a:t>Amount_Of_TripleBall_Moves</a:t>
            </a:r>
            <a:r>
              <a:rPr b="1" lang="pl">
                <a:solidFill>
                  <a:schemeClr val="dk1"/>
                </a:solidFill>
              </a:rPr>
              <a:t> = 2*(n-2)*n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pl">
                <a:solidFill>
                  <a:srgbClr val="0000FF"/>
                </a:solidFill>
              </a:rPr>
              <a:t>ALL_3x3_Moves</a:t>
            </a:r>
            <a:r>
              <a:rPr b="1" lang="pl">
                <a:solidFill>
                  <a:schemeClr val="dk1"/>
                </a:solidFill>
              </a:rPr>
              <a:t> = n*n + 2*(n-1)*n + 2*(n-2)*n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3810000" y="228600"/>
            <a:ext cx="152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pl" sz="3000"/>
              <a:t>2x2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3964766" y="995301"/>
            <a:ext cx="1214469" cy="1214499"/>
            <a:chOff x="3962279" y="1143000"/>
            <a:chExt cx="985850" cy="985875"/>
          </a:xfrm>
        </p:grpSpPr>
        <p:sp>
          <p:nvSpPr>
            <p:cNvPr id="106" name="Shape 106"/>
            <p:cNvSpPr/>
            <p:nvPr/>
          </p:nvSpPr>
          <p:spPr>
            <a:xfrm>
              <a:off x="3962279" y="1143000"/>
              <a:ext cx="463200" cy="463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62279" y="1665675"/>
              <a:ext cx="463200" cy="4632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4484929" y="1143000"/>
              <a:ext cx="463200" cy="4632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484929" y="1665675"/>
              <a:ext cx="463200" cy="4632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785227" y="2514874"/>
            <a:ext cx="761983" cy="761982"/>
            <a:chOff x="2971679" y="2361999"/>
            <a:chExt cx="533303" cy="533601"/>
          </a:xfrm>
        </p:grpSpPr>
        <p:sp>
          <p:nvSpPr>
            <p:cNvPr id="111" name="Shape 111"/>
            <p:cNvSpPr/>
            <p:nvPr/>
          </p:nvSpPr>
          <p:spPr>
            <a:xfrm>
              <a:off x="2971679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971679" y="2644800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254482" y="2361999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254482" y="2644800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988198" y="2514874"/>
            <a:ext cx="761663" cy="761982"/>
            <a:chOff x="3581182" y="2361999"/>
            <a:chExt cx="533303" cy="533601"/>
          </a:xfrm>
        </p:grpSpPr>
        <p:sp>
          <p:nvSpPr>
            <p:cNvPr id="116" name="Shape 116"/>
            <p:cNvSpPr/>
            <p:nvPr/>
          </p:nvSpPr>
          <p:spPr>
            <a:xfrm>
              <a:off x="3581182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581182" y="2644800"/>
              <a:ext cx="250500" cy="2508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863984" y="2361999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863984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4190849" y="2514874"/>
            <a:ext cx="761876" cy="761982"/>
            <a:chOff x="4190782" y="2361999"/>
            <a:chExt cx="533303" cy="533601"/>
          </a:xfrm>
        </p:grpSpPr>
        <p:sp>
          <p:nvSpPr>
            <p:cNvPr id="121" name="Shape 121"/>
            <p:cNvSpPr/>
            <p:nvPr/>
          </p:nvSpPr>
          <p:spPr>
            <a:xfrm>
              <a:off x="4190782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190782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473584" y="2361999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473584" y="2644800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5393713" y="2514874"/>
            <a:ext cx="761983" cy="761982"/>
            <a:chOff x="4800382" y="2361999"/>
            <a:chExt cx="533303" cy="533601"/>
          </a:xfrm>
        </p:grpSpPr>
        <p:sp>
          <p:nvSpPr>
            <p:cNvPr id="126" name="Shape 126"/>
            <p:cNvSpPr/>
            <p:nvPr/>
          </p:nvSpPr>
          <p:spPr>
            <a:xfrm>
              <a:off x="4800382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800382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083184" y="2361999"/>
              <a:ext cx="250500" cy="2508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083184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6596684" y="2514661"/>
            <a:ext cx="762089" cy="762196"/>
            <a:chOff x="5409982" y="2361999"/>
            <a:chExt cx="533303" cy="533601"/>
          </a:xfrm>
        </p:grpSpPr>
        <p:sp>
          <p:nvSpPr>
            <p:cNvPr id="131" name="Shape 131"/>
            <p:cNvSpPr/>
            <p:nvPr/>
          </p:nvSpPr>
          <p:spPr>
            <a:xfrm>
              <a:off x="5409982" y="2361999"/>
              <a:ext cx="250500" cy="250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409982" y="2644800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692784" y="2361999"/>
              <a:ext cx="250500" cy="250800"/>
            </a:xfrm>
            <a:prstGeom prst="ellipse">
              <a:avLst/>
            </a:prstGeom>
            <a:solidFill>
              <a:srgbClr val="7EEEA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692784" y="2644800"/>
              <a:ext cx="250500" cy="250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1409699" y="3733795"/>
            <a:ext cx="609480" cy="609605"/>
            <a:chOff x="2743200" y="3047754"/>
            <a:chExt cx="304679" cy="305046"/>
          </a:xfrm>
        </p:grpSpPr>
        <p:sp>
          <p:nvSpPr>
            <p:cNvPr id="136" name="Shape 136"/>
            <p:cNvSpPr/>
            <p:nvPr/>
          </p:nvSpPr>
          <p:spPr>
            <a:xfrm>
              <a:off x="2743200" y="3047754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743200" y="3209400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04779" y="3047754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04779" y="32094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2324099" y="3733795"/>
            <a:ext cx="609602" cy="609605"/>
            <a:chOff x="3124079" y="3048000"/>
            <a:chExt cx="304679" cy="305046"/>
          </a:xfrm>
        </p:grpSpPr>
        <p:sp>
          <p:nvSpPr>
            <p:cNvPr id="141" name="Shape 141"/>
            <p:cNvSpPr/>
            <p:nvPr/>
          </p:nvSpPr>
          <p:spPr>
            <a:xfrm>
              <a:off x="3124079" y="3048000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124079" y="3209646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285659" y="3048000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285659" y="3209646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3771815" y="3734039"/>
            <a:ext cx="609724" cy="609361"/>
            <a:chOff x="4114921" y="3047754"/>
            <a:chExt cx="304679" cy="305046"/>
          </a:xfrm>
        </p:grpSpPr>
        <p:sp>
          <p:nvSpPr>
            <p:cNvPr id="146" name="Shape 146"/>
            <p:cNvSpPr/>
            <p:nvPr/>
          </p:nvSpPr>
          <p:spPr>
            <a:xfrm>
              <a:off x="4114921" y="3047754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114921" y="3209400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4276500" y="3047754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4276500" y="32094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4686421" y="3733795"/>
            <a:ext cx="609480" cy="609605"/>
            <a:chOff x="4495800" y="3048000"/>
            <a:chExt cx="304679" cy="305046"/>
          </a:xfrm>
        </p:grpSpPr>
        <p:sp>
          <p:nvSpPr>
            <p:cNvPr id="151" name="Shape 151"/>
            <p:cNvSpPr/>
            <p:nvPr/>
          </p:nvSpPr>
          <p:spPr>
            <a:xfrm>
              <a:off x="4495800" y="3048000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495800" y="3209646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657379" y="30480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657379" y="3209646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210251" y="3733948"/>
            <a:ext cx="609785" cy="609452"/>
            <a:chOff x="5387575" y="3047754"/>
            <a:chExt cx="304679" cy="305046"/>
          </a:xfrm>
        </p:grpSpPr>
        <p:sp>
          <p:nvSpPr>
            <p:cNvPr id="156" name="Shape 156"/>
            <p:cNvSpPr/>
            <p:nvPr/>
          </p:nvSpPr>
          <p:spPr>
            <a:xfrm>
              <a:off x="5387575" y="3047754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387575" y="32094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5549154" y="3047754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549154" y="3209400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7124851" y="3733765"/>
            <a:ext cx="609450" cy="609635"/>
            <a:chOff x="5768454" y="3048000"/>
            <a:chExt cx="304679" cy="305046"/>
          </a:xfrm>
        </p:grpSpPr>
        <p:sp>
          <p:nvSpPr>
            <p:cNvPr id="161" name="Shape 161"/>
            <p:cNvSpPr/>
            <p:nvPr/>
          </p:nvSpPr>
          <p:spPr>
            <a:xfrm>
              <a:off x="5768454" y="3048000"/>
              <a:ext cx="143100" cy="143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768454" y="3209646"/>
              <a:ext cx="143100" cy="143400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930034" y="3048000"/>
              <a:ext cx="143100" cy="143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5930034" y="3209646"/>
              <a:ext cx="143100" cy="143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381000" y="158297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81000" y="17853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81000" y="199251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81562" y="15811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87550" y="15811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81562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81562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787550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787550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038600" y="304800"/>
            <a:ext cx="106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l" sz="3000"/>
              <a:t>3x3</a:t>
            </a:r>
          </a:p>
        </p:txBody>
      </p:sp>
      <p:sp>
        <p:nvSpPr>
          <p:cNvPr id="179" name="Shape 179"/>
          <p:cNvSpPr/>
          <p:nvPr/>
        </p:nvSpPr>
        <p:spPr>
          <a:xfrm>
            <a:off x="381000" y="22708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81000" y="247322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81000" y="26803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81562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787550" y="2268936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81562" y="24713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81562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787550" y="24713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787550" y="267848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81000" y="29692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81000" y="31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81000" y="33787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81562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87550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81562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581562" y="33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87550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87550" y="33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181100" y="158297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181100" y="17853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181100" y="199251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381516" y="158110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587504" y="1581103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381516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381516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587504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587504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181100" y="22708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181100" y="247322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181100" y="26803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381516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587504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381516" y="24713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381516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1587504" y="24713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1587504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181100" y="29692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1181100" y="31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1181100" y="3378751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381516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587504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381516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1381516" y="33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587504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1587504" y="33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943100" y="1582975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1943100" y="178539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943100" y="199251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2143516" y="158110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349504" y="158110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2143516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2143516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2349504" y="178351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2349504" y="199064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943100" y="2270808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943100" y="2473223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943100" y="268035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2143516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2349504" y="2268936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143516" y="2471350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143516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2349504" y="247135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349504" y="2678480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943100" y="2969207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943100" y="3171622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1943100" y="3378751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143516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2349504" y="2967335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143516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43516" y="3376879"/>
            <a:ext cx="1830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349504" y="316974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2349504" y="3376879"/>
            <a:ext cx="1830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229100" y="158296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229100" y="17846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229100" y="19911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429517" y="15810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635506" y="15810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4429517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429517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635506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635506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229100" y="226844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229100" y="247016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4229100" y="267658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429517" y="22665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635506" y="22665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4429517" y="2468302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429517" y="26747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635506" y="246830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635506" y="267472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2705100" y="158296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705100" y="178468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2705100" y="199110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905517" y="15810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3111506" y="15810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905517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2905517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111506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111506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705100" y="228577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705100" y="2487499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2705100" y="269392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2905517" y="228391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111506" y="228391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905517" y="248563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905517" y="26920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111506" y="248563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3111506" y="269205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705100" y="297311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705100" y="316617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2705100" y="337259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905517" y="29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111506" y="2971253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905517" y="31643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905517" y="33707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111506" y="316430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111506" y="337072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467100" y="158296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3467100" y="1784687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3467100" y="1991108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667517" y="15810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3873506" y="1581099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3667517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3667517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873506" y="178282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873506" y="198924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467100" y="227711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467100" y="247883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3467100" y="2685253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667517" y="22752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873506" y="227524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667517" y="24769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3667517" y="26833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873506" y="2476966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873506" y="2683387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467100" y="2971258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467100" y="3172980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467100" y="3379401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667517" y="29693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3873506" y="2969392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3667517" y="31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667517" y="3377535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873506" y="3171114"/>
            <a:ext cx="182700" cy="183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73506" y="3377535"/>
            <a:ext cx="182700" cy="183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515100" y="158303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6515100" y="1783871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6515100" y="198939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6715516" y="158117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6921504" y="158117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6715516" y="1782013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6715516" y="1987532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921504" y="178201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6921504" y="19875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515100" y="227414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515100" y="247498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6515100" y="268050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715516" y="227228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6921504" y="227228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6715516" y="247312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6715516" y="267864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6921504" y="2473129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6921504" y="267864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953000" y="15830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953000" y="17838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953000" y="19893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153562" y="15811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359550" y="15811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153562" y="17820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153562" y="19875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5359550" y="17820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359550" y="19875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4953000" y="228277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953000" y="2483616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953000" y="268913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153562" y="22809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359550" y="22809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153562" y="248175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5153562" y="26872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5359550" y="2481758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5359550" y="26872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753100" y="158303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753100" y="1783873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5753100" y="1989392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5953516" y="1581174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6159504" y="158117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953516" y="1782015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953516" y="19875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6159504" y="1782015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6159504" y="1987534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5753100" y="226551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753100" y="2466358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5753100" y="2671877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953516" y="22636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159504" y="226365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5953516" y="2464500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953516" y="2670019"/>
            <a:ext cx="1824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6159504" y="2464500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159504" y="2670019"/>
            <a:ext cx="182400" cy="182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277100" y="2283407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7277100" y="248582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7277100" y="2692951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7477517" y="228153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7683506" y="228153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7477517" y="248394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7477517" y="269107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7683506" y="248394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7683506" y="269107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7277100" y="1591668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7277100" y="179408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7277100" y="2001213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7477517" y="158979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7683506" y="1589796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477517" y="179221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7477517" y="199934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7683506" y="179221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7683506" y="1999340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8039100" y="227950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8039100" y="248191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8039100" y="268904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8239517" y="22776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8445506" y="227763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8239517" y="248004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8239517" y="268717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8445506" y="248004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8445506" y="268717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8039100" y="1582972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8039100" y="178538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8039100" y="1992516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8239517" y="1581099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8445506" y="1581099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8239517" y="178351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8239517" y="199064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8445506" y="1783514"/>
            <a:ext cx="187200" cy="18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8445506" y="1990644"/>
            <a:ext cx="187200" cy="183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57177" y="6383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57177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57177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151534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248444" y="638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51534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151534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248444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248444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57177" y="38493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7177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57177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151534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248444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51534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151534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248444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248444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57177" y="772550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57177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57177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151534" y="772550"/>
            <a:ext cx="849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248444" y="772550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151534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51534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248444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48444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433597" y="6383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433597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33597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527886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624796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527886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527886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624796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624796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433597" y="38493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433597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433597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527886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624796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527886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527886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624796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624796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433597" y="772550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433597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433597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527886" y="772550"/>
            <a:ext cx="849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624796" y="772550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27886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527886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624796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624796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792092" y="6383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792092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792092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886381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983292" y="638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886381" y="158353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886381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983292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983292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792092" y="38493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792092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792092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886381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983292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886381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886381" y="576103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983292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983292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792092" y="772550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792092" y="866424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792092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886381" y="772550"/>
            <a:ext cx="849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983292" y="772550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886381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886381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983292" y="86642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983292" y="96248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1867578" y="63836"/>
            <a:ext cx="858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1867578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1867578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1961868" y="638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2057917" y="63836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1961868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1961868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2057917" y="158353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2057917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1867578" y="384936"/>
            <a:ext cx="858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1867578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1867578" y="576103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1961868" y="3849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2057917" y="3849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1961868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1961868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2057917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2057917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1150587" y="63836"/>
            <a:ext cx="858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1150587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1150587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1244877" y="63836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1341788" y="638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1244877" y="158353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1244877" y="255037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1341788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1341788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1150587" y="384936"/>
            <a:ext cx="858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1150587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1150587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1244877" y="3849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1341788" y="3849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1244877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1244877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1341788" y="479419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1341788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1150587" y="772550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1150587" y="866424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1150587" y="962484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1244877" y="772550"/>
            <a:ext cx="84600" cy="8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1341788" y="772550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1244877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1244877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1341788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1341788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1509083" y="63836"/>
            <a:ext cx="858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1509083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1509083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1603372" y="638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1700283" y="63836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1603372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1603372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1700283" y="15835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1700283" y="255037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1509083" y="384936"/>
            <a:ext cx="858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1509083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1509083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1603372" y="3849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700283" y="384936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1603372" y="479419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1603372" y="576103"/>
            <a:ext cx="858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1700283" y="479419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1700283" y="576103"/>
            <a:ext cx="858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1509083" y="772550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1509083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1509083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1603372" y="772550"/>
            <a:ext cx="84600" cy="8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1700283" y="772550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603372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1603372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1700283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1700283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1867578" y="772550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1867578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1867578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1961868" y="772550"/>
            <a:ext cx="84600" cy="8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2057917" y="772550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1961868" y="86642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1961868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2057917" y="866424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057917" y="96248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2929612" y="6383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2929612" y="15835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2929612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3022558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3118089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3022558" y="15835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3022558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118089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118089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2929612" y="38493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2929612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2929612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3022558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3118089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3022558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3022558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3118089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3118089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2205160" y="6383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2205160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2205160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2298174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2393705" y="6383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2298174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2298174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2393705" y="15835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2393705" y="25503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2205160" y="38493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2205160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2205160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2298174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2393705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2298174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2298174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2393705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2393705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2205160" y="772550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2205160" y="86642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2205160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2298174" y="772550"/>
            <a:ext cx="84600" cy="8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2393705" y="772550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2298174" y="86642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2298174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2393705" y="866424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2393705" y="962484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2576221" y="6383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2576221" y="15835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2576221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669167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2764698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2669167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2669167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2764698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2764698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2576221" y="38493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2576221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2576221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2669167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2764698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669167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2669167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2764698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2764698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2576221" y="772550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2576221" y="866424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2576221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2669167" y="772550"/>
            <a:ext cx="84600" cy="8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2764698" y="772550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2669167" y="86642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2669167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2764698" y="86642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2764698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2929612" y="772550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2929612" y="866424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2929612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3022558" y="772550"/>
            <a:ext cx="84600" cy="8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3118089" y="772550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3022558" y="866424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3022558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3118089" y="86642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3118089" y="96248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3283003" y="38493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283003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283003" y="57610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3375950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3471481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3375950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3375950" y="57610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3471481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3471481" y="57610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3636394" y="772550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3636394" y="866424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3636394" y="962484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3729341" y="772550"/>
            <a:ext cx="867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3824872" y="772550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3729341" y="86642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3729341" y="96248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3824872" y="86642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3824872" y="96248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3283003" y="6383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3283003" y="15835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3283003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3375950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3471481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3375950" y="15835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3375950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3471481" y="15835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3471481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3636394" y="38493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3636394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3636394" y="57610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3729341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3824872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3729341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3729341" y="57610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3824872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3824872" y="57610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3636394" y="6383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3636394" y="15835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3636394" y="25503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3729341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3824872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3729341" y="15835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3729341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3824872" y="15835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3824872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3283003" y="772550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3283003" y="866424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3283003" y="96248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3375950" y="772550"/>
            <a:ext cx="867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3471481" y="772550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3375950" y="866424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3375950" y="96248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3471481" y="866424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3471481" y="96248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57177" y="109941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57177" y="119328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57177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151534" y="1099414"/>
            <a:ext cx="849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248444" y="109941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151534" y="1193288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151534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248444" y="119328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248444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433597" y="109941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433597" y="119328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433597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527886" y="1099414"/>
            <a:ext cx="849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624796" y="109941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527886" y="1193288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527886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624796" y="1193288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624796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792092" y="109941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792092" y="119328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792092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886381" y="1099414"/>
            <a:ext cx="849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983292" y="1099414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886381" y="1193288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886381" y="1289348"/>
            <a:ext cx="849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983292" y="119328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983292" y="1289348"/>
            <a:ext cx="849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1150587" y="109941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1150587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1150587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1244877" y="1099414"/>
            <a:ext cx="84600" cy="8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1341788" y="109941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1244877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244877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1341788" y="1193288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1341788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1509083" y="109941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1509083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1509083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1603372" y="1099414"/>
            <a:ext cx="84600" cy="8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1700283" y="109941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1603372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1603372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1700283" y="1193288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1700283" y="1289348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1867578" y="109941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1867578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1867578" y="1289348"/>
            <a:ext cx="84600" cy="84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1961868" y="1099414"/>
            <a:ext cx="84600" cy="84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2057917" y="1099414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1961868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1961868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2057917" y="119328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2057917" y="1289348"/>
            <a:ext cx="84600" cy="84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2205160" y="109941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205160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2205160" y="1289348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2298174" y="1099414"/>
            <a:ext cx="84600" cy="8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2393705" y="109941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2298174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2298174" y="1289348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2393705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2393705" y="128934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2576221" y="109941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2576221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2576221" y="1289348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669167" y="1099414"/>
            <a:ext cx="84600" cy="8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2764698" y="109941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2669167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2669167" y="1289348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2764698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2764698" y="1289348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2929612" y="109941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2929612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2929612" y="128934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3022558" y="1099414"/>
            <a:ext cx="84600" cy="84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3118089" y="1099414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3022558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/>
          <p:nvPr/>
        </p:nvSpPr>
        <p:spPr>
          <a:xfrm>
            <a:off x="3022558" y="1289348"/>
            <a:ext cx="84600" cy="84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3118089" y="119328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3118089" y="1289348"/>
            <a:ext cx="84600" cy="84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3636394" y="109941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3636394" y="119328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3636394" y="128934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3729341" y="1099414"/>
            <a:ext cx="867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3824872" y="109941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3729341" y="119328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3729341" y="128934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3824872" y="119328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3824872" y="1289348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3283003" y="109941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3283003" y="119328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3283003" y="128934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3375950" y="1099414"/>
            <a:ext cx="86700" cy="8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3471481" y="1099414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3375950" y="119328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3375950" y="1289348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3471481" y="1193288"/>
            <a:ext cx="86700" cy="85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3471481" y="1289348"/>
            <a:ext cx="86700" cy="8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57177" y="14861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57177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57177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151534" y="14861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248444" y="148611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151534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151534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248444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248444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57177" y="18072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57177" y="19017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57177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151534" y="18072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248444" y="1807237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151534" y="19017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151534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248444" y="19017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248444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57177" y="220165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57177" y="229688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57177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151534" y="2201655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/>
        </p:nvSpPr>
        <p:spPr>
          <a:xfrm>
            <a:off x="248444" y="2201655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151534" y="22968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151534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248444" y="22968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248444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433597" y="14861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433597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433597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527886" y="14861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624796" y="148611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527886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527886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/>
          <p:nvPr/>
        </p:nvSpPr>
        <p:spPr>
          <a:xfrm>
            <a:off x="624796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624796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433597" y="18072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433597" y="19017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433597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527886" y="18072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624796" y="1807237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527886" y="19017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" name="Shape 855"/>
          <p:cNvSpPr/>
          <p:nvPr/>
        </p:nvSpPr>
        <p:spPr>
          <a:xfrm>
            <a:off x="527886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624796" y="19017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624796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433597" y="220165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433597" y="229688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433597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527886" y="220165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624796" y="2201655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527886" y="22968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527886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624796" y="22968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624796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792092" y="14861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792092" y="158063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792092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886381" y="14861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983292" y="148611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886381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886381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983292" y="15806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983292" y="16773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792092" y="18072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792092" y="19017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792092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886381" y="18072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983292" y="1807237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886381" y="19017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886381" y="19984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983292" y="19017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983292" y="19984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792092" y="220165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792092" y="229688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792092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886381" y="220165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983292" y="220165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886381" y="22968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886381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983292" y="22968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983292" y="239433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1867578" y="14861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1867578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1867578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1961868" y="14861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2057917" y="148611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1961868" y="158063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1961868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2057917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2057917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1867578" y="18072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1867578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1867578" y="19984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1961868" y="18072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2057917" y="1807237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1961868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1961868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2057917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2057917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1150587" y="14861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1150587" y="158063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1150587" y="167732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1244877" y="14861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1341788" y="148611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1244877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1244877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1341788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1341788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1150587" y="18072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1150587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1150587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1244877" y="18072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1341788" y="1807237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1244877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1244877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1341788" y="190172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1341788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1150587" y="220165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1150587" y="229688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1150587" y="2394332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1244877" y="220165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1341788" y="220165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1244877" y="22968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1244877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1341788" y="22968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1341788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1509083" y="14861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1509083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1509083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1603372" y="14861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1700283" y="148611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1603372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1603372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1700283" y="15806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1700283" y="16773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509083" y="18072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1509083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1509083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1603372" y="18072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1700283" y="1807237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1603372" y="19017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1603372" y="19984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1700283" y="190172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1700283" y="19984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1509083" y="220165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1509083" y="229688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1509083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1603372" y="220165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1700283" y="220165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1603372" y="22968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1603372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1700283" y="22968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1700283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1867578" y="220165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1867578" y="229688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1867578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1961868" y="220165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2057917" y="220165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1961868" y="22968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1961868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2057917" y="22968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2057917" y="239433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2929612" y="14861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2929612" y="158063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2929612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" name="Shape 978"/>
          <p:cNvSpPr/>
          <p:nvPr/>
        </p:nvSpPr>
        <p:spPr>
          <a:xfrm>
            <a:off x="3022558" y="14861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3118089" y="148611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>
            <a:off x="3022558" y="158063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3022558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3118089" y="15806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3118089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2929612" y="18072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" name="Shape 985"/>
          <p:cNvSpPr/>
          <p:nvPr/>
        </p:nvSpPr>
        <p:spPr>
          <a:xfrm>
            <a:off x="2929612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2929612" y="19984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3022558" y="18072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3118089" y="1807237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3022558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3022558" y="19984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" name="Shape 991"/>
          <p:cNvSpPr/>
          <p:nvPr/>
        </p:nvSpPr>
        <p:spPr>
          <a:xfrm>
            <a:off x="3118089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3118089" y="19984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" name="Shape 993"/>
          <p:cNvSpPr/>
          <p:nvPr/>
        </p:nvSpPr>
        <p:spPr>
          <a:xfrm>
            <a:off x="2205160" y="14861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2205160" y="15806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" name="Shape 995"/>
          <p:cNvSpPr/>
          <p:nvPr/>
        </p:nvSpPr>
        <p:spPr>
          <a:xfrm>
            <a:off x="2205160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2298174" y="14861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" name="Shape 997"/>
          <p:cNvSpPr/>
          <p:nvPr/>
        </p:nvSpPr>
        <p:spPr>
          <a:xfrm>
            <a:off x="2393705" y="148611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8" name="Shape 998"/>
          <p:cNvSpPr/>
          <p:nvPr/>
        </p:nvSpPr>
        <p:spPr>
          <a:xfrm>
            <a:off x="2298174" y="158063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" name="Shape 999"/>
          <p:cNvSpPr/>
          <p:nvPr/>
        </p:nvSpPr>
        <p:spPr>
          <a:xfrm>
            <a:off x="2298174" y="167732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2393705" y="15806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" name="Shape 1001"/>
          <p:cNvSpPr/>
          <p:nvPr/>
        </p:nvSpPr>
        <p:spPr>
          <a:xfrm>
            <a:off x="2393705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2" name="Shape 1002"/>
          <p:cNvSpPr/>
          <p:nvPr/>
        </p:nvSpPr>
        <p:spPr>
          <a:xfrm>
            <a:off x="2205160" y="18072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2205160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2205160" y="19984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2298174" y="18072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2393705" y="1807237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2298174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2298174" y="19984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2393705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2393705" y="19984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2205160" y="220165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2205160" y="229688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2205160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2298174" y="220165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2393705" y="220165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2298174" y="229688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2298174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2393705" y="22968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2393705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2576221" y="14861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2576221" y="158063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2576221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2669167" y="14861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2764698" y="148611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2669167" y="15806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2669167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2764698" y="15806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2764698" y="16773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2576221" y="18072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2576221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2576221" y="19984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2669167" y="18072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2764698" y="1807237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2669167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2669167" y="19984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2764698" y="19017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2764698" y="19984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2576221" y="220165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2576221" y="229688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" name="Shape 1040"/>
          <p:cNvSpPr/>
          <p:nvPr/>
        </p:nvSpPr>
        <p:spPr>
          <a:xfrm>
            <a:off x="2576221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2669167" y="220165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/>
          <p:nvPr/>
        </p:nvSpPr>
        <p:spPr>
          <a:xfrm>
            <a:off x="2764698" y="220165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3" name="Shape 1043"/>
          <p:cNvSpPr/>
          <p:nvPr/>
        </p:nvSpPr>
        <p:spPr>
          <a:xfrm>
            <a:off x="2669167" y="229688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4" name="Shape 1044"/>
          <p:cNvSpPr/>
          <p:nvPr/>
        </p:nvSpPr>
        <p:spPr>
          <a:xfrm>
            <a:off x="2669167" y="2394332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5" name="Shape 1045"/>
          <p:cNvSpPr/>
          <p:nvPr/>
        </p:nvSpPr>
        <p:spPr>
          <a:xfrm>
            <a:off x="2764698" y="22968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2764698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2929612" y="220165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x="2929612" y="229688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9" name="Shape 1049"/>
          <p:cNvSpPr/>
          <p:nvPr/>
        </p:nvSpPr>
        <p:spPr>
          <a:xfrm>
            <a:off x="2929612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0" name="Shape 1050"/>
          <p:cNvSpPr/>
          <p:nvPr/>
        </p:nvSpPr>
        <p:spPr>
          <a:xfrm>
            <a:off x="3022558" y="220165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3118089" y="220165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3022558" y="22968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3" name="Shape 1053"/>
          <p:cNvSpPr/>
          <p:nvPr/>
        </p:nvSpPr>
        <p:spPr>
          <a:xfrm>
            <a:off x="3022558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3118089" y="22968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3118089" y="239433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3283003" y="18072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7" name="Shape 1057"/>
          <p:cNvSpPr/>
          <p:nvPr/>
        </p:nvSpPr>
        <p:spPr>
          <a:xfrm>
            <a:off x="3283003" y="19017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" name="Shape 1058"/>
          <p:cNvSpPr/>
          <p:nvPr/>
        </p:nvSpPr>
        <p:spPr>
          <a:xfrm>
            <a:off x="3283003" y="19984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9" name="Shape 1059"/>
          <p:cNvSpPr/>
          <p:nvPr/>
        </p:nvSpPr>
        <p:spPr>
          <a:xfrm>
            <a:off x="3375950" y="18072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0" name="Shape 1060"/>
          <p:cNvSpPr/>
          <p:nvPr/>
        </p:nvSpPr>
        <p:spPr>
          <a:xfrm>
            <a:off x="3471481" y="1807237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3375950" y="19017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3375950" y="19984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" name="Shape 1063"/>
          <p:cNvSpPr/>
          <p:nvPr/>
        </p:nvSpPr>
        <p:spPr>
          <a:xfrm>
            <a:off x="3471481" y="19017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3471481" y="19984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3636394" y="220165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3636394" y="2296884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3636394" y="239433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3729341" y="220165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3824872" y="2201655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" name="Shape 1070"/>
          <p:cNvSpPr/>
          <p:nvPr/>
        </p:nvSpPr>
        <p:spPr>
          <a:xfrm>
            <a:off x="3729341" y="2296884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3729341" y="239433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" name="Shape 1072"/>
          <p:cNvSpPr/>
          <p:nvPr/>
        </p:nvSpPr>
        <p:spPr>
          <a:xfrm>
            <a:off x="3824872" y="2296884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3" name="Shape 1073"/>
          <p:cNvSpPr/>
          <p:nvPr/>
        </p:nvSpPr>
        <p:spPr>
          <a:xfrm>
            <a:off x="3824872" y="2394332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/>
          <p:nvPr/>
        </p:nvSpPr>
        <p:spPr>
          <a:xfrm>
            <a:off x="3283003" y="14861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" name="Shape 1075"/>
          <p:cNvSpPr/>
          <p:nvPr/>
        </p:nvSpPr>
        <p:spPr>
          <a:xfrm>
            <a:off x="3283003" y="158063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3283003" y="16773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7" name="Shape 1077"/>
          <p:cNvSpPr/>
          <p:nvPr/>
        </p:nvSpPr>
        <p:spPr>
          <a:xfrm>
            <a:off x="3375950" y="14861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" name="Shape 1078"/>
          <p:cNvSpPr/>
          <p:nvPr/>
        </p:nvSpPr>
        <p:spPr>
          <a:xfrm>
            <a:off x="3471481" y="148611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" name="Shape 1079"/>
          <p:cNvSpPr/>
          <p:nvPr/>
        </p:nvSpPr>
        <p:spPr>
          <a:xfrm>
            <a:off x="3375950" y="158063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0" name="Shape 1080"/>
          <p:cNvSpPr/>
          <p:nvPr/>
        </p:nvSpPr>
        <p:spPr>
          <a:xfrm>
            <a:off x="3375950" y="16773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1" name="Shape 1081"/>
          <p:cNvSpPr/>
          <p:nvPr/>
        </p:nvSpPr>
        <p:spPr>
          <a:xfrm>
            <a:off x="3471481" y="158063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" name="Shape 1082"/>
          <p:cNvSpPr/>
          <p:nvPr/>
        </p:nvSpPr>
        <p:spPr>
          <a:xfrm>
            <a:off x="3471481" y="16773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" name="Shape 1083"/>
          <p:cNvSpPr/>
          <p:nvPr/>
        </p:nvSpPr>
        <p:spPr>
          <a:xfrm>
            <a:off x="3636394" y="18072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/>
        </p:nvSpPr>
        <p:spPr>
          <a:xfrm>
            <a:off x="3636394" y="19017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>
            <a:off x="3636394" y="19984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>
            <a:off x="3729341" y="18072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3824872" y="1807237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3729341" y="19017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" name="Shape 1089"/>
          <p:cNvSpPr/>
          <p:nvPr/>
        </p:nvSpPr>
        <p:spPr>
          <a:xfrm>
            <a:off x="3729341" y="19984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0" name="Shape 1090"/>
          <p:cNvSpPr/>
          <p:nvPr/>
        </p:nvSpPr>
        <p:spPr>
          <a:xfrm>
            <a:off x="3824872" y="19017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1" name="Shape 1091"/>
          <p:cNvSpPr/>
          <p:nvPr/>
        </p:nvSpPr>
        <p:spPr>
          <a:xfrm>
            <a:off x="3824872" y="19984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2" name="Shape 1092"/>
          <p:cNvSpPr/>
          <p:nvPr/>
        </p:nvSpPr>
        <p:spPr>
          <a:xfrm>
            <a:off x="3636394" y="14861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3" name="Shape 1093"/>
          <p:cNvSpPr/>
          <p:nvPr/>
        </p:nvSpPr>
        <p:spPr>
          <a:xfrm>
            <a:off x="3636394" y="158063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3636394" y="167732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5" name="Shape 1095"/>
          <p:cNvSpPr/>
          <p:nvPr/>
        </p:nvSpPr>
        <p:spPr>
          <a:xfrm>
            <a:off x="3729341" y="14861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6" name="Shape 1096"/>
          <p:cNvSpPr/>
          <p:nvPr/>
        </p:nvSpPr>
        <p:spPr>
          <a:xfrm>
            <a:off x="3824872" y="148611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3729341" y="158063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8" name="Shape 1098"/>
          <p:cNvSpPr/>
          <p:nvPr/>
        </p:nvSpPr>
        <p:spPr>
          <a:xfrm>
            <a:off x="3729341" y="16773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9" name="Shape 1099"/>
          <p:cNvSpPr/>
          <p:nvPr/>
        </p:nvSpPr>
        <p:spPr>
          <a:xfrm>
            <a:off x="3824872" y="158063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0" name="Shape 1100"/>
          <p:cNvSpPr/>
          <p:nvPr/>
        </p:nvSpPr>
        <p:spPr>
          <a:xfrm>
            <a:off x="3824872" y="16773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3283003" y="220165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2" name="Shape 1102"/>
          <p:cNvSpPr/>
          <p:nvPr/>
        </p:nvSpPr>
        <p:spPr>
          <a:xfrm>
            <a:off x="3283003" y="2296884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3" name="Shape 1103"/>
          <p:cNvSpPr/>
          <p:nvPr/>
        </p:nvSpPr>
        <p:spPr>
          <a:xfrm>
            <a:off x="3283003" y="239433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4" name="Shape 1104"/>
          <p:cNvSpPr/>
          <p:nvPr/>
        </p:nvSpPr>
        <p:spPr>
          <a:xfrm>
            <a:off x="3375950" y="220165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5" name="Shape 1105"/>
          <p:cNvSpPr/>
          <p:nvPr/>
        </p:nvSpPr>
        <p:spPr>
          <a:xfrm>
            <a:off x="3471481" y="2201655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6" name="Shape 1106"/>
          <p:cNvSpPr/>
          <p:nvPr/>
        </p:nvSpPr>
        <p:spPr>
          <a:xfrm>
            <a:off x="3375950" y="2296884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7" name="Shape 1107"/>
          <p:cNvSpPr/>
          <p:nvPr/>
        </p:nvSpPr>
        <p:spPr>
          <a:xfrm>
            <a:off x="3375950" y="239433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8" name="Shape 1108"/>
          <p:cNvSpPr/>
          <p:nvPr/>
        </p:nvSpPr>
        <p:spPr>
          <a:xfrm>
            <a:off x="3471481" y="2296884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9" name="Shape 1109"/>
          <p:cNvSpPr/>
          <p:nvPr/>
        </p:nvSpPr>
        <p:spPr>
          <a:xfrm>
            <a:off x="3471481" y="239433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0" name="Shape 1110"/>
          <p:cNvSpPr/>
          <p:nvPr/>
        </p:nvSpPr>
        <p:spPr>
          <a:xfrm>
            <a:off x="57177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1" name="Shape 1111"/>
          <p:cNvSpPr/>
          <p:nvPr/>
        </p:nvSpPr>
        <p:spPr>
          <a:xfrm>
            <a:off x="57177" y="262846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2" name="Shape 1112"/>
          <p:cNvSpPr/>
          <p:nvPr/>
        </p:nvSpPr>
        <p:spPr>
          <a:xfrm>
            <a:off x="57177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3" name="Shape 1113"/>
          <p:cNvSpPr/>
          <p:nvPr/>
        </p:nvSpPr>
        <p:spPr>
          <a:xfrm>
            <a:off x="151534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4" name="Shape 1114"/>
          <p:cNvSpPr/>
          <p:nvPr/>
        </p:nvSpPr>
        <p:spPr>
          <a:xfrm>
            <a:off x="248444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5" name="Shape 1115"/>
          <p:cNvSpPr/>
          <p:nvPr/>
        </p:nvSpPr>
        <p:spPr>
          <a:xfrm>
            <a:off x="151534" y="262846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6" name="Shape 1116"/>
          <p:cNvSpPr/>
          <p:nvPr/>
        </p:nvSpPr>
        <p:spPr>
          <a:xfrm>
            <a:off x="151534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7" name="Shape 1117"/>
          <p:cNvSpPr/>
          <p:nvPr/>
        </p:nvSpPr>
        <p:spPr>
          <a:xfrm>
            <a:off x="248444" y="262846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8" name="Shape 1118"/>
          <p:cNvSpPr/>
          <p:nvPr/>
        </p:nvSpPr>
        <p:spPr>
          <a:xfrm>
            <a:off x="248444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9" name="Shape 1119"/>
          <p:cNvSpPr/>
          <p:nvPr/>
        </p:nvSpPr>
        <p:spPr>
          <a:xfrm>
            <a:off x="433597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0" name="Shape 1120"/>
          <p:cNvSpPr/>
          <p:nvPr/>
        </p:nvSpPr>
        <p:spPr>
          <a:xfrm>
            <a:off x="433597" y="262846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1" name="Shape 1121"/>
          <p:cNvSpPr/>
          <p:nvPr/>
        </p:nvSpPr>
        <p:spPr>
          <a:xfrm>
            <a:off x="433597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2" name="Shape 1122"/>
          <p:cNvSpPr/>
          <p:nvPr/>
        </p:nvSpPr>
        <p:spPr>
          <a:xfrm>
            <a:off x="527886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3" name="Shape 1123"/>
          <p:cNvSpPr/>
          <p:nvPr/>
        </p:nvSpPr>
        <p:spPr>
          <a:xfrm>
            <a:off x="624796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4" name="Shape 1124"/>
          <p:cNvSpPr/>
          <p:nvPr/>
        </p:nvSpPr>
        <p:spPr>
          <a:xfrm>
            <a:off x="527886" y="262846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5" name="Shape 1125"/>
          <p:cNvSpPr/>
          <p:nvPr/>
        </p:nvSpPr>
        <p:spPr>
          <a:xfrm>
            <a:off x="527886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6" name="Shape 1126"/>
          <p:cNvSpPr/>
          <p:nvPr/>
        </p:nvSpPr>
        <p:spPr>
          <a:xfrm>
            <a:off x="624796" y="262846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7" name="Shape 1127"/>
          <p:cNvSpPr/>
          <p:nvPr/>
        </p:nvSpPr>
        <p:spPr>
          <a:xfrm>
            <a:off x="624796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8" name="Shape 1128"/>
          <p:cNvSpPr/>
          <p:nvPr/>
        </p:nvSpPr>
        <p:spPr>
          <a:xfrm>
            <a:off x="792092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9" name="Shape 1129"/>
          <p:cNvSpPr/>
          <p:nvPr/>
        </p:nvSpPr>
        <p:spPr>
          <a:xfrm>
            <a:off x="792092" y="262846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0" name="Shape 1130"/>
          <p:cNvSpPr/>
          <p:nvPr/>
        </p:nvSpPr>
        <p:spPr>
          <a:xfrm>
            <a:off x="792092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1" name="Shape 1131"/>
          <p:cNvSpPr/>
          <p:nvPr/>
        </p:nvSpPr>
        <p:spPr>
          <a:xfrm>
            <a:off x="886381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2" name="Shape 1132"/>
          <p:cNvSpPr/>
          <p:nvPr/>
        </p:nvSpPr>
        <p:spPr>
          <a:xfrm>
            <a:off x="983292" y="253324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886381" y="262846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4" name="Shape 1134"/>
          <p:cNvSpPr/>
          <p:nvPr/>
        </p:nvSpPr>
        <p:spPr>
          <a:xfrm>
            <a:off x="886381" y="2725917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983292" y="262846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6" name="Shape 1136"/>
          <p:cNvSpPr/>
          <p:nvPr/>
        </p:nvSpPr>
        <p:spPr>
          <a:xfrm>
            <a:off x="983292" y="272591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1150587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8" name="Shape 1138"/>
          <p:cNvSpPr/>
          <p:nvPr/>
        </p:nvSpPr>
        <p:spPr>
          <a:xfrm>
            <a:off x="1150587" y="262846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1150587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1244877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1341788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1244877" y="262846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1244877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1341788" y="262846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1341788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6" name="Shape 1146"/>
          <p:cNvSpPr/>
          <p:nvPr/>
        </p:nvSpPr>
        <p:spPr>
          <a:xfrm>
            <a:off x="1509083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1509083" y="262846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/>
          <p:nvPr/>
        </p:nvSpPr>
        <p:spPr>
          <a:xfrm>
            <a:off x="1509083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9" name="Shape 1149"/>
          <p:cNvSpPr/>
          <p:nvPr/>
        </p:nvSpPr>
        <p:spPr>
          <a:xfrm>
            <a:off x="1603372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0" name="Shape 1150"/>
          <p:cNvSpPr/>
          <p:nvPr/>
        </p:nvSpPr>
        <p:spPr>
          <a:xfrm>
            <a:off x="1700283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1" name="Shape 1151"/>
          <p:cNvSpPr/>
          <p:nvPr/>
        </p:nvSpPr>
        <p:spPr>
          <a:xfrm>
            <a:off x="1603372" y="262846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2" name="Shape 1152"/>
          <p:cNvSpPr/>
          <p:nvPr/>
        </p:nvSpPr>
        <p:spPr>
          <a:xfrm>
            <a:off x="1603372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3" name="Shape 1153"/>
          <p:cNvSpPr/>
          <p:nvPr/>
        </p:nvSpPr>
        <p:spPr>
          <a:xfrm>
            <a:off x="1700283" y="262846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4" name="Shape 1154"/>
          <p:cNvSpPr/>
          <p:nvPr/>
        </p:nvSpPr>
        <p:spPr>
          <a:xfrm>
            <a:off x="1700283" y="2725917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5" name="Shape 1155"/>
          <p:cNvSpPr/>
          <p:nvPr/>
        </p:nvSpPr>
        <p:spPr>
          <a:xfrm>
            <a:off x="1867578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6" name="Shape 1156"/>
          <p:cNvSpPr/>
          <p:nvPr/>
        </p:nvSpPr>
        <p:spPr>
          <a:xfrm>
            <a:off x="1867578" y="262846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7" name="Shape 1157"/>
          <p:cNvSpPr/>
          <p:nvPr/>
        </p:nvSpPr>
        <p:spPr>
          <a:xfrm>
            <a:off x="1867578" y="2725917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8" name="Shape 1158"/>
          <p:cNvSpPr/>
          <p:nvPr/>
        </p:nvSpPr>
        <p:spPr>
          <a:xfrm>
            <a:off x="1961868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9" name="Shape 1159"/>
          <p:cNvSpPr/>
          <p:nvPr/>
        </p:nvSpPr>
        <p:spPr>
          <a:xfrm>
            <a:off x="2057917" y="253324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0" name="Shape 1160"/>
          <p:cNvSpPr/>
          <p:nvPr/>
        </p:nvSpPr>
        <p:spPr>
          <a:xfrm>
            <a:off x="1961868" y="262846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1" name="Shape 1161"/>
          <p:cNvSpPr/>
          <p:nvPr/>
        </p:nvSpPr>
        <p:spPr>
          <a:xfrm>
            <a:off x="1961868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2057917" y="262846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3" name="Shape 1163"/>
          <p:cNvSpPr/>
          <p:nvPr/>
        </p:nvSpPr>
        <p:spPr>
          <a:xfrm>
            <a:off x="2057917" y="272591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4" name="Shape 1164"/>
          <p:cNvSpPr/>
          <p:nvPr/>
        </p:nvSpPr>
        <p:spPr>
          <a:xfrm>
            <a:off x="2205160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5" name="Shape 1165"/>
          <p:cNvSpPr/>
          <p:nvPr/>
        </p:nvSpPr>
        <p:spPr>
          <a:xfrm>
            <a:off x="2205160" y="262846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6" name="Shape 1166"/>
          <p:cNvSpPr/>
          <p:nvPr/>
        </p:nvSpPr>
        <p:spPr>
          <a:xfrm>
            <a:off x="2205160" y="272591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7" name="Shape 1167"/>
          <p:cNvSpPr/>
          <p:nvPr/>
        </p:nvSpPr>
        <p:spPr>
          <a:xfrm>
            <a:off x="2298174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8" name="Shape 1168"/>
          <p:cNvSpPr/>
          <p:nvPr/>
        </p:nvSpPr>
        <p:spPr>
          <a:xfrm>
            <a:off x="2393705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9" name="Shape 1169"/>
          <p:cNvSpPr/>
          <p:nvPr/>
        </p:nvSpPr>
        <p:spPr>
          <a:xfrm>
            <a:off x="2298174" y="262846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0" name="Shape 1170"/>
          <p:cNvSpPr/>
          <p:nvPr/>
        </p:nvSpPr>
        <p:spPr>
          <a:xfrm>
            <a:off x="2298174" y="272591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1" name="Shape 1171"/>
          <p:cNvSpPr/>
          <p:nvPr/>
        </p:nvSpPr>
        <p:spPr>
          <a:xfrm>
            <a:off x="2393705" y="262846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2" name="Shape 1172"/>
          <p:cNvSpPr/>
          <p:nvPr/>
        </p:nvSpPr>
        <p:spPr>
          <a:xfrm>
            <a:off x="2393705" y="272591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3" name="Shape 1173"/>
          <p:cNvSpPr/>
          <p:nvPr/>
        </p:nvSpPr>
        <p:spPr>
          <a:xfrm>
            <a:off x="2576221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4" name="Shape 1174"/>
          <p:cNvSpPr/>
          <p:nvPr/>
        </p:nvSpPr>
        <p:spPr>
          <a:xfrm>
            <a:off x="2576221" y="262846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5" name="Shape 1175"/>
          <p:cNvSpPr/>
          <p:nvPr/>
        </p:nvSpPr>
        <p:spPr>
          <a:xfrm>
            <a:off x="2576221" y="272591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6" name="Shape 1176"/>
          <p:cNvSpPr/>
          <p:nvPr/>
        </p:nvSpPr>
        <p:spPr>
          <a:xfrm>
            <a:off x="2669167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7" name="Shape 1177"/>
          <p:cNvSpPr/>
          <p:nvPr/>
        </p:nvSpPr>
        <p:spPr>
          <a:xfrm>
            <a:off x="2764698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8" name="Shape 1178"/>
          <p:cNvSpPr/>
          <p:nvPr/>
        </p:nvSpPr>
        <p:spPr>
          <a:xfrm>
            <a:off x="2669167" y="262846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9" name="Shape 1179"/>
          <p:cNvSpPr/>
          <p:nvPr/>
        </p:nvSpPr>
        <p:spPr>
          <a:xfrm>
            <a:off x="2669167" y="272591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0" name="Shape 1180"/>
          <p:cNvSpPr/>
          <p:nvPr/>
        </p:nvSpPr>
        <p:spPr>
          <a:xfrm>
            <a:off x="2764698" y="262846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1" name="Shape 1181"/>
          <p:cNvSpPr/>
          <p:nvPr/>
        </p:nvSpPr>
        <p:spPr>
          <a:xfrm>
            <a:off x="2764698" y="272591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2" name="Shape 1182"/>
          <p:cNvSpPr/>
          <p:nvPr/>
        </p:nvSpPr>
        <p:spPr>
          <a:xfrm>
            <a:off x="2929612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3" name="Shape 1183"/>
          <p:cNvSpPr/>
          <p:nvPr/>
        </p:nvSpPr>
        <p:spPr>
          <a:xfrm>
            <a:off x="2929612" y="262846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4" name="Shape 1184"/>
          <p:cNvSpPr/>
          <p:nvPr/>
        </p:nvSpPr>
        <p:spPr>
          <a:xfrm>
            <a:off x="2929612" y="272591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5" name="Shape 1185"/>
          <p:cNvSpPr/>
          <p:nvPr/>
        </p:nvSpPr>
        <p:spPr>
          <a:xfrm>
            <a:off x="3022558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6" name="Shape 1186"/>
          <p:cNvSpPr/>
          <p:nvPr/>
        </p:nvSpPr>
        <p:spPr>
          <a:xfrm>
            <a:off x="3118089" y="253324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7" name="Shape 1187"/>
          <p:cNvSpPr/>
          <p:nvPr/>
        </p:nvSpPr>
        <p:spPr>
          <a:xfrm>
            <a:off x="3022558" y="262846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8" name="Shape 1188"/>
          <p:cNvSpPr/>
          <p:nvPr/>
        </p:nvSpPr>
        <p:spPr>
          <a:xfrm>
            <a:off x="3022558" y="272591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9" name="Shape 1189"/>
          <p:cNvSpPr/>
          <p:nvPr/>
        </p:nvSpPr>
        <p:spPr>
          <a:xfrm>
            <a:off x="3118089" y="262846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0" name="Shape 1190"/>
          <p:cNvSpPr/>
          <p:nvPr/>
        </p:nvSpPr>
        <p:spPr>
          <a:xfrm>
            <a:off x="3118089" y="272591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1" name="Shape 1191"/>
          <p:cNvSpPr/>
          <p:nvPr/>
        </p:nvSpPr>
        <p:spPr>
          <a:xfrm>
            <a:off x="3636394" y="253324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2" name="Shape 1192"/>
          <p:cNvSpPr/>
          <p:nvPr/>
        </p:nvSpPr>
        <p:spPr>
          <a:xfrm>
            <a:off x="3636394" y="262846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3" name="Shape 1193"/>
          <p:cNvSpPr/>
          <p:nvPr/>
        </p:nvSpPr>
        <p:spPr>
          <a:xfrm>
            <a:off x="3636394" y="272591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4" name="Shape 1194"/>
          <p:cNvSpPr/>
          <p:nvPr/>
        </p:nvSpPr>
        <p:spPr>
          <a:xfrm>
            <a:off x="3729341" y="253324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5" name="Shape 1195"/>
          <p:cNvSpPr/>
          <p:nvPr/>
        </p:nvSpPr>
        <p:spPr>
          <a:xfrm>
            <a:off x="3824872" y="253324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6" name="Shape 1196"/>
          <p:cNvSpPr/>
          <p:nvPr/>
        </p:nvSpPr>
        <p:spPr>
          <a:xfrm>
            <a:off x="3729341" y="262846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7" name="Shape 1197"/>
          <p:cNvSpPr/>
          <p:nvPr/>
        </p:nvSpPr>
        <p:spPr>
          <a:xfrm>
            <a:off x="3729341" y="272591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8" name="Shape 1198"/>
          <p:cNvSpPr/>
          <p:nvPr/>
        </p:nvSpPr>
        <p:spPr>
          <a:xfrm>
            <a:off x="3824872" y="262846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9" name="Shape 1199"/>
          <p:cNvSpPr/>
          <p:nvPr/>
        </p:nvSpPr>
        <p:spPr>
          <a:xfrm>
            <a:off x="3824872" y="272591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0" name="Shape 1200"/>
          <p:cNvSpPr/>
          <p:nvPr/>
        </p:nvSpPr>
        <p:spPr>
          <a:xfrm>
            <a:off x="3283003" y="253324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1" name="Shape 1201"/>
          <p:cNvSpPr/>
          <p:nvPr/>
        </p:nvSpPr>
        <p:spPr>
          <a:xfrm>
            <a:off x="3283003" y="262846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2" name="Shape 1202"/>
          <p:cNvSpPr/>
          <p:nvPr/>
        </p:nvSpPr>
        <p:spPr>
          <a:xfrm>
            <a:off x="3283003" y="272591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3" name="Shape 1203"/>
          <p:cNvSpPr/>
          <p:nvPr/>
        </p:nvSpPr>
        <p:spPr>
          <a:xfrm>
            <a:off x="3375950" y="253324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4" name="Shape 1204"/>
          <p:cNvSpPr/>
          <p:nvPr/>
        </p:nvSpPr>
        <p:spPr>
          <a:xfrm>
            <a:off x="3471481" y="253324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5" name="Shape 1205"/>
          <p:cNvSpPr/>
          <p:nvPr/>
        </p:nvSpPr>
        <p:spPr>
          <a:xfrm>
            <a:off x="3375950" y="262846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6" name="Shape 1206"/>
          <p:cNvSpPr/>
          <p:nvPr/>
        </p:nvSpPr>
        <p:spPr>
          <a:xfrm>
            <a:off x="3375950" y="272591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7" name="Shape 1207"/>
          <p:cNvSpPr/>
          <p:nvPr/>
        </p:nvSpPr>
        <p:spPr>
          <a:xfrm>
            <a:off x="3471481" y="262846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8" name="Shape 1208"/>
          <p:cNvSpPr/>
          <p:nvPr/>
        </p:nvSpPr>
        <p:spPr>
          <a:xfrm>
            <a:off x="3471481" y="272591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9" name="Shape 1209"/>
          <p:cNvSpPr/>
          <p:nvPr/>
        </p:nvSpPr>
        <p:spPr>
          <a:xfrm>
            <a:off x="57177" y="29255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0" name="Shape 1210"/>
          <p:cNvSpPr/>
          <p:nvPr/>
        </p:nvSpPr>
        <p:spPr>
          <a:xfrm>
            <a:off x="57177" y="302008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1" name="Shape 1211"/>
          <p:cNvSpPr/>
          <p:nvPr/>
        </p:nvSpPr>
        <p:spPr>
          <a:xfrm>
            <a:off x="57177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2" name="Shape 1212"/>
          <p:cNvSpPr/>
          <p:nvPr/>
        </p:nvSpPr>
        <p:spPr>
          <a:xfrm>
            <a:off x="151534" y="29255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3" name="Shape 1213"/>
          <p:cNvSpPr/>
          <p:nvPr/>
        </p:nvSpPr>
        <p:spPr>
          <a:xfrm>
            <a:off x="248444" y="29255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4" name="Shape 1214"/>
          <p:cNvSpPr/>
          <p:nvPr/>
        </p:nvSpPr>
        <p:spPr>
          <a:xfrm>
            <a:off x="151534" y="302008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5" name="Shape 1215"/>
          <p:cNvSpPr/>
          <p:nvPr/>
        </p:nvSpPr>
        <p:spPr>
          <a:xfrm>
            <a:off x="151534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6" name="Shape 1216"/>
          <p:cNvSpPr/>
          <p:nvPr/>
        </p:nvSpPr>
        <p:spPr>
          <a:xfrm>
            <a:off x="248444" y="302008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7" name="Shape 1217"/>
          <p:cNvSpPr/>
          <p:nvPr/>
        </p:nvSpPr>
        <p:spPr>
          <a:xfrm>
            <a:off x="248444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8" name="Shape 1218"/>
          <p:cNvSpPr/>
          <p:nvPr/>
        </p:nvSpPr>
        <p:spPr>
          <a:xfrm>
            <a:off x="57177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57177" y="334117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0" name="Shape 1220"/>
          <p:cNvSpPr/>
          <p:nvPr/>
        </p:nvSpPr>
        <p:spPr>
          <a:xfrm>
            <a:off x="57177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151534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2" name="Shape 1222"/>
          <p:cNvSpPr/>
          <p:nvPr/>
        </p:nvSpPr>
        <p:spPr>
          <a:xfrm>
            <a:off x="248444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3" name="Shape 1223"/>
          <p:cNvSpPr/>
          <p:nvPr/>
        </p:nvSpPr>
        <p:spPr>
          <a:xfrm>
            <a:off x="151534" y="334117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4" name="Shape 1224"/>
          <p:cNvSpPr/>
          <p:nvPr/>
        </p:nvSpPr>
        <p:spPr>
          <a:xfrm>
            <a:off x="151534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5" name="Shape 1225"/>
          <p:cNvSpPr/>
          <p:nvPr/>
        </p:nvSpPr>
        <p:spPr>
          <a:xfrm>
            <a:off x="248444" y="334117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6" name="Shape 1226"/>
          <p:cNvSpPr/>
          <p:nvPr/>
        </p:nvSpPr>
        <p:spPr>
          <a:xfrm>
            <a:off x="248444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7" name="Shape 1227"/>
          <p:cNvSpPr/>
          <p:nvPr/>
        </p:nvSpPr>
        <p:spPr>
          <a:xfrm>
            <a:off x="57177" y="364110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8" name="Shape 1228"/>
          <p:cNvSpPr/>
          <p:nvPr/>
        </p:nvSpPr>
        <p:spPr>
          <a:xfrm>
            <a:off x="57177" y="373633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9" name="Shape 1229"/>
          <p:cNvSpPr/>
          <p:nvPr/>
        </p:nvSpPr>
        <p:spPr>
          <a:xfrm>
            <a:off x="57177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151534" y="3641105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1" name="Shape 1231"/>
          <p:cNvSpPr/>
          <p:nvPr/>
        </p:nvSpPr>
        <p:spPr>
          <a:xfrm>
            <a:off x="248444" y="3641105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151534" y="373633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151534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4" name="Shape 1234"/>
          <p:cNvSpPr/>
          <p:nvPr/>
        </p:nvSpPr>
        <p:spPr>
          <a:xfrm>
            <a:off x="248444" y="373633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5" name="Shape 1235"/>
          <p:cNvSpPr/>
          <p:nvPr/>
        </p:nvSpPr>
        <p:spPr>
          <a:xfrm>
            <a:off x="248444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6" name="Shape 1236"/>
          <p:cNvSpPr/>
          <p:nvPr/>
        </p:nvSpPr>
        <p:spPr>
          <a:xfrm>
            <a:off x="433597" y="29255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7" name="Shape 1237"/>
          <p:cNvSpPr/>
          <p:nvPr/>
        </p:nvSpPr>
        <p:spPr>
          <a:xfrm>
            <a:off x="433597" y="302008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8" name="Shape 1238"/>
          <p:cNvSpPr/>
          <p:nvPr/>
        </p:nvSpPr>
        <p:spPr>
          <a:xfrm>
            <a:off x="433597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527886" y="29255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0" name="Shape 1240"/>
          <p:cNvSpPr/>
          <p:nvPr/>
        </p:nvSpPr>
        <p:spPr>
          <a:xfrm>
            <a:off x="624796" y="29255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1" name="Shape 1241"/>
          <p:cNvSpPr/>
          <p:nvPr/>
        </p:nvSpPr>
        <p:spPr>
          <a:xfrm>
            <a:off x="527886" y="302008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x="527886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3" name="Shape 1243"/>
          <p:cNvSpPr/>
          <p:nvPr/>
        </p:nvSpPr>
        <p:spPr>
          <a:xfrm>
            <a:off x="624796" y="302008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4" name="Shape 1244"/>
          <p:cNvSpPr/>
          <p:nvPr/>
        </p:nvSpPr>
        <p:spPr>
          <a:xfrm>
            <a:off x="624796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5" name="Shape 1245"/>
          <p:cNvSpPr/>
          <p:nvPr/>
        </p:nvSpPr>
        <p:spPr>
          <a:xfrm>
            <a:off x="433597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6" name="Shape 1246"/>
          <p:cNvSpPr/>
          <p:nvPr/>
        </p:nvSpPr>
        <p:spPr>
          <a:xfrm>
            <a:off x="433597" y="334117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7" name="Shape 1247"/>
          <p:cNvSpPr/>
          <p:nvPr/>
        </p:nvSpPr>
        <p:spPr>
          <a:xfrm>
            <a:off x="433597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8" name="Shape 1248"/>
          <p:cNvSpPr/>
          <p:nvPr/>
        </p:nvSpPr>
        <p:spPr>
          <a:xfrm>
            <a:off x="527886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9" name="Shape 1249"/>
          <p:cNvSpPr/>
          <p:nvPr/>
        </p:nvSpPr>
        <p:spPr>
          <a:xfrm>
            <a:off x="624796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0" name="Shape 1250"/>
          <p:cNvSpPr/>
          <p:nvPr/>
        </p:nvSpPr>
        <p:spPr>
          <a:xfrm>
            <a:off x="527886" y="334117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1" name="Shape 1251"/>
          <p:cNvSpPr/>
          <p:nvPr/>
        </p:nvSpPr>
        <p:spPr>
          <a:xfrm>
            <a:off x="527886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>
            <a:off x="624796" y="334117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>
            <a:off x="624796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>
            <a:off x="433597" y="364110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433597" y="373633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6" name="Shape 1256"/>
          <p:cNvSpPr/>
          <p:nvPr/>
        </p:nvSpPr>
        <p:spPr>
          <a:xfrm>
            <a:off x="433597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7" name="Shape 1257"/>
          <p:cNvSpPr/>
          <p:nvPr/>
        </p:nvSpPr>
        <p:spPr>
          <a:xfrm>
            <a:off x="527886" y="364110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8" name="Shape 1258"/>
          <p:cNvSpPr/>
          <p:nvPr/>
        </p:nvSpPr>
        <p:spPr>
          <a:xfrm>
            <a:off x="624796" y="3641105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9" name="Shape 1259"/>
          <p:cNvSpPr/>
          <p:nvPr/>
        </p:nvSpPr>
        <p:spPr>
          <a:xfrm>
            <a:off x="527886" y="373633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0" name="Shape 1260"/>
          <p:cNvSpPr/>
          <p:nvPr/>
        </p:nvSpPr>
        <p:spPr>
          <a:xfrm>
            <a:off x="527886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1" name="Shape 1261"/>
          <p:cNvSpPr/>
          <p:nvPr/>
        </p:nvSpPr>
        <p:spPr>
          <a:xfrm>
            <a:off x="624796" y="373633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2" name="Shape 1262"/>
          <p:cNvSpPr/>
          <p:nvPr/>
        </p:nvSpPr>
        <p:spPr>
          <a:xfrm>
            <a:off x="624796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3" name="Shape 1263"/>
          <p:cNvSpPr/>
          <p:nvPr/>
        </p:nvSpPr>
        <p:spPr>
          <a:xfrm>
            <a:off x="792092" y="29255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4" name="Shape 1264"/>
          <p:cNvSpPr/>
          <p:nvPr/>
        </p:nvSpPr>
        <p:spPr>
          <a:xfrm>
            <a:off x="792092" y="302008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5" name="Shape 1265"/>
          <p:cNvSpPr/>
          <p:nvPr/>
        </p:nvSpPr>
        <p:spPr>
          <a:xfrm>
            <a:off x="792092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6" name="Shape 1266"/>
          <p:cNvSpPr/>
          <p:nvPr/>
        </p:nvSpPr>
        <p:spPr>
          <a:xfrm>
            <a:off x="886381" y="29255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7" name="Shape 1267"/>
          <p:cNvSpPr/>
          <p:nvPr/>
        </p:nvSpPr>
        <p:spPr>
          <a:xfrm>
            <a:off x="983292" y="29255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x="886381" y="302008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x="886381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0" name="Shape 1270"/>
          <p:cNvSpPr/>
          <p:nvPr/>
        </p:nvSpPr>
        <p:spPr>
          <a:xfrm>
            <a:off x="983292" y="302008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x="983292" y="311677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2" name="Shape 1272"/>
          <p:cNvSpPr/>
          <p:nvPr/>
        </p:nvSpPr>
        <p:spPr>
          <a:xfrm>
            <a:off x="792092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3" name="Shape 1273"/>
          <p:cNvSpPr/>
          <p:nvPr/>
        </p:nvSpPr>
        <p:spPr>
          <a:xfrm>
            <a:off x="792092" y="334117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4" name="Shape 1274"/>
          <p:cNvSpPr/>
          <p:nvPr/>
        </p:nvSpPr>
        <p:spPr>
          <a:xfrm>
            <a:off x="792092" y="343786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5" name="Shape 1275"/>
          <p:cNvSpPr/>
          <p:nvPr/>
        </p:nvSpPr>
        <p:spPr>
          <a:xfrm>
            <a:off x="886381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6" name="Shape 1276"/>
          <p:cNvSpPr/>
          <p:nvPr/>
        </p:nvSpPr>
        <p:spPr>
          <a:xfrm>
            <a:off x="983292" y="324668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7" name="Shape 1277"/>
          <p:cNvSpPr/>
          <p:nvPr/>
        </p:nvSpPr>
        <p:spPr>
          <a:xfrm>
            <a:off x="886381" y="334117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8" name="Shape 1278"/>
          <p:cNvSpPr/>
          <p:nvPr/>
        </p:nvSpPr>
        <p:spPr>
          <a:xfrm>
            <a:off x="886381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9" name="Shape 1279"/>
          <p:cNvSpPr/>
          <p:nvPr/>
        </p:nvSpPr>
        <p:spPr>
          <a:xfrm>
            <a:off x="983292" y="334117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0" name="Shape 1280"/>
          <p:cNvSpPr/>
          <p:nvPr/>
        </p:nvSpPr>
        <p:spPr>
          <a:xfrm>
            <a:off x="983292" y="343786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1" name="Shape 1281"/>
          <p:cNvSpPr/>
          <p:nvPr/>
        </p:nvSpPr>
        <p:spPr>
          <a:xfrm>
            <a:off x="792092" y="364110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2" name="Shape 1282"/>
          <p:cNvSpPr/>
          <p:nvPr/>
        </p:nvSpPr>
        <p:spPr>
          <a:xfrm>
            <a:off x="792092" y="373633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3" name="Shape 1283"/>
          <p:cNvSpPr/>
          <p:nvPr/>
        </p:nvSpPr>
        <p:spPr>
          <a:xfrm>
            <a:off x="792092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4" name="Shape 1284"/>
          <p:cNvSpPr/>
          <p:nvPr/>
        </p:nvSpPr>
        <p:spPr>
          <a:xfrm>
            <a:off x="886381" y="364110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5" name="Shape 1285"/>
          <p:cNvSpPr/>
          <p:nvPr/>
        </p:nvSpPr>
        <p:spPr>
          <a:xfrm>
            <a:off x="983292" y="3641105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6" name="Shape 1286"/>
          <p:cNvSpPr/>
          <p:nvPr/>
        </p:nvSpPr>
        <p:spPr>
          <a:xfrm>
            <a:off x="886381" y="373633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7" name="Shape 1287"/>
          <p:cNvSpPr/>
          <p:nvPr/>
        </p:nvSpPr>
        <p:spPr>
          <a:xfrm>
            <a:off x="886381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8" name="Shape 1288"/>
          <p:cNvSpPr/>
          <p:nvPr/>
        </p:nvSpPr>
        <p:spPr>
          <a:xfrm>
            <a:off x="983292" y="373633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9" name="Shape 1289"/>
          <p:cNvSpPr/>
          <p:nvPr/>
        </p:nvSpPr>
        <p:spPr>
          <a:xfrm>
            <a:off x="983292" y="3833782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0" name="Shape 1290"/>
          <p:cNvSpPr/>
          <p:nvPr/>
        </p:nvSpPr>
        <p:spPr>
          <a:xfrm>
            <a:off x="1867578" y="29255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1" name="Shape 1291"/>
          <p:cNvSpPr/>
          <p:nvPr/>
        </p:nvSpPr>
        <p:spPr>
          <a:xfrm>
            <a:off x="1867578" y="302008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2" name="Shape 1292"/>
          <p:cNvSpPr/>
          <p:nvPr/>
        </p:nvSpPr>
        <p:spPr>
          <a:xfrm>
            <a:off x="1867578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3" name="Shape 1293"/>
          <p:cNvSpPr/>
          <p:nvPr/>
        </p:nvSpPr>
        <p:spPr>
          <a:xfrm>
            <a:off x="1961868" y="292556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4" name="Shape 1294"/>
          <p:cNvSpPr/>
          <p:nvPr/>
        </p:nvSpPr>
        <p:spPr>
          <a:xfrm>
            <a:off x="2057917" y="29255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5" name="Shape 1295"/>
          <p:cNvSpPr/>
          <p:nvPr/>
        </p:nvSpPr>
        <p:spPr>
          <a:xfrm>
            <a:off x="1961868" y="302008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6" name="Shape 1296"/>
          <p:cNvSpPr/>
          <p:nvPr/>
        </p:nvSpPr>
        <p:spPr>
          <a:xfrm>
            <a:off x="1961868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7" name="Shape 1297"/>
          <p:cNvSpPr/>
          <p:nvPr/>
        </p:nvSpPr>
        <p:spPr>
          <a:xfrm>
            <a:off x="2057917" y="302008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8" name="Shape 1298"/>
          <p:cNvSpPr/>
          <p:nvPr/>
        </p:nvSpPr>
        <p:spPr>
          <a:xfrm>
            <a:off x="2057917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9" name="Shape 1299"/>
          <p:cNvSpPr/>
          <p:nvPr/>
        </p:nvSpPr>
        <p:spPr>
          <a:xfrm>
            <a:off x="1867578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0" name="Shape 1300"/>
          <p:cNvSpPr/>
          <p:nvPr/>
        </p:nvSpPr>
        <p:spPr>
          <a:xfrm>
            <a:off x="1867578" y="334117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1" name="Shape 1301"/>
          <p:cNvSpPr/>
          <p:nvPr/>
        </p:nvSpPr>
        <p:spPr>
          <a:xfrm>
            <a:off x="1867578" y="343786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2" name="Shape 1302"/>
          <p:cNvSpPr/>
          <p:nvPr/>
        </p:nvSpPr>
        <p:spPr>
          <a:xfrm>
            <a:off x="1961868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3" name="Shape 1303"/>
          <p:cNvSpPr/>
          <p:nvPr/>
        </p:nvSpPr>
        <p:spPr>
          <a:xfrm>
            <a:off x="2057917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4" name="Shape 1304"/>
          <p:cNvSpPr/>
          <p:nvPr/>
        </p:nvSpPr>
        <p:spPr>
          <a:xfrm>
            <a:off x="1961868" y="334117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5" name="Shape 1305"/>
          <p:cNvSpPr/>
          <p:nvPr/>
        </p:nvSpPr>
        <p:spPr>
          <a:xfrm>
            <a:off x="1961868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6" name="Shape 1306"/>
          <p:cNvSpPr/>
          <p:nvPr/>
        </p:nvSpPr>
        <p:spPr>
          <a:xfrm>
            <a:off x="2057917" y="334117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7" name="Shape 1307"/>
          <p:cNvSpPr/>
          <p:nvPr/>
        </p:nvSpPr>
        <p:spPr>
          <a:xfrm>
            <a:off x="2057917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8" name="Shape 1308"/>
          <p:cNvSpPr/>
          <p:nvPr/>
        </p:nvSpPr>
        <p:spPr>
          <a:xfrm>
            <a:off x="1150587" y="292556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9" name="Shape 1309"/>
          <p:cNvSpPr/>
          <p:nvPr/>
        </p:nvSpPr>
        <p:spPr>
          <a:xfrm>
            <a:off x="1150587" y="302008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0" name="Shape 1310"/>
          <p:cNvSpPr/>
          <p:nvPr/>
        </p:nvSpPr>
        <p:spPr>
          <a:xfrm>
            <a:off x="1150587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1" name="Shape 1311"/>
          <p:cNvSpPr/>
          <p:nvPr/>
        </p:nvSpPr>
        <p:spPr>
          <a:xfrm>
            <a:off x="1244877" y="29255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2" name="Shape 1312"/>
          <p:cNvSpPr/>
          <p:nvPr/>
        </p:nvSpPr>
        <p:spPr>
          <a:xfrm>
            <a:off x="1341788" y="29255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3" name="Shape 1313"/>
          <p:cNvSpPr/>
          <p:nvPr/>
        </p:nvSpPr>
        <p:spPr>
          <a:xfrm>
            <a:off x="1244877" y="302008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>
            <a:off x="1244877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>
            <a:off x="1341788" y="302008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6" name="Shape 1316"/>
          <p:cNvSpPr/>
          <p:nvPr/>
        </p:nvSpPr>
        <p:spPr>
          <a:xfrm>
            <a:off x="1341788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7" name="Shape 1317"/>
          <p:cNvSpPr/>
          <p:nvPr/>
        </p:nvSpPr>
        <p:spPr>
          <a:xfrm>
            <a:off x="1150587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8" name="Shape 1318"/>
          <p:cNvSpPr/>
          <p:nvPr/>
        </p:nvSpPr>
        <p:spPr>
          <a:xfrm>
            <a:off x="1150587" y="334117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9" name="Shape 1319"/>
          <p:cNvSpPr/>
          <p:nvPr/>
        </p:nvSpPr>
        <p:spPr>
          <a:xfrm>
            <a:off x="1150587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0" name="Shape 1320"/>
          <p:cNvSpPr/>
          <p:nvPr/>
        </p:nvSpPr>
        <p:spPr>
          <a:xfrm>
            <a:off x="1244877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1" name="Shape 1321"/>
          <p:cNvSpPr/>
          <p:nvPr/>
        </p:nvSpPr>
        <p:spPr>
          <a:xfrm>
            <a:off x="1341788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2" name="Shape 1322"/>
          <p:cNvSpPr/>
          <p:nvPr/>
        </p:nvSpPr>
        <p:spPr>
          <a:xfrm>
            <a:off x="1244877" y="334117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3" name="Shape 1323"/>
          <p:cNvSpPr/>
          <p:nvPr/>
        </p:nvSpPr>
        <p:spPr>
          <a:xfrm>
            <a:off x="1244877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4" name="Shape 1324"/>
          <p:cNvSpPr/>
          <p:nvPr/>
        </p:nvSpPr>
        <p:spPr>
          <a:xfrm>
            <a:off x="1341788" y="334117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5" name="Shape 1325"/>
          <p:cNvSpPr/>
          <p:nvPr/>
        </p:nvSpPr>
        <p:spPr>
          <a:xfrm>
            <a:off x="1341788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6" name="Shape 1326"/>
          <p:cNvSpPr/>
          <p:nvPr/>
        </p:nvSpPr>
        <p:spPr>
          <a:xfrm>
            <a:off x="1150587" y="364110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7" name="Shape 1327"/>
          <p:cNvSpPr/>
          <p:nvPr/>
        </p:nvSpPr>
        <p:spPr>
          <a:xfrm>
            <a:off x="1150587" y="3736334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8" name="Shape 1328"/>
          <p:cNvSpPr/>
          <p:nvPr/>
        </p:nvSpPr>
        <p:spPr>
          <a:xfrm>
            <a:off x="1150587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9" name="Shape 1329"/>
          <p:cNvSpPr/>
          <p:nvPr/>
        </p:nvSpPr>
        <p:spPr>
          <a:xfrm>
            <a:off x="1244877" y="364110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0" name="Shape 1330"/>
          <p:cNvSpPr/>
          <p:nvPr/>
        </p:nvSpPr>
        <p:spPr>
          <a:xfrm>
            <a:off x="1341788" y="364110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1" name="Shape 1331"/>
          <p:cNvSpPr/>
          <p:nvPr/>
        </p:nvSpPr>
        <p:spPr>
          <a:xfrm>
            <a:off x="1244877" y="373633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2" name="Shape 1332"/>
          <p:cNvSpPr/>
          <p:nvPr/>
        </p:nvSpPr>
        <p:spPr>
          <a:xfrm>
            <a:off x="1244877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3" name="Shape 1333"/>
          <p:cNvSpPr/>
          <p:nvPr/>
        </p:nvSpPr>
        <p:spPr>
          <a:xfrm>
            <a:off x="1341788" y="373633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4" name="Shape 1334"/>
          <p:cNvSpPr/>
          <p:nvPr/>
        </p:nvSpPr>
        <p:spPr>
          <a:xfrm>
            <a:off x="1341788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5" name="Shape 1335"/>
          <p:cNvSpPr/>
          <p:nvPr/>
        </p:nvSpPr>
        <p:spPr>
          <a:xfrm>
            <a:off x="1509083" y="292556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6" name="Shape 1336"/>
          <p:cNvSpPr/>
          <p:nvPr/>
        </p:nvSpPr>
        <p:spPr>
          <a:xfrm>
            <a:off x="1509083" y="302008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7" name="Shape 1337"/>
          <p:cNvSpPr/>
          <p:nvPr/>
        </p:nvSpPr>
        <p:spPr>
          <a:xfrm>
            <a:off x="1509083" y="311677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8" name="Shape 1338"/>
          <p:cNvSpPr/>
          <p:nvPr/>
        </p:nvSpPr>
        <p:spPr>
          <a:xfrm>
            <a:off x="1603372" y="29255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9" name="Shape 1339"/>
          <p:cNvSpPr/>
          <p:nvPr/>
        </p:nvSpPr>
        <p:spPr>
          <a:xfrm>
            <a:off x="1700283" y="29255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0" name="Shape 1340"/>
          <p:cNvSpPr/>
          <p:nvPr/>
        </p:nvSpPr>
        <p:spPr>
          <a:xfrm>
            <a:off x="1603372" y="302008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1" name="Shape 1341"/>
          <p:cNvSpPr/>
          <p:nvPr/>
        </p:nvSpPr>
        <p:spPr>
          <a:xfrm>
            <a:off x="1603372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2" name="Shape 1342"/>
          <p:cNvSpPr/>
          <p:nvPr/>
        </p:nvSpPr>
        <p:spPr>
          <a:xfrm>
            <a:off x="1700283" y="302008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3" name="Shape 1343"/>
          <p:cNvSpPr/>
          <p:nvPr/>
        </p:nvSpPr>
        <p:spPr>
          <a:xfrm>
            <a:off x="1700283" y="311677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4" name="Shape 1344"/>
          <p:cNvSpPr/>
          <p:nvPr/>
        </p:nvSpPr>
        <p:spPr>
          <a:xfrm>
            <a:off x="1509083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5" name="Shape 1345"/>
          <p:cNvSpPr/>
          <p:nvPr/>
        </p:nvSpPr>
        <p:spPr>
          <a:xfrm>
            <a:off x="1509083" y="334117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x="1509083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7" name="Shape 1347"/>
          <p:cNvSpPr/>
          <p:nvPr/>
        </p:nvSpPr>
        <p:spPr>
          <a:xfrm>
            <a:off x="1603372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8" name="Shape 1348"/>
          <p:cNvSpPr/>
          <p:nvPr/>
        </p:nvSpPr>
        <p:spPr>
          <a:xfrm>
            <a:off x="1700283" y="324668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9" name="Shape 1349"/>
          <p:cNvSpPr/>
          <p:nvPr/>
        </p:nvSpPr>
        <p:spPr>
          <a:xfrm>
            <a:off x="1603372" y="334117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1603372" y="343786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1700283" y="334117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2" name="Shape 1352"/>
          <p:cNvSpPr/>
          <p:nvPr/>
        </p:nvSpPr>
        <p:spPr>
          <a:xfrm>
            <a:off x="1700283" y="343786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1509083" y="364110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4" name="Shape 1354"/>
          <p:cNvSpPr/>
          <p:nvPr/>
        </p:nvSpPr>
        <p:spPr>
          <a:xfrm>
            <a:off x="1509083" y="3736334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5" name="Shape 1355"/>
          <p:cNvSpPr/>
          <p:nvPr/>
        </p:nvSpPr>
        <p:spPr>
          <a:xfrm>
            <a:off x="1509083" y="3833782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6" name="Shape 1356"/>
          <p:cNvSpPr/>
          <p:nvPr/>
        </p:nvSpPr>
        <p:spPr>
          <a:xfrm>
            <a:off x="1603372" y="364110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7" name="Shape 1357"/>
          <p:cNvSpPr/>
          <p:nvPr/>
        </p:nvSpPr>
        <p:spPr>
          <a:xfrm>
            <a:off x="1700283" y="364110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8" name="Shape 1358"/>
          <p:cNvSpPr/>
          <p:nvPr/>
        </p:nvSpPr>
        <p:spPr>
          <a:xfrm>
            <a:off x="1603372" y="373633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9" name="Shape 1359"/>
          <p:cNvSpPr/>
          <p:nvPr/>
        </p:nvSpPr>
        <p:spPr>
          <a:xfrm>
            <a:off x="1603372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0" name="Shape 1360"/>
          <p:cNvSpPr/>
          <p:nvPr/>
        </p:nvSpPr>
        <p:spPr>
          <a:xfrm>
            <a:off x="1700283" y="373633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1" name="Shape 1361"/>
          <p:cNvSpPr/>
          <p:nvPr/>
        </p:nvSpPr>
        <p:spPr>
          <a:xfrm>
            <a:off x="1700283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2" name="Shape 1362"/>
          <p:cNvSpPr/>
          <p:nvPr/>
        </p:nvSpPr>
        <p:spPr>
          <a:xfrm>
            <a:off x="1867578" y="364110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3" name="Shape 1363"/>
          <p:cNvSpPr/>
          <p:nvPr/>
        </p:nvSpPr>
        <p:spPr>
          <a:xfrm>
            <a:off x="1867578" y="373633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4" name="Shape 1364"/>
          <p:cNvSpPr/>
          <p:nvPr/>
        </p:nvSpPr>
        <p:spPr>
          <a:xfrm>
            <a:off x="1867578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5" name="Shape 1365"/>
          <p:cNvSpPr/>
          <p:nvPr/>
        </p:nvSpPr>
        <p:spPr>
          <a:xfrm>
            <a:off x="1961868" y="3641105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6" name="Shape 1366"/>
          <p:cNvSpPr/>
          <p:nvPr/>
        </p:nvSpPr>
        <p:spPr>
          <a:xfrm>
            <a:off x="2057917" y="3641105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1961868" y="373633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8" name="Shape 1368"/>
          <p:cNvSpPr/>
          <p:nvPr/>
        </p:nvSpPr>
        <p:spPr>
          <a:xfrm>
            <a:off x="1961868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9" name="Shape 1369"/>
          <p:cNvSpPr/>
          <p:nvPr/>
        </p:nvSpPr>
        <p:spPr>
          <a:xfrm>
            <a:off x="2057917" y="373633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0" name="Shape 1370"/>
          <p:cNvSpPr/>
          <p:nvPr/>
        </p:nvSpPr>
        <p:spPr>
          <a:xfrm>
            <a:off x="2057917" y="3833782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1" name="Shape 1371"/>
          <p:cNvSpPr/>
          <p:nvPr/>
        </p:nvSpPr>
        <p:spPr>
          <a:xfrm>
            <a:off x="2929612" y="29255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2" name="Shape 1372"/>
          <p:cNvSpPr/>
          <p:nvPr/>
        </p:nvSpPr>
        <p:spPr>
          <a:xfrm>
            <a:off x="2929612" y="302008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3" name="Shape 1373"/>
          <p:cNvSpPr/>
          <p:nvPr/>
        </p:nvSpPr>
        <p:spPr>
          <a:xfrm>
            <a:off x="2929612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4" name="Shape 1374"/>
          <p:cNvSpPr/>
          <p:nvPr/>
        </p:nvSpPr>
        <p:spPr>
          <a:xfrm>
            <a:off x="3022558" y="29255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5" name="Shape 1375"/>
          <p:cNvSpPr/>
          <p:nvPr/>
        </p:nvSpPr>
        <p:spPr>
          <a:xfrm>
            <a:off x="3118089" y="29255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6" name="Shape 1376"/>
          <p:cNvSpPr/>
          <p:nvPr/>
        </p:nvSpPr>
        <p:spPr>
          <a:xfrm>
            <a:off x="3022558" y="302008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7" name="Shape 1377"/>
          <p:cNvSpPr/>
          <p:nvPr/>
        </p:nvSpPr>
        <p:spPr>
          <a:xfrm>
            <a:off x="3022558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8" name="Shape 1378"/>
          <p:cNvSpPr/>
          <p:nvPr/>
        </p:nvSpPr>
        <p:spPr>
          <a:xfrm>
            <a:off x="3118089" y="302008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9" name="Shape 1379"/>
          <p:cNvSpPr/>
          <p:nvPr/>
        </p:nvSpPr>
        <p:spPr>
          <a:xfrm>
            <a:off x="3118089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2929612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1" name="Shape 1381"/>
          <p:cNvSpPr/>
          <p:nvPr/>
        </p:nvSpPr>
        <p:spPr>
          <a:xfrm>
            <a:off x="2929612" y="334117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x="2929612" y="34378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3" name="Shape 1383"/>
          <p:cNvSpPr/>
          <p:nvPr/>
        </p:nvSpPr>
        <p:spPr>
          <a:xfrm>
            <a:off x="3022558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4" name="Shape 1384"/>
          <p:cNvSpPr/>
          <p:nvPr/>
        </p:nvSpPr>
        <p:spPr>
          <a:xfrm>
            <a:off x="3118089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5" name="Shape 1385"/>
          <p:cNvSpPr/>
          <p:nvPr/>
        </p:nvSpPr>
        <p:spPr>
          <a:xfrm>
            <a:off x="3022558" y="334117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6" name="Shape 1386"/>
          <p:cNvSpPr/>
          <p:nvPr/>
        </p:nvSpPr>
        <p:spPr>
          <a:xfrm>
            <a:off x="3022558" y="34378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7" name="Shape 1387"/>
          <p:cNvSpPr/>
          <p:nvPr/>
        </p:nvSpPr>
        <p:spPr>
          <a:xfrm>
            <a:off x="3118089" y="334117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8" name="Shape 1388"/>
          <p:cNvSpPr/>
          <p:nvPr/>
        </p:nvSpPr>
        <p:spPr>
          <a:xfrm>
            <a:off x="3118089" y="34378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x="2205160" y="29255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0" name="Shape 1390"/>
          <p:cNvSpPr/>
          <p:nvPr/>
        </p:nvSpPr>
        <p:spPr>
          <a:xfrm>
            <a:off x="2205160" y="302008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1" name="Shape 1391"/>
          <p:cNvSpPr/>
          <p:nvPr/>
        </p:nvSpPr>
        <p:spPr>
          <a:xfrm>
            <a:off x="2205160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2" name="Shape 1392"/>
          <p:cNvSpPr/>
          <p:nvPr/>
        </p:nvSpPr>
        <p:spPr>
          <a:xfrm>
            <a:off x="2298174" y="29255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3" name="Shape 1393"/>
          <p:cNvSpPr/>
          <p:nvPr/>
        </p:nvSpPr>
        <p:spPr>
          <a:xfrm>
            <a:off x="2393705" y="29255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4" name="Shape 1394"/>
          <p:cNvSpPr/>
          <p:nvPr/>
        </p:nvSpPr>
        <p:spPr>
          <a:xfrm>
            <a:off x="2298174" y="302008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5" name="Shape 1395"/>
          <p:cNvSpPr/>
          <p:nvPr/>
        </p:nvSpPr>
        <p:spPr>
          <a:xfrm>
            <a:off x="2298174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6" name="Shape 1396"/>
          <p:cNvSpPr/>
          <p:nvPr/>
        </p:nvSpPr>
        <p:spPr>
          <a:xfrm>
            <a:off x="2393705" y="302008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7" name="Shape 1397"/>
          <p:cNvSpPr/>
          <p:nvPr/>
        </p:nvSpPr>
        <p:spPr>
          <a:xfrm>
            <a:off x="2393705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8" name="Shape 1398"/>
          <p:cNvSpPr/>
          <p:nvPr/>
        </p:nvSpPr>
        <p:spPr>
          <a:xfrm>
            <a:off x="2205160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9" name="Shape 1399"/>
          <p:cNvSpPr/>
          <p:nvPr/>
        </p:nvSpPr>
        <p:spPr>
          <a:xfrm>
            <a:off x="2205160" y="334117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0" name="Shape 1400"/>
          <p:cNvSpPr/>
          <p:nvPr/>
        </p:nvSpPr>
        <p:spPr>
          <a:xfrm>
            <a:off x="2205160" y="34378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1" name="Shape 1401"/>
          <p:cNvSpPr/>
          <p:nvPr/>
        </p:nvSpPr>
        <p:spPr>
          <a:xfrm>
            <a:off x="2298174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/>
        </p:nvSpPr>
        <p:spPr>
          <a:xfrm>
            <a:off x="2393705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/>
        </p:nvSpPr>
        <p:spPr>
          <a:xfrm>
            <a:off x="2298174" y="334117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4" name="Shape 1404"/>
          <p:cNvSpPr/>
          <p:nvPr/>
        </p:nvSpPr>
        <p:spPr>
          <a:xfrm>
            <a:off x="2298174" y="34378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5" name="Shape 1405"/>
          <p:cNvSpPr/>
          <p:nvPr/>
        </p:nvSpPr>
        <p:spPr>
          <a:xfrm>
            <a:off x="2393705" y="334117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6" name="Shape 1406"/>
          <p:cNvSpPr/>
          <p:nvPr/>
        </p:nvSpPr>
        <p:spPr>
          <a:xfrm>
            <a:off x="2393705" y="34378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7" name="Shape 1407"/>
          <p:cNvSpPr/>
          <p:nvPr/>
        </p:nvSpPr>
        <p:spPr>
          <a:xfrm>
            <a:off x="2205160" y="364110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8" name="Shape 1408"/>
          <p:cNvSpPr/>
          <p:nvPr/>
        </p:nvSpPr>
        <p:spPr>
          <a:xfrm>
            <a:off x="2205160" y="373633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9" name="Shape 1409"/>
          <p:cNvSpPr/>
          <p:nvPr/>
        </p:nvSpPr>
        <p:spPr>
          <a:xfrm>
            <a:off x="2205160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0" name="Shape 1410"/>
          <p:cNvSpPr/>
          <p:nvPr/>
        </p:nvSpPr>
        <p:spPr>
          <a:xfrm>
            <a:off x="2298174" y="364110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1" name="Shape 1411"/>
          <p:cNvSpPr/>
          <p:nvPr/>
        </p:nvSpPr>
        <p:spPr>
          <a:xfrm>
            <a:off x="2393705" y="364110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2" name="Shape 1412"/>
          <p:cNvSpPr/>
          <p:nvPr/>
        </p:nvSpPr>
        <p:spPr>
          <a:xfrm>
            <a:off x="2298174" y="373633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3" name="Shape 1413"/>
          <p:cNvSpPr/>
          <p:nvPr/>
        </p:nvSpPr>
        <p:spPr>
          <a:xfrm>
            <a:off x="2298174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4" name="Shape 1414"/>
          <p:cNvSpPr/>
          <p:nvPr/>
        </p:nvSpPr>
        <p:spPr>
          <a:xfrm>
            <a:off x="2393705" y="373633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5" name="Shape 1415"/>
          <p:cNvSpPr/>
          <p:nvPr/>
        </p:nvSpPr>
        <p:spPr>
          <a:xfrm>
            <a:off x="2393705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6" name="Shape 1416"/>
          <p:cNvSpPr/>
          <p:nvPr/>
        </p:nvSpPr>
        <p:spPr>
          <a:xfrm>
            <a:off x="2576221" y="29255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7" name="Shape 1417"/>
          <p:cNvSpPr/>
          <p:nvPr/>
        </p:nvSpPr>
        <p:spPr>
          <a:xfrm>
            <a:off x="2576221" y="302008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8" name="Shape 1418"/>
          <p:cNvSpPr/>
          <p:nvPr/>
        </p:nvSpPr>
        <p:spPr>
          <a:xfrm>
            <a:off x="2576221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9" name="Shape 1419"/>
          <p:cNvSpPr/>
          <p:nvPr/>
        </p:nvSpPr>
        <p:spPr>
          <a:xfrm>
            <a:off x="2669167" y="29255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0" name="Shape 1420"/>
          <p:cNvSpPr/>
          <p:nvPr/>
        </p:nvSpPr>
        <p:spPr>
          <a:xfrm>
            <a:off x="2764698" y="292556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1" name="Shape 1421"/>
          <p:cNvSpPr/>
          <p:nvPr/>
        </p:nvSpPr>
        <p:spPr>
          <a:xfrm>
            <a:off x="2669167" y="302008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2" name="Shape 1422"/>
          <p:cNvSpPr/>
          <p:nvPr/>
        </p:nvSpPr>
        <p:spPr>
          <a:xfrm>
            <a:off x="2669167" y="311677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3" name="Shape 1423"/>
          <p:cNvSpPr/>
          <p:nvPr/>
        </p:nvSpPr>
        <p:spPr>
          <a:xfrm>
            <a:off x="2764698" y="302008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4" name="Shape 1424"/>
          <p:cNvSpPr/>
          <p:nvPr/>
        </p:nvSpPr>
        <p:spPr>
          <a:xfrm>
            <a:off x="2764698" y="311677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5" name="Shape 1425"/>
          <p:cNvSpPr/>
          <p:nvPr/>
        </p:nvSpPr>
        <p:spPr>
          <a:xfrm>
            <a:off x="2576221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6" name="Shape 1426"/>
          <p:cNvSpPr/>
          <p:nvPr/>
        </p:nvSpPr>
        <p:spPr>
          <a:xfrm>
            <a:off x="2576221" y="334117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7" name="Shape 1427"/>
          <p:cNvSpPr/>
          <p:nvPr/>
        </p:nvSpPr>
        <p:spPr>
          <a:xfrm>
            <a:off x="2576221" y="34378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8" name="Shape 1428"/>
          <p:cNvSpPr/>
          <p:nvPr/>
        </p:nvSpPr>
        <p:spPr>
          <a:xfrm>
            <a:off x="2669167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9" name="Shape 1429"/>
          <p:cNvSpPr/>
          <p:nvPr/>
        </p:nvSpPr>
        <p:spPr>
          <a:xfrm>
            <a:off x="2764698" y="324668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0" name="Shape 1430"/>
          <p:cNvSpPr/>
          <p:nvPr/>
        </p:nvSpPr>
        <p:spPr>
          <a:xfrm>
            <a:off x="2669167" y="334117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1" name="Shape 1431"/>
          <p:cNvSpPr/>
          <p:nvPr/>
        </p:nvSpPr>
        <p:spPr>
          <a:xfrm>
            <a:off x="2669167" y="34378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2" name="Shape 1432"/>
          <p:cNvSpPr/>
          <p:nvPr/>
        </p:nvSpPr>
        <p:spPr>
          <a:xfrm>
            <a:off x="2764698" y="334117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3" name="Shape 1433"/>
          <p:cNvSpPr/>
          <p:nvPr/>
        </p:nvSpPr>
        <p:spPr>
          <a:xfrm>
            <a:off x="2764698" y="343786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4" name="Shape 1434"/>
          <p:cNvSpPr/>
          <p:nvPr/>
        </p:nvSpPr>
        <p:spPr>
          <a:xfrm>
            <a:off x="2576221" y="364110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5" name="Shape 1435"/>
          <p:cNvSpPr/>
          <p:nvPr/>
        </p:nvSpPr>
        <p:spPr>
          <a:xfrm>
            <a:off x="2576221" y="373633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6" name="Shape 1436"/>
          <p:cNvSpPr/>
          <p:nvPr/>
        </p:nvSpPr>
        <p:spPr>
          <a:xfrm>
            <a:off x="2576221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7" name="Shape 1437"/>
          <p:cNvSpPr/>
          <p:nvPr/>
        </p:nvSpPr>
        <p:spPr>
          <a:xfrm>
            <a:off x="2669167" y="364110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8" name="Shape 1438"/>
          <p:cNvSpPr/>
          <p:nvPr/>
        </p:nvSpPr>
        <p:spPr>
          <a:xfrm>
            <a:off x="2764698" y="364110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9" name="Shape 1439"/>
          <p:cNvSpPr/>
          <p:nvPr/>
        </p:nvSpPr>
        <p:spPr>
          <a:xfrm>
            <a:off x="2669167" y="373633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0" name="Shape 1440"/>
          <p:cNvSpPr/>
          <p:nvPr/>
        </p:nvSpPr>
        <p:spPr>
          <a:xfrm>
            <a:off x="2669167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1" name="Shape 1441"/>
          <p:cNvSpPr/>
          <p:nvPr/>
        </p:nvSpPr>
        <p:spPr>
          <a:xfrm>
            <a:off x="2764698" y="373633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2" name="Shape 1442"/>
          <p:cNvSpPr/>
          <p:nvPr/>
        </p:nvSpPr>
        <p:spPr>
          <a:xfrm>
            <a:off x="2764698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3" name="Shape 1443"/>
          <p:cNvSpPr/>
          <p:nvPr/>
        </p:nvSpPr>
        <p:spPr>
          <a:xfrm>
            <a:off x="2929612" y="364110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4" name="Shape 1444"/>
          <p:cNvSpPr/>
          <p:nvPr/>
        </p:nvSpPr>
        <p:spPr>
          <a:xfrm>
            <a:off x="2929612" y="373633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5" name="Shape 1445"/>
          <p:cNvSpPr/>
          <p:nvPr/>
        </p:nvSpPr>
        <p:spPr>
          <a:xfrm>
            <a:off x="2929612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6" name="Shape 1446"/>
          <p:cNvSpPr/>
          <p:nvPr/>
        </p:nvSpPr>
        <p:spPr>
          <a:xfrm>
            <a:off x="3022558" y="3641105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7" name="Shape 1447"/>
          <p:cNvSpPr/>
          <p:nvPr/>
        </p:nvSpPr>
        <p:spPr>
          <a:xfrm>
            <a:off x="3118089" y="3641105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8" name="Shape 1448"/>
          <p:cNvSpPr/>
          <p:nvPr/>
        </p:nvSpPr>
        <p:spPr>
          <a:xfrm>
            <a:off x="3022558" y="373633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9" name="Shape 1449"/>
          <p:cNvSpPr/>
          <p:nvPr/>
        </p:nvSpPr>
        <p:spPr>
          <a:xfrm>
            <a:off x="3022558" y="3833782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0" name="Shape 1450"/>
          <p:cNvSpPr/>
          <p:nvPr/>
        </p:nvSpPr>
        <p:spPr>
          <a:xfrm>
            <a:off x="3118089" y="373633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1" name="Shape 1451"/>
          <p:cNvSpPr/>
          <p:nvPr/>
        </p:nvSpPr>
        <p:spPr>
          <a:xfrm>
            <a:off x="3118089" y="3833782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2" name="Shape 1452"/>
          <p:cNvSpPr/>
          <p:nvPr/>
        </p:nvSpPr>
        <p:spPr>
          <a:xfrm>
            <a:off x="3283003" y="324668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3" name="Shape 1453"/>
          <p:cNvSpPr/>
          <p:nvPr/>
        </p:nvSpPr>
        <p:spPr>
          <a:xfrm>
            <a:off x="3283003" y="334117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4" name="Shape 1454"/>
          <p:cNvSpPr/>
          <p:nvPr/>
        </p:nvSpPr>
        <p:spPr>
          <a:xfrm>
            <a:off x="3283003" y="34378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5" name="Shape 1455"/>
          <p:cNvSpPr/>
          <p:nvPr/>
        </p:nvSpPr>
        <p:spPr>
          <a:xfrm>
            <a:off x="3375950" y="324668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6" name="Shape 1456"/>
          <p:cNvSpPr/>
          <p:nvPr/>
        </p:nvSpPr>
        <p:spPr>
          <a:xfrm>
            <a:off x="3471481" y="324668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7" name="Shape 1457"/>
          <p:cNvSpPr/>
          <p:nvPr/>
        </p:nvSpPr>
        <p:spPr>
          <a:xfrm>
            <a:off x="3375950" y="334117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8" name="Shape 1458"/>
          <p:cNvSpPr/>
          <p:nvPr/>
        </p:nvSpPr>
        <p:spPr>
          <a:xfrm>
            <a:off x="3375950" y="343786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9" name="Shape 1459"/>
          <p:cNvSpPr/>
          <p:nvPr/>
        </p:nvSpPr>
        <p:spPr>
          <a:xfrm>
            <a:off x="3471481" y="334117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0" name="Shape 1460"/>
          <p:cNvSpPr/>
          <p:nvPr/>
        </p:nvSpPr>
        <p:spPr>
          <a:xfrm>
            <a:off x="3471481" y="343786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1" name="Shape 1461"/>
          <p:cNvSpPr/>
          <p:nvPr/>
        </p:nvSpPr>
        <p:spPr>
          <a:xfrm>
            <a:off x="3636394" y="364110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2" name="Shape 1462"/>
          <p:cNvSpPr/>
          <p:nvPr/>
        </p:nvSpPr>
        <p:spPr>
          <a:xfrm>
            <a:off x="3636394" y="3736334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3" name="Shape 1463"/>
          <p:cNvSpPr/>
          <p:nvPr/>
        </p:nvSpPr>
        <p:spPr>
          <a:xfrm>
            <a:off x="3636394" y="383378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4" name="Shape 1464"/>
          <p:cNvSpPr/>
          <p:nvPr/>
        </p:nvSpPr>
        <p:spPr>
          <a:xfrm>
            <a:off x="3729341" y="364110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3824872" y="3641105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3729341" y="3736334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7" name="Shape 1467"/>
          <p:cNvSpPr/>
          <p:nvPr/>
        </p:nvSpPr>
        <p:spPr>
          <a:xfrm>
            <a:off x="3729341" y="383378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8" name="Shape 1468"/>
          <p:cNvSpPr/>
          <p:nvPr/>
        </p:nvSpPr>
        <p:spPr>
          <a:xfrm>
            <a:off x="3824872" y="3736334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3824872" y="3833782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0" name="Shape 1470"/>
          <p:cNvSpPr/>
          <p:nvPr/>
        </p:nvSpPr>
        <p:spPr>
          <a:xfrm>
            <a:off x="3283003" y="29255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1" name="Shape 1471"/>
          <p:cNvSpPr/>
          <p:nvPr/>
        </p:nvSpPr>
        <p:spPr>
          <a:xfrm>
            <a:off x="3283003" y="302008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2" name="Shape 1472"/>
          <p:cNvSpPr/>
          <p:nvPr/>
        </p:nvSpPr>
        <p:spPr>
          <a:xfrm>
            <a:off x="3283003" y="311677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3" name="Shape 1473"/>
          <p:cNvSpPr/>
          <p:nvPr/>
        </p:nvSpPr>
        <p:spPr>
          <a:xfrm>
            <a:off x="3375950" y="29255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4" name="Shape 1474"/>
          <p:cNvSpPr/>
          <p:nvPr/>
        </p:nvSpPr>
        <p:spPr>
          <a:xfrm>
            <a:off x="3471481" y="292556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5" name="Shape 1475"/>
          <p:cNvSpPr/>
          <p:nvPr/>
        </p:nvSpPr>
        <p:spPr>
          <a:xfrm>
            <a:off x="3375950" y="302008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6" name="Shape 1476"/>
          <p:cNvSpPr/>
          <p:nvPr/>
        </p:nvSpPr>
        <p:spPr>
          <a:xfrm>
            <a:off x="3375950" y="311677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7" name="Shape 1477"/>
          <p:cNvSpPr/>
          <p:nvPr/>
        </p:nvSpPr>
        <p:spPr>
          <a:xfrm>
            <a:off x="3471481" y="302008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8" name="Shape 1478"/>
          <p:cNvSpPr/>
          <p:nvPr/>
        </p:nvSpPr>
        <p:spPr>
          <a:xfrm>
            <a:off x="3471481" y="311677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9" name="Shape 1479"/>
          <p:cNvSpPr/>
          <p:nvPr/>
        </p:nvSpPr>
        <p:spPr>
          <a:xfrm>
            <a:off x="3636394" y="324668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0" name="Shape 1480"/>
          <p:cNvSpPr/>
          <p:nvPr/>
        </p:nvSpPr>
        <p:spPr>
          <a:xfrm>
            <a:off x="3636394" y="334117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1" name="Shape 1481"/>
          <p:cNvSpPr/>
          <p:nvPr/>
        </p:nvSpPr>
        <p:spPr>
          <a:xfrm>
            <a:off x="3636394" y="34378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2" name="Shape 1482"/>
          <p:cNvSpPr/>
          <p:nvPr/>
        </p:nvSpPr>
        <p:spPr>
          <a:xfrm>
            <a:off x="3729341" y="324668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3" name="Shape 1483"/>
          <p:cNvSpPr/>
          <p:nvPr/>
        </p:nvSpPr>
        <p:spPr>
          <a:xfrm>
            <a:off x="3824872" y="324668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4" name="Shape 1484"/>
          <p:cNvSpPr/>
          <p:nvPr/>
        </p:nvSpPr>
        <p:spPr>
          <a:xfrm>
            <a:off x="3729341" y="334117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5" name="Shape 1485"/>
          <p:cNvSpPr/>
          <p:nvPr/>
        </p:nvSpPr>
        <p:spPr>
          <a:xfrm>
            <a:off x="3729341" y="34378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6" name="Shape 1486"/>
          <p:cNvSpPr/>
          <p:nvPr/>
        </p:nvSpPr>
        <p:spPr>
          <a:xfrm>
            <a:off x="3824872" y="334117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7" name="Shape 1487"/>
          <p:cNvSpPr/>
          <p:nvPr/>
        </p:nvSpPr>
        <p:spPr>
          <a:xfrm>
            <a:off x="3824872" y="343786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8" name="Shape 1488"/>
          <p:cNvSpPr/>
          <p:nvPr/>
        </p:nvSpPr>
        <p:spPr>
          <a:xfrm>
            <a:off x="3636394" y="29255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9" name="Shape 1489"/>
          <p:cNvSpPr/>
          <p:nvPr/>
        </p:nvSpPr>
        <p:spPr>
          <a:xfrm>
            <a:off x="3636394" y="302008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0" name="Shape 1490"/>
          <p:cNvSpPr/>
          <p:nvPr/>
        </p:nvSpPr>
        <p:spPr>
          <a:xfrm>
            <a:off x="3636394" y="311677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1" name="Shape 1491"/>
          <p:cNvSpPr/>
          <p:nvPr/>
        </p:nvSpPr>
        <p:spPr>
          <a:xfrm>
            <a:off x="3729341" y="292556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2" name="Shape 1492"/>
          <p:cNvSpPr/>
          <p:nvPr/>
        </p:nvSpPr>
        <p:spPr>
          <a:xfrm>
            <a:off x="3824872" y="292556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3" name="Shape 1493"/>
          <p:cNvSpPr/>
          <p:nvPr/>
        </p:nvSpPr>
        <p:spPr>
          <a:xfrm>
            <a:off x="3729341" y="302008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4" name="Shape 1494"/>
          <p:cNvSpPr/>
          <p:nvPr/>
        </p:nvSpPr>
        <p:spPr>
          <a:xfrm>
            <a:off x="3729341" y="311677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5" name="Shape 1495"/>
          <p:cNvSpPr/>
          <p:nvPr/>
        </p:nvSpPr>
        <p:spPr>
          <a:xfrm>
            <a:off x="3824872" y="302008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6" name="Shape 1496"/>
          <p:cNvSpPr/>
          <p:nvPr/>
        </p:nvSpPr>
        <p:spPr>
          <a:xfrm>
            <a:off x="3824872" y="311677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7" name="Shape 1497"/>
          <p:cNvSpPr/>
          <p:nvPr/>
        </p:nvSpPr>
        <p:spPr>
          <a:xfrm>
            <a:off x="3283003" y="364110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8" name="Shape 1498"/>
          <p:cNvSpPr/>
          <p:nvPr/>
        </p:nvSpPr>
        <p:spPr>
          <a:xfrm>
            <a:off x="3283003" y="3736334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9" name="Shape 1499"/>
          <p:cNvSpPr/>
          <p:nvPr/>
        </p:nvSpPr>
        <p:spPr>
          <a:xfrm>
            <a:off x="3283003" y="383378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0" name="Shape 1500"/>
          <p:cNvSpPr/>
          <p:nvPr/>
        </p:nvSpPr>
        <p:spPr>
          <a:xfrm>
            <a:off x="3375950" y="3641105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3471481" y="3641105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2" name="Shape 1502"/>
          <p:cNvSpPr/>
          <p:nvPr/>
        </p:nvSpPr>
        <p:spPr>
          <a:xfrm>
            <a:off x="3375950" y="3736334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x="3375950" y="383378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3471481" y="3736334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3471481" y="3833782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6" name="Shape 1506"/>
          <p:cNvSpPr/>
          <p:nvPr/>
        </p:nvSpPr>
        <p:spPr>
          <a:xfrm>
            <a:off x="57177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7" name="Shape 1507"/>
          <p:cNvSpPr/>
          <p:nvPr/>
        </p:nvSpPr>
        <p:spPr>
          <a:xfrm>
            <a:off x="57177" y="40679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8" name="Shape 1508"/>
          <p:cNvSpPr/>
          <p:nvPr/>
        </p:nvSpPr>
        <p:spPr>
          <a:xfrm>
            <a:off x="57177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9" name="Shape 1509"/>
          <p:cNvSpPr/>
          <p:nvPr/>
        </p:nvSpPr>
        <p:spPr>
          <a:xfrm>
            <a:off x="151534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0" name="Shape 1510"/>
          <p:cNvSpPr/>
          <p:nvPr/>
        </p:nvSpPr>
        <p:spPr>
          <a:xfrm>
            <a:off x="248444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1" name="Shape 1511"/>
          <p:cNvSpPr/>
          <p:nvPr/>
        </p:nvSpPr>
        <p:spPr>
          <a:xfrm>
            <a:off x="151534" y="40679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2" name="Shape 1512"/>
          <p:cNvSpPr/>
          <p:nvPr/>
        </p:nvSpPr>
        <p:spPr>
          <a:xfrm>
            <a:off x="151534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3" name="Shape 1513"/>
          <p:cNvSpPr/>
          <p:nvPr/>
        </p:nvSpPr>
        <p:spPr>
          <a:xfrm>
            <a:off x="248444" y="406791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4" name="Shape 1514"/>
          <p:cNvSpPr/>
          <p:nvPr/>
        </p:nvSpPr>
        <p:spPr>
          <a:xfrm>
            <a:off x="248444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5" name="Shape 1515"/>
          <p:cNvSpPr/>
          <p:nvPr/>
        </p:nvSpPr>
        <p:spPr>
          <a:xfrm>
            <a:off x="433597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6" name="Shape 1516"/>
          <p:cNvSpPr/>
          <p:nvPr/>
        </p:nvSpPr>
        <p:spPr>
          <a:xfrm>
            <a:off x="433597" y="40679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7" name="Shape 1517"/>
          <p:cNvSpPr/>
          <p:nvPr/>
        </p:nvSpPr>
        <p:spPr>
          <a:xfrm>
            <a:off x="433597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8" name="Shape 1518"/>
          <p:cNvSpPr/>
          <p:nvPr/>
        </p:nvSpPr>
        <p:spPr>
          <a:xfrm>
            <a:off x="527886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9" name="Shape 1519"/>
          <p:cNvSpPr/>
          <p:nvPr/>
        </p:nvSpPr>
        <p:spPr>
          <a:xfrm>
            <a:off x="624796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0" name="Shape 1520"/>
          <p:cNvSpPr/>
          <p:nvPr/>
        </p:nvSpPr>
        <p:spPr>
          <a:xfrm>
            <a:off x="527886" y="40679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1" name="Shape 1521"/>
          <p:cNvSpPr/>
          <p:nvPr/>
        </p:nvSpPr>
        <p:spPr>
          <a:xfrm>
            <a:off x="527886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2" name="Shape 1522"/>
          <p:cNvSpPr/>
          <p:nvPr/>
        </p:nvSpPr>
        <p:spPr>
          <a:xfrm>
            <a:off x="624796" y="406791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3" name="Shape 1523"/>
          <p:cNvSpPr/>
          <p:nvPr/>
        </p:nvSpPr>
        <p:spPr>
          <a:xfrm>
            <a:off x="624796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4" name="Shape 1524"/>
          <p:cNvSpPr/>
          <p:nvPr/>
        </p:nvSpPr>
        <p:spPr>
          <a:xfrm>
            <a:off x="792092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5" name="Shape 1525"/>
          <p:cNvSpPr/>
          <p:nvPr/>
        </p:nvSpPr>
        <p:spPr>
          <a:xfrm>
            <a:off x="792092" y="40679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6" name="Shape 1526"/>
          <p:cNvSpPr/>
          <p:nvPr/>
        </p:nvSpPr>
        <p:spPr>
          <a:xfrm>
            <a:off x="792092" y="4165367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7" name="Shape 1527"/>
          <p:cNvSpPr/>
          <p:nvPr/>
        </p:nvSpPr>
        <p:spPr>
          <a:xfrm>
            <a:off x="886381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8" name="Shape 1528"/>
          <p:cNvSpPr/>
          <p:nvPr/>
        </p:nvSpPr>
        <p:spPr>
          <a:xfrm>
            <a:off x="983292" y="397269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9" name="Shape 1529"/>
          <p:cNvSpPr/>
          <p:nvPr/>
        </p:nvSpPr>
        <p:spPr>
          <a:xfrm>
            <a:off x="886381" y="40679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0" name="Shape 1530"/>
          <p:cNvSpPr/>
          <p:nvPr/>
        </p:nvSpPr>
        <p:spPr>
          <a:xfrm>
            <a:off x="886381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1" name="Shape 1531"/>
          <p:cNvSpPr/>
          <p:nvPr/>
        </p:nvSpPr>
        <p:spPr>
          <a:xfrm>
            <a:off x="983292" y="406791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2" name="Shape 1532"/>
          <p:cNvSpPr/>
          <p:nvPr/>
        </p:nvSpPr>
        <p:spPr>
          <a:xfrm>
            <a:off x="983292" y="416536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3" name="Shape 1533"/>
          <p:cNvSpPr/>
          <p:nvPr/>
        </p:nvSpPr>
        <p:spPr>
          <a:xfrm>
            <a:off x="1150587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4" name="Shape 1534"/>
          <p:cNvSpPr/>
          <p:nvPr/>
        </p:nvSpPr>
        <p:spPr>
          <a:xfrm>
            <a:off x="1150587" y="40679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5" name="Shape 1535"/>
          <p:cNvSpPr/>
          <p:nvPr/>
        </p:nvSpPr>
        <p:spPr>
          <a:xfrm>
            <a:off x="1150587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6" name="Shape 1536"/>
          <p:cNvSpPr/>
          <p:nvPr/>
        </p:nvSpPr>
        <p:spPr>
          <a:xfrm>
            <a:off x="1244877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7" name="Shape 1537"/>
          <p:cNvSpPr/>
          <p:nvPr/>
        </p:nvSpPr>
        <p:spPr>
          <a:xfrm>
            <a:off x="1341788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8" name="Shape 1538"/>
          <p:cNvSpPr/>
          <p:nvPr/>
        </p:nvSpPr>
        <p:spPr>
          <a:xfrm>
            <a:off x="1244877" y="406791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9" name="Shape 1539"/>
          <p:cNvSpPr/>
          <p:nvPr/>
        </p:nvSpPr>
        <p:spPr>
          <a:xfrm>
            <a:off x="1244877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0" name="Shape 1540"/>
          <p:cNvSpPr/>
          <p:nvPr/>
        </p:nvSpPr>
        <p:spPr>
          <a:xfrm>
            <a:off x="1341788" y="406791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1" name="Shape 1541"/>
          <p:cNvSpPr/>
          <p:nvPr/>
        </p:nvSpPr>
        <p:spPr>
          <a:xfrm>
            <a:off x="1341788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2" name="Shape 1542"/>
          <p:cNvSpPr/>
          <p:nvPr/>
        </p:nvSpPr>
        <p:spPr>
          <a:xfrm>
            <a:off x="1509083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3" name="Shape 1543"/>
          <p:cNvSpPr/>
          <p:nvPr/>
        </p:nvSpPr>
        <p:spPr>
          <a:xfrm>
            <a:off x="1509083" y="40679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4" name="Shape 1544"/>
          <p:cNvSpPr/>
          <p:nvPr/>
        </p:nvSpPr>
        <p:spPr>
          <a:xfrm>
            <a:off x="1509083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5" name="Shape 1545"/>
          <p:cNvSpPr/>
          <p:nvPr/>
        </p:nvSpPr>
        <p:spPr>
          <a:xfrm>
            <a:off x="1603372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6" name="Shape 1546"/>
          <p:cNvSpPr/>
          <p:nvPr/>
        </p:nvSpPr>
        <p:spPr>
          <a:xfrm>
            <a:off x="1700283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7" name="Shape 1547"/>
          <p:cNvSpPr/>
          <p:nvPr/>
        </p:nvSpPr>
        <p:spPr>
          <a:xfrm>
            <a:off x="1603372" y="406791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8" name="Shape 1548"/>
          <p:cNvSpPr/>
          <p:nvPr/>
        </p:nvSpPr>
        <p:spPr>
          <a:xfrm>
            <a:off x="1603372" y="4165367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9" name="Shape 1549"/>
          <p:cNvSpPr/>
          <p:nvPr/>
        </p:nvSpPr>
        <p:spPr>
          <a:xfrm>
            <a:off x="1700283" y="406791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0" name="Shape 1550"/>
          <p:cNvSpPr/>
          <p:nvPr/>
        </p:nvSpPr>
        <p:spPr>
          <a:xfrm>
            <a:off x="1700283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1" name="Shape 1551"/>
          <p:cNvSpPr/>
          <p:nvPr/>
        </p:nvSpPr>
        <p:spPr>
          <a:xfrm>
            <a:off x="1867578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2" name="Shape 1552"/>
          <p:cNvSpPr/>
          <p:nvPr/>
        </p:nvSpPr>
        <p:spPr>
          <a:xfrm>
            <a:off x="1867578" y="40679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3" name="Shape 1553"/>
          <p:cNvSpPr/>
          <p:nvPr/>
        </p:nvSpPr>
        <p:spPr>
          <a:xfrm>
            <a:off x="1867578" y="4165367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4" name="Shape 1554"/>
          <p:cNvSpPr/>
          <p:nvPr/>
        </p:nvSpPr>
        <p:spPr>
          <a:xfrm>
            <a:off x="1961868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5" name="Shape 1555"/>
          <p:cNvSpPr/>
          <p:nvPr/>
        </p:nvSpPr>
        <p:spPr>
          <a:xfrm>
            <a:off x="2057917" y="397269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6" name="Shape 1556"/>
          <p:cNvSpPr/>
          <p:nvPr/>
        </p:nvSpPr>
        <p:spPr>
          <a:xfrm>
            <a:off x="1961868" y="40679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7" name="Shape 1557"/>
          <p:cNvSpPr/>
          <p:nvPr/>
        </p:nvSpPr>
        <p:spPr>
          <a:xfrm>
            <a:off x="1961868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8" name="Shape 1558"/>
          <p:cNvSpPr/>
          <p:nvPr/>
        </p:nvSpPr>
        <p:spPr>
          <a:xfrm>
            <a:off x="2057917" y="406791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9" name="Shape 1559"/>
          <p:cNvSpPr/>
          <p:nvPr/>
        </p:nvSpPr>
        <p:spPr>
          <a:xfrm>
            <a:off x="2057917" y="416536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0" name="Shape 1560"/>
          <p:cNvSpPr/>
          <p:nvPr/>
        </p:nvSpPr>
        <p:spPr>
          <a:xfrm>
            <a:off x="2205160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1" name="Shape 1561"/>
          <p:cNvSpPr/>
          <p:nvPr/>
        </p:nvSpPr>
        <p:spPr>
          <a:xfrm>
            <a:off x="2205160" y="40679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2" name="Shape 1562"/>
          <p:cNvSpPr/>
          <p:nvPr/>
        </p:nvSpPr>
        <p:spPr>
          <a:xfrm>
            <a:off x="2205160" y="416536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3" name="Shape 1563"/>
          <p:cNvSpPr/>
          <p:nvPr/>
        </p:nvSpPr>
        <p:spPr>
          <a:xfrm>
            <a:off x="2298174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4" name="Shape 1564"/>
          <p:cNvSpPr/>
          <p:nvPr/>
        </p:nvSpPr>
        <p:spPr>
          <a:xfrm>
            <a:off x="2393705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2298174" y="40679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2298174" y="416536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7" name="Shape 1567"/>
          <p:cNvSpPr/>
          <p:nvPr/>
        </p:nvSpPr>
        <p:spPr>
          <a:xfrm>
            <a:off x="2393705" y="406791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8" name="Shape 1568"/>
          <p:cNvSpPr/>
          <p:nvPr/>
        </p:nvSpPr>
        <p:spPr>
          <a:xfrm>
            <a:off x="2393705" y="416536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9" name="Shape 1569"/>
          <p:cNvSpPr/>
          <p:nvPr/>
        </p:nvSpPr>
        <p:spPr>
          <a:xfrm>
            <a:off x="2576221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0" name="Shape 1570"/>
          <p:cNvSpPr/>
          <p:nvPr/>
        </p:nvSpPr>
        <p:spPr>
          <a:xfrm>
            <a:off x="2576221" y="40679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1" name="Shape 1571"/>
          <p:cNvSpPr/>
          <p:nvPr/>
        </p:nvSpPr>
        <p:spPr>
          <a:xfrm>
            <a:off x="2576221" y="416536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2" name="Shape 1572"/>
          <p:cNvSpPr/>
          <p:nvPr/>
        </p:nvSpPr>
        <p:spPr>
          <a:xfrm>
            <a:off x="2669167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2764698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4" name="Shape 1574"/>
          <p:cNvSpPr/>
          <p:nvPr/>
        </p:nvSpPr>
        <p:spPr>
          <a:xfrm>
            <a:off x="2669167" y="40679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5" name="Shape 1575"/>
          <p:cNvSpPr/>
          <p:nvPr/>
        </p:nvSpPr>
        <p:spPr>
          <a:xfrm>
            <a:off x="2669167" y="416536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6" name="Shape 1576"/>
          <p:cNvSpPr/>
          <p:nvPr/>
        </p:nvSpPr>
        <p:spPr>
          <a:xfrm>
            <a:off x="2764698" y="406791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7" name="Shape 1577"/>
          <p:cNvSpPr/>
          <p:nvPr/>
        </p:nvSpPr>
        <p:spPr>
          <a:xfrm>
            <a:off x="2764698" y="416536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8" name="Shape 1578"/>
          <p:cNvSpPr/>
          <p:nvPr/>
        </p:nvSpPr>
        <p:spPr>
          <a:xfrm>
            <a:off x="2929612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9" name="Shape 1579"/>
          <p:cNvSpPr/>
          <p:nvPr/>
        </p:nvSpPr>
        <p:spPr>
          <a:xfrm>
            <a:off x="2929612" y="40679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0" name="Shape 1580"/>
          <p:cNvSpPr/>
          <p:nvPr/>
        </p:nvSpPr>
        <p:spPr>
          <a:xfrm>
            <a:off x="2929612" y="416536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1" name="Shape 1581"/>
          <p:cNvSpPr/>
          <p:nvPr/>
        </p:nvSpPr>
        <p:spPr>
          <a:xfrm>
            <a:off x="3022558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2" name="Shape 1582"/>
          <p:cNvSpPr/>
          <p:nvPr/>
        </p:nvSpPr>
        <p:spPr>
          <a:xfrm>
            <a:off x="3118089" y="397269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3" name="Shape 1583"/>
          <p:cNvSpPr/>
          <p:nvPr/>
        </p:nvSpPr>
        <p:spPr>
          <a:xfrm>
            <a:off x="3022558" y="40679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4" name="Shape 1584"/>
          <p:cNvSpPr/>
          <p:nvPr/>
        </p:nvSpPr>
        <p:spPr>
          <a:xfrm>
            <a:off x="3022558" y="4165367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5" name="Shape 1585"/>
          <p:cNvSpPr/>
          <p:nvPr/>
        </p:nvSpPr>
        <p:spPr>
          <a:xfrm>
            <a:off x="3118089" y="406791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6" name="Shape 1586"/>
          <p:cNvSpPr/>
          <p:nvPr/>
        </p:nvSpPr>
        <p:spPr>
          <a:xfrm>
            <a:off x="3118089" y="416536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7" name="Shape 1587"/>
          <p:cNvSpPr/>
          <p:nvPr/>
        </p:nvSpPr>
        <p:spPr>
          <a:xfrm>
            <a:off x="3636394" y="397269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8" name="Shape 1588"/>
          <p:cNvSpPr/>
          <p:nvPr/>
        </p:nvSpPr>
        <p:spPr>
          <a:xfrm>
            <a:off x="3636394" y="40679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9" name="Shape 1589"/>
          <p:cNvSpPr/>
          <p:nvPr/>
        </p:nvSpPr>
        <p:spPr>
          <a:xfrm>
            <a:off x="3636394" y="416536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0" name="Shape 1590"/>
          <p:cNvSpPr/>
          <p:nvPr/>
        </p:nvSpPr>
        <p:spPr>
          <a:xfrm>
            <a:off x="3729341" y="397269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1" name="Shape 1591"/>
          <p:cNvSpPr/>
          <p:nvPr/>
        </p:nvSpPr>
        <p:spPr>
          <a:xfrm>
            <a:off x="3824872" y="397269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2" name="Shape 1592"/>
          <p:cNvSpPr/>
          <p:nvPr/>
        </p:nvSpPr>
        <p:spPr>
          <a:xfrm>
            <a:off x="3729341" y="40679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3" name="Shape 1593"/>
          <p:cNvSpPr/>
          <p:nvPr/>
        </p:nvSpPr>
        <p:spPr>
          <a:xfrm>
            <a:off x="3729341" y="416536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4" name="Shape 1594"/>
          <p:cNvSpPr/>
          <p:nvPr/>
        </p:nvSpPr>
        <p:spPr>
          <a:xfrm>
            <a:off x="3824872" y="406791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5" name="Shape 1595"/>
          <p:cNvSpPr/>
          <p:nvPr/>
        </p:nvSpPr>
        <p:spPr>
          <a:xfrm>
            <a:off x="3824872" y="416536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6" name="Shape 1596"/>
          <p:cNvSpPr/>
          <p:nvPr/>
        </p:nvSpPr>
        <p:spPr>
          <a:xfrm>
            <a:off x="3283003" y="397269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7" name="Shape 1597"/>
          <p:cNvSpPr/>
          <p:nvPr/>
        </p:nvSpPr>
        <p:spPr>
          <a:xfrm>
            <a:off x="3283003" y="40679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8" name="Shape 1598"/>
          <p:cNvSpPr/>
          <p:nvPr/>
        </p:nvSpPr>
        <p:spPr>
          <a:xfrm>
            <a:off x="3283003" y="416536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9" name="Shape 1599"/>
          <p:cNvSpPr/>
          <p:nvPr/>
        </p:nvSpPr>
        <p:spPr>
          <a:xfrm>
            <a:off x="3375950" y="397269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0" name="Shape 1600"/>
          <p:cNvSpPr/>
          <p:nvPr/>
        </p:nvSpPr>
        <p:spPr>
          <a:xfrm>
            <a:off x="3471481" y="3972690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1" name="Shape 1601"/>
          <p:cNvSpPr/>
          <p:nvPr/>
        </p:nvSpPr>
        <p:spPr>
          <a:xfrm>
            <a:off x="3375950" y="40679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2" name="Shape 1602"/>
          <p:cNvSpPr/>
          <p:nvPr/>
        </p:nvSpPr>
        <p:spPr>
          <a:xfrm>
            <a:off x="3375950" y="416536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3" name="Shape 1603"/>
          <p:cNvSpPr/>
          <p:nvPr/>
        </p:nvSpPr>
        <p:spPr>
          <a:xfrm>
            <a:off x="3471481" y="406791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4" name="Shape 1604"/>
          <p:cNvSpPr/>
          <p:nvPr/>
        </p:nvSpPr>
        <p:spPr>
          <a:xfrm>
            <a:off x="3471481" y="416536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5" name="Shape 1605"/>
          <p:cNvSpPr/>
          <p:nvPr/>
        </p:nvSpPr>
        <p:spPr>
          <a:xfrm>
            <a:off x="57177" y="43650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6" name="Shape 1606"/>
          <p:cNvSpPr/>
          <p:nvPr/>
        </p:nvSpPr>
        <p:spPr>
          <a:xfrm>
            <a:off x="57177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7" name="Shape 1607"/>
          <p:cNvSpPr/>
          <p:nvPr/>
        </p:nvSpPr>
        <p:spPr>
          <a:xfrm>
            <a:off x="57177" y="455622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8" name="Shape 1608"/>
          <p:cNvSpPr/>
          <p:nvPr/>
        </p:nvSpPr>
        <p:spPr>
          <a:xfrm>
            <a:off x="151534" y="43650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9" name="Shape 1609"/>
          <p:cNvSpPr/>
          <p:nvPr/>
        </p:nvSpPr>
        <p:spPr>
          <a:xfrm>
            <a:off x="248444" y="43650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0" name="Shape 1610"/>
          <p:cNvSpPr/>
          <p:nvPr/>
        </p:nvSpPr>
        <p:spPr>
          <a:xfrm>
            <a:off x="151534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1" name="Shape 1611"/>
          <p:cNvSpPr/>
          <p:nvPr/>
        </p:nvSpPr>
        <p:spPr>
          <a:xfrm>
            <a:off x="151534" y="45562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2" name="Shape 1612"/>
          <p:cNvSpPr/>
          <p:nvPr/>
        </p:nvSpPr>
        <p:spPr>
          <a:xfrm>
            <a:off x="248444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3" name="Shape 1613"/>
          <p:cNvSpPr/>
          <p:nvPr/>
        </p:nvSpPr>
        <p:spPr>
          <a:xfrm>
            <a:off x="248444" y="45562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4" name="Shape 1614"/>
          <p:cNvSpPr/>
          <p:nvPr/>
        </p:nvSpPr>
        <p:spPr>
          <a:xfrm>
            <a:off x="57177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5" name="Shape 1615"/>
          <p:cNvSpPr/>
          <p:nvPr/>
        </p:nvSpPr>
        <p:spPr>
          <a:xfrm>
            <a:off x="57177" y="47806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6" name="Shape 1616"/>
          <p:cNvSpPr/>
          <p:nvPr/>
        </p:nvSpPr>
        <p:spPr>
          <a:xfrm>
            <a:off x="57177" y="487731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7" name="Shape 1617"/>
          <p:cNvSpPr/>
          <p:nvPr/>
        </p:nvSpPr>
        <p:spPr>
          <a:xfrm>
            <a:off x="151534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8" name="Shape 1618"/>
          <p:cNvSpPr/>
          <p:nvPr/>
        </p:nvSpPr>
        <p:spPr>
          <a:xfrm>
            <a:off x="248444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9" name="Shape 1619"/>
          <p:cNvSpPr/>
          <p:nvPr/>
        </p:nvSpPr>
        <p:spPr>
          <a:xfrm>
            <a:off x="151534" y="47806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0" name="Shape 1620"/>
          <p:cNvSpPr/>
          <p:nvPr/>
        </p:nvSpPr>
        <p:spPr>
          <a:xfrm>
            <a:off x="151534" y="48773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1" name="Shape 1621"/>
          <p:cNvSpPr/>
          <p:nvPr/>
        </p:nvSpPr>
        <p:spPr>
          <a:xfrm>
            <a:off x="248444" y="47806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2" name="Shape 1622"/>
          <p:cNvSpPr/>
          <p:nvPr/>
        </p:nvSpPr>
        <p:spPr>
          <a:xfrm>
            <a:off x="248444" y="48773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3" name="Shape 1623"/>
          <p:cNvSpPr/>
          <p:nvPr/>
        </p:nvSpPr>
        <p:spPr>
          <a:xfrm>
            <a:off x="4551350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4" name="Shape 1624"/>
          <p:cNvSpPr/>
          <p:nvPr/>
        </p:nvSpPr>
        <p:spPr>
          <a:xfrm>
            <a:off x="4551350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5" name="Shape 1625"/>
          <p:cNvSpPr/>
          <p:nvPr/>
        </p:nvSpPr>
        <p:spPr>
          <a:xfrm>
            <a:off x="4551350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6" name="Shape 1626"/>
          <p:cNvSpPr/>
          <p:nvPr/>
        </p:nvSpPr>
        <p:spPr>
          <a:xfrm>
            <a:off x="4645712" y="638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7" name="Shape 1627"/>
          <p:cNvSpPr/>
          <p:nvPr/>
        </p:nvSpPr>
        <p:spPr>
          <a:xfrm>
            <a:off x="4742628" y="638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8" name="Shape 1628"/>
          <p:cNvSpPr/>
          <p:nvPr/>
        </p:nvSpPr>
        <p:spPr>
          <a:xfrm>
            <a:off x="4645712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4645712" y="255037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0" name="Shape 1630"/>
          <p:cNvSpPr/>
          <p:nvPr/>
        </p:nvSpPr>
        <p:spPr>
          <a:xfrm>
            <a:off x="4742628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1" name="Shape 1631"/>
          <p:cNvSpPr/>
          <p:nvPr/>
        </p:nvSpPr>
        <p:spPr>
          <a:xfrm>
            <a:off x="4742628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2" name="Shape 1632"/>
          <p:cNvSpPr/>
          <p:nvPr/>
        </p:nvSpPr>
        <p:spPr>
          <a:xfrm>
            <a:off x="433597" y="43650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3" name="Shape 1633"/>
          <p:cNvSpPr/>
          <p:nvPr/>
        </p:nvSpPr>
        <p:spPr>
          <a:xfrm>
            <a:off x="433597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4" name="Shape 1634"/>
          <p:cNvSpPr/>
          <p:nvPr/>
        </p:nvSpPr>
        <p:spPr>
          <a:xfrm>
            <a:off x="433597" y="455622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5" name="Shape 1635"/>
          <p:cNvSpPr/>
          <p:nvPr/>
        </p:nvSpPr>
        <p:spPr>
          <a:xfrm>
            <a:off x="527886" y="43650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6" name="Shape 1636"/>
          <p:cNvSpPr/>
          <p:nvPr/>
        </p:nvSpPr>
        <p:spPr>
          <a:xfrm>
            <a:off x="624796" y="43650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7" name="Shape 1637"/>
          <p:cNvSpPr/>
          <p:nvPr/>
        </p:nvSpPr>
        <p:spPr>
          <a:xfrm>
            <a:off x="527886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8" name="Shape 1638"/>
          <p:cNvSpPr/>
          <p:nvPr/>
        </p:nvSpPr>
        <p:spPr>
          <a:xfrm>
            <a:off x="527886" y="45562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9" name="Shape 1639"/>
          <p:cNvSpPr/>
          <p:nvPr/>
        </p:nvSpPr>
        <p:spPr>
          <a:xfrm>
            <a:off x="624796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0" name="Shape 1640"/>
          <p:cNvSpPr/>
          <p:nvPr/>
        </p:nvSpPr>
        <p:spPr>
          <a:xfrm>
            <a:off x="624796" y="45562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1" name="Shape 1641"/>
          <p:cNvSpPr/>
          <p:nvPr/>
        </p:nvSpPr>
        <p:spPr>
          <a:xfrm>
            <a:off x="433597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2" name="Shape 1642"/>
          <p:cNvSpPr/>
          <p:nvPr/>
        </p:nvSpPr>
        <p:spPr>
          <a:xfrm>
            <a:off x="433597" y="47806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3" name="Shape 1643"/>
          <p:cNvSpPr/>
          <p:nvPr/>
        </p:nvSpPr>
        <p:spPr>
          <a:xfrm>
            <a:off x="433597" y="487731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4" name="Shape 1644"/>
          <p:cNvSpPr/>
          <p:nvPr/>
        </p:nvSpPr>
        <p:spPr>
          <a:xfrm>
            <a:off x="527886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5" name="Shape 1645"/>
          <p:cNvSpPr/>
          <p:nvPr/>
        </p:nvSpPr>
        <p:spPr>
          <a:xfrm>
            <a:off x="624796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6" name="Shape 1646"/>
          <p:cNvSpPr/>
          <p:nvPr/>
        </p:nvSpPr>
        <p:spPr>
          <a:xfrm>
            <a:off x="527886" y="47806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7" name="Shape 1647"/>
          <p:cNvSpPr/>
          <p:nvPr/>
        </p:nvSpPr>
        <p:spPr>
          <a:xfrm>
            <a:off x="527886" y="48773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8" name="Shape 1648"/>
          <p:cNvSpPr/>
          <p:nvPr/>
        </p:nvSpPr>
        <p:spPr>
          <a:xfrm>
            <a:off x="624796" y="478062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9" name="Shape 1649"/>
          <p:cNvSpPr/>
          <p:nvPr/>
        </p:nvSpPr>
        <p:spPr>
          <a:xfrm>
            <a:off x="624796" y="48773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0" name="Shape 1650"/>
          <p:cNvSpPr/>
          <p:nvPr/>
        </p:nvSpPr>
        <p:spPr>
          <a:xfrm>
            <a:off x="4927789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1" name="Shape 1651"/>
          <p:cNvSpPr/>
          <p:nvPr/>
        </p:nvSpPr>
        <p:spPr>
          <a:xfrm>
            <a:off x="4927789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2" name="Shape 1652"/>
          <p:cNvSpPr/>
          <p:nvPr/>
        </p:nvSpPr>
        <p:spPr>
          <a:xfrm>
            <a:off x="4927789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3" name="Shape 1653"/>
          <p:cNvSpPr/>
          <p:nvPr/>
        </p:nvSpPr>
        <p:spPr>
          <a:xfrm>
            <a:off x="5022083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4" name="Shape 1654"/>
          <p:cNvSpPr/>
          <p:nvPr/>
        </p:nvSpPr>
        <p:spPr>
          <a:xfrm>
            <a:off x="5118998" y="638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5" name="Shape 1655"/>
          <p:cNvSpPr/>
          <p:nvPr/>
        </p:nvSpPr>
        <p:spPr>
          <a:xfrm>
            <a:off x="5022083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6" name="Shape 1656"/>
          <p:cNvSpPr/>
          <p:nvPr/>
        </p:nvSpPr>
        <p:spPr>
          <a:xfrm>
            <a:off x="5022083" y="255037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7" name="Shape 1657"/>
          <p:cNvSpPr/>
          <p:nvPr/>
        </p:nvSpPr>
        <p:spPr>
          <a:xfrm>
            <a:off x="5118998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8" name="Shape 1658"/>
          <p:cNvSpPr/>
          <p:nvPr/>
        </p:nvSpPr>
        <p:spPr>
          <a:xfrm>
            <a:off x="5118998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9" name="Shape 1659"/>
          <p:cNvSpPr/>
          <p:nvPr/>
        </p:nvSpPr>
        <p:spPr>
          <a:xfrm>
            <a:off x="792092" y="43650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792092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1" name="Shape 1661"/>
          <p:cNvSpPr/>
          <p:nvPr/>
        </p:nvSpPr>
        <p:spPr>
          <a:xfrm>
            <a:off x="792092" y="4556229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2" name="Shape 1662"/>
          <p:cNvSpPr/>
          <p:nvPr/>
        </p:nvSpPr>
        <p:spPr>
          <a:xfrm>
            <a:off x="886381" y="43650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3" name="Shape 1663"/>
          <p:cNvSpPr/>
          <p:nvPr/>
        </p:nvSpPr>
        <p:spPr>
          <a:xfrm>
            <a:off x="983292" y="436501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4" name="Shape 1664"/>
          <p:cNvSpPr/>
          <p:nvPr/>
        </p:nvSpPr>
        <p:spPr>
          <a:xfrm>
            <a:off x="886381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5" name="Shape 1665"/>
          <p:cNvSpPr/>
          <p:nvPr/>
        </p:nvSpPr>
        <p:spPr>
          <a:xfrm>
            <a:off x="886381" y="45562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6" name="Shape 1666"/>
          <p:cNvSpPr/>
          <p:nvPr/>
        </p:nvSpPr>
        <p:spPr>
          <a:xfrm>
            <a:off x="983292" y="445953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7" name="Shape 1667"/>
          <p:cNvSpPr/>
          <p:nvPr/>
        </p:nvSpPr>
        <p:spPr>
          <a:xfrm>
            <a:off x="983292" y="455622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8" name="Shape 1668"/>
          <p:cNvSpPr/>
          <p:nvPr/>
        </p:nvSpPr>
        <p:spPr>
          <a:xfrm>
            <a:off x="792092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9" name="Shape 1669"/>
          <p:cNvSpPr/>
          <p:nvPr/>
        </p:nvSpPr>
        <p:spPr>
          <a:xfrm>
            <a:off x="792092" y="47806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0" name="Shape 1670"/>
          <p:cNvSpPr/>
          <p:nvPr/>
        </p:nvSpPr>
        <p:spPr>
          <a:xfrm>
            <a:off x="792092" y="4877316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1" name="Shape 1671"/>
          <p:cNvSpPr/>
          <p:nvPr/>
        </p:nvSpPr>
        <p:spPr>
          <a:xfrm>
            <a:off x="886381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2" name="Shape 1672"/>
          <p:cNvSpPr/>
          <p:nvPr/>
        </p:nvSpPr>
        <p:spPr>
          <a:xfrm>
            <a:off x="983292" y="46861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3" name="Shape 1673"/>
          <p:cNvSpPr/>
          <p:nvPr/>
        </p:nvSpPr>
        <p:spPr>
          <a:xfrm>
            <a:off x="886381" y="47806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4" name="Shape 1674"/>
          <p:cNvSpPr/>
          <p:nvPr/>
        </p:nvSpPr>
        <p:spPr>
          <a:xfrm>
            <a:off x="886381" y="48773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5" name="Shape 1675"/>
          <p:cNvSpPr/>
          <p:nvPr/>
        </p:nvSpPr>
        <p:spPr>
          <a:xfrm>
            <a:off x="983292" y="478062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6" name="Shape 1676"/>
          <p:cNvSpPr/>
          <p:nvPr/>
        </p:nvSpPr>
        <p:spPr>
          <a:xfrm>
            <a:off x="983292" y="487731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7" name="Shape 1677"/>
          <p:cNvSpPr/>
          <p:nvPr/>
        </p:nvSpPr>
        <p:spPr>
          <a:xfrm>
            <a:off x="5286302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8" name="Shape 1678"/>
          <p:cNvSpPr/>
          <p:nvPr/>
        </p:nvSpPr>
        <p:spPr>
          <a:xfrm>
            <a:off x="5286302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9" name="Shape 1679"/>
          <p:cNvSpPr/>
          <p:nvPr/>
        </p:nvSpPr>
        <p:spPr>
          <a:xfrm>
            <a:off x="5286302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0" name="Shape 1680"/>
          <p:cNvSpPr/>
          <p:nvPr/>
        </p:nvSpPr>
        <p:spPr>
          <a:xfrm>
            <a:off x="5380596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1" name="Shape 1681"/>
          <p:cNvSpPr/>
          <p:nvPr/>
        </p:nvSpPr>
        <p:spPr>
          <a:xfrm>
            <a:off x="5477511" y="63836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2" name="Shape 1682"/>
          <p:cNvSpPr/>
          <p:nvPr/>
        </p:nvSpPr>
        <p:spPr>
          <a:xfrm>
            <a:off x="5380596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3" name="Shape 1683"/>
          <p:cNvSpPr/>
          <p:nvPr/>
        </p:nvSpPr>
        <p:spPr>
          <a:xfrm>
            <a:off x="5380596" y="255037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4" name="Shape 1684"/>
          <p:cNvSpPr/>
          <p:nvPr/>
        </p:nvSpPr>
        <p:spPr>
          <a:xfrm>
            <a:off x="5477511" y="15835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5" name="Shape 1685"/>
          <p:cNvSpPr/>
          <p:nvPr/>
        </p:nvSpPr>
        <p:spPr>
          <a:xfrm>
            <a:off x="5477511" y="255037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6" name="Shape 1686"/>
          <p:cNvSpPr/>
          <p:nvPr/>
        </p:nvSpPr>
        <p:spPr>
          <a:xfrm>
            <a:off x="1867578" y="43650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7" name="Shape 1687"/>
          <p:cNvSpPr/>
          <p:nvPr/>
        </p:nvSpPr>
        <p:spPr>
          <a:xfrm>
            <a:off x="1867578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8" name="Shape 1688"/>
          <p:cNvSpPr/>
          <p:nvPr/>
        </p:nvSpPr>
        <p:spPr>
          <a:xfrm>
            <a:off x="1867578" y="455622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9" name="Shape 1689"/>
          <p:cNvSpPr/>
          <p:nvPr/>
        </p:nvSpPr>
        <p:spPr>
          <a:xfrm>
            <a:off x="1961868" y="43650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0" name="Shape 1690"/>
          <p:cNvSpPr/>
          <p:nvPr/>
        </p:nvSpPr>
        <p:spPr>
          <a:xfrm>
            <a:off x="2057917" y="43650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1" name="Shape 1691"/>
          <p:cNvSpPr/>
          <p:nvPr/>
        </p:nvSpPr>
        <p:spPr>
          <a:xfrm>
            <a:off x="1961868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2" name="Shape 1692"/>
          <p:cNvSpPr/>
          <p:nvPr/>
        </p:nvSpPr>
        <p:spPr>
          <a:xfrm>
            <a:off x="1961868" y="45562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3" name="Shape 1693"/>
          <p:cNvSpPr/>
          <p:nvPr/>
        </p:nvSpPr>
        <p:spPr>
          <a:xfrm>
            <a:off x="2057917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4" name="Shape 1694"/>
          <p:cNvSpPr/>
          <p:nvPr/>
        </p:nvSpPr>
        <p:spPr>
          <a:xfrm>
            <a:off x="2057917" y="45562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5" name="Shape 1695"/>
          <p:cNvSpPr/>
          <p:nvPr/>
        </p:nvSpPr>
        <p:spPr>
          <a:xfrm>
            <a:off x="1867578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6" name="Shape 1696"/>
          <p:cNvSpPr/>
          <p:nvPr/>
        </p:nvSpPr>
        <p:spPr>
          <a:xfrm>
            <a:off x="1867578" y="47806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7" name="Shape 1697"/>
          <p:cNvSpPr/>
          <p:nvPr/>
        </p:nvSpPr>
        <p:spPr>
          <a:xfrm>
            <a:off x="1867578" y="487731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8" name="Shape 1698"/>
          <p:cNvSpPr/>
          <p:nvPr/>
        </p:nvSpPr>
        <p:spPr>
          <a:xfrm>
            <a:off x="1961868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9" name="Shape 1699"/>
          <p:cNvSpPr/>
          <p:nvPr/>
        </p:nvSpPr>
        <p:spPr>
          <a:xfrm>
            <a:off x="2057917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0" name="Shape 1700"/>
          <p:cNvSpPr/>
          <p:nvPr/>
        </p:nvSpPr>
        <p:spPr>
          <a:xfrm>
            <a:off x="1961868" y="478062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1" name="Shape 1701"/>
          <p:cNvSpPr/>
          <p:nvPr/>
        </p:nvSpPr>
        <p:spPr>
          <a:xfrm>
            <a:off x="1961868" y="48773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2" name="Shape 1702"/>
          <p:cNvSpPr/>
          <p:nvPr/>
        </p:nvSpPr>
        <p:spPr>
          <a:xfrm>
            <a:off x="2057917" y="47806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3" name="Shape 1703"/>
          <p:cNvSpPr/>
          <p:nvPr/>
        </p:nvSpPr>
        <p:spPr>
          <a:xfrm>
            <a:off x="2057917" y="48773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4" name="Shape 1704"/>
          <p:cNvSpPr/>
          <p:nvPr/>
        </p:nvSpPr>
        <p:spPr>
          <a:xfrm>
            <a:off x="1150587" y="43650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5" name="Shape 1705"/>
          <p:cNvSpPr/>
          <p:nvPr/>
        </p:nvSpPr>
        <p:spPr>
          <a:xfrm>
            <a:off x="1150587" y="445953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6" name="Shape 1706"/>
          <p:cNvSpPr/>
          <p:nvPr/>
        </p:nvSpPr>
        <p:spPr>
          <a:xfrm>
            <a:off x="1150587" y="455622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7" name="Shape 1707"/>
          <p:cNvSpPr/>
          <p:nvPr/>
        </p:nvSpPr>
        <p:spPr>
          <a:xfrm>
            <a:off x="1248002" y="43650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8" name="Shape 1708"/>
          <p:cNvSpPr/>
          <p:nvPr/>
        </p:nvSpPr>
        <p:spPr>
          <a:xfrm>
            <a:off x="1341788" y="43650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9" name="Shape 1709"/>
          <p:cNvSpPr/>
          <p:nvPr/>
        </p:nvSpPr>
        <p:spPr>
          <a:xfrm>
            <a:off x="1248002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0" name="Shape 1710"/>
          <p:cNvSpPr/>
          <p:nvPr/>
        </p:nvSpPr>
        <p:spPr>
          <a:xfrm>
            <a:off x="1248002" y="45562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1" name="Shape 1711"/>
          <p:cNvSpPr/>
          <p:nvPr/>
        </p:nvSpPr>
        <p:spPr>
          <a:xfrm>
            <a:off x="1341788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2" name="Shape 1712"/>
          <p:cNvSpPr/>
          <p:nvPr/>
        </p:nvSpPr>
        <p:spPr>
          <a:xfrm>
            <a:off x="1341788" y="45562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3" name="Shape 1713"/>
          <p:cNvSpPr/>
          <p:nvPr/>
        </p:nvSpPr>
        <p:spPr>
          <a:xfrm>
            <a:off x="1150587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4" name="Shape 1714"/>
          <p:cNvSpPr/>
          <p:nvPr/>
        </p:nvSpPr>
        <p:spPr>
          <a:xfrm>
            <a:off x="1150587" y="47806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5" name="Shape 1715"/>
          <p:cNvSpPr/>
          <p:nvPr/>
        </p:nvSpPr>
        <p:spPr>
          <a:xfrm>
            <a:off x="1150587" y="487731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6" name="Shape 1716"/>
          <p:cNvSpPr/>
          <p:nvPr/>
        </p:nvSpPr>
        <p:spPr>
          <a:xfrm>
            <a:off x="1248002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7" name="Shape 1717"/>
          <p:cNvSpPr/>
          <p:nvPr/>
        </p:nvSpPr>
        <p:spPr>
          <a:xfrm>
            <a:off x="1341788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8" name="Shape 1718"/>
          <p:cNvSpPr/>
          <p:nvPr/>
        </p:nvSpPr>
        <p:spPr>
          <a:xfrm>
            <a:off x="1248002" y="478062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9" name="Shape 1719"/>
          <p:cNvSpPr/>
          <p:nvPr/>
        </p:nvSpPr>
        <p:spPr>
          <a:xfrm>
            <a:off x="1248002" y="48773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0" name="Shape 1720"/>
          <p:cNvSpPr/>
          <p:nvPr/>
        </p:nvSpPr>
        <p:spPr>
          <a:xfrm>
            <a:off x="1341788" y="47806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1" name="Shape 1721"/>
          <p:cNvSpPr/>
          <p:nvPr/>
        </p:nvSpPr>
        <p:spPr>
          <a:xfrm>
            <a:off x="1341788" y="48773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2" name="Shape 1722"/>
          <p:cNvSpPr/>
          <p:nvPr/>
        </p:nvSpPr>
        <p:spPr>
          <a:xfrm>
            <a:off x="5644816" y="6383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3" name="Shape 1723"/>
          <p:cNvSpPr/>
          <p:nvPr/>
        </p:nvSpPr>
        <p:spPr>
          <a:xfrm>
            <a:off x="5644816" y="158353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4" name="Shape 1724"/>
          <p:cNvSpPr/>
          <p:nvPr/>
        </p:nvSpPr>
        <p:spPr>
          <a:xfrm>
            <a:off x="5644816" y="2550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5" name="Shape 1725"/>
          <p:cNvSpPr/>
          <p:nvPr/>
        </p:nvSpPr>
        <p:spPr>
          <a:xfrm>
            <a:off x="5739110" y="638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6" name="Shape 1726"/>
          <p:cNvSpPr/>
          <p:nvPr/>
        </p:nvSpPr>
        <p:spPr>
          <a:xfrm>
            <a:off x="5836026" y="638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7" name="Shape 1727"/>
          <p:cNvSpPr/>
          <p:nvPr/>
        </p:nvSpPr>
        <p:spPr>
          <a:xfrm>
            <a:off x="5739110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8" name="Shape 1728"/>
          <p:cNvSpPr/>
          <p:nvPr/>
        </p:nvSpPr>
        <p:spPr>
          <a:xfrm>
            <a:off x="5739110" y="255037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9" name="Shape 1729"/>
          <p:cNvSpPr/>
          <p:nvPr/>
        </p:nvSpPr>
        <p:spPr>
          <a:xfrm>
            <a:off x="5836026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0" name="Shape 1730"/>
          <p:cNvSpPr/>
          <p:nvPr/>
        </p:nvSpPr>
        <p:spPr>
          <a:xfrm>
            <a:off x="5836026" y="2550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1" name="Shape 1731"/>
          <p:cNvSpPr/>
          <p:nvPr/>
        </p:nvSpPr>
        <p:spPr>
          <a:xfrm>
            <a:off x="1509083" y="43650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2" name="Shape 1732"/>
          <p:cNvSpPr/>
          <p:nvPr/>
        </p:nvSpPr>
        <p:spPr>
          <a:xfrm>
            <a:off x="1509083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3" name="Shape 1733"/>
          <p:cNvSpPr/>
          <p:nvPr/>
        </p:nvSpPr>
        <p:spPr>
          <a:xfrm>
            <a:off x="1509083" y="4556229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4" name="Shape 1734"/>
          <p:cNvSpPr/>
          <p:nvPr/>
        </p:nvSpPr>
        <p:spPr>
          <a:xfrm>
            <a:off x="1603372" y="436501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5" name="Shape 1735"/>
          <p:cNvSpPr/>
          <p:nvPr/>
        </p:nvSpPr>
        <p:spPr>
          <a:xfrm>
            <a:off x="1700283" y="43650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6" name="Shape 1736"/>
          <p:cNvSpPr/>
          <p:nvPr/>
        </p:nvSpPr>
        <p:spPr>
          <a:xfrm>
            <a:off x="1603372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7" name="Shape 1737"/>
          <p:cNvSpPr/>
          <p:nvPr/>
        </p:nvSpPr>
        <p:spPr>
          <a:xfrm>
            <a:off x="1603372" y="45562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8" name="Shape 1738"/>
          <p:cNvSpPr/>
          <p:nvPr/>
        </p:nvSpPr>
        <p:spPr>
          <a:xfrm>
            <a:off x="1700283" y="445953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9" name="Shape 1739"/>
          <p:cNvSpPr/>
          <p:nvPr/>
        </p:nvSpPr>
        <p:spPr>
          <a:xfrm>
            <a:off x="1700283" y="455622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0" name="Shape 1740"/>
          <p:cNvSpPr/>
          <p:nvPr/>
        </p:nvSpPr>
        <p:spPr>
          <a:xfrm>
            <a:off x="1509083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1" name="Shape 1741"/>
          <p:cNvSpPr/>
          <p:nvPr/>
        </p:nvSpPr>
        <p:spPr>
          <a:xfrm>
            <a:off x="1509083" y="478062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2" name="Shape 1742"/>
          <p:cNvSpPr/>
          <p:nvPr/>
        </p:nvSpPr>
        <p:spPr>
          <a:xfrm>
            <a:off x="1509083" y="4877316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3" name="Shape 1743"/>
          <p:cNvSpPr/>
          <p:nvPr/>
        </p:nvSpPr>
        <p:spPr>
          <a:xfrm>
            <a:off x="1603372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4" name="Shape 1744"/>
          <p:cNvSpPr/>
          <p:nvPr/>
        </p:nvSpPr>
        <p:spPr>
          <a:xfrm>
            <a:off x="1700283" y="46861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5" name="Shape 1745"/>
          <p:cNvSpPr/>
          <p:nvPr/>
        </p:nvSpPr>
        <p:spPr>
          <a:xfrm>
            <a:off x="1603372" y="478062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6" name="Shape 1746"/>
          <p:cNvSpPr/>
          <p:nvPr/>
        </p:nvSpPr>
        <p:spPr>
          <a:xfrm>
            <a:off x="1603372" y="48773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7" name="Shape 1747"/>
          <p:cNvSpPr/>
          <p:nvPr/>
        </p:nvSpPr>
        <p:spPr>
          <a:xfrm>
            <a:off x="1700283" y="478062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8" name="Shape 1748"/>
          <p:cNvSpPr/>
          <p:nvPr/>
        </p:nvSpPr>
        <p:spPr>
          <a:xfrm>
            <a:off x="1700283" y="487731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9" name="Shape 1749"/>
          <p:cNvSpPr/>
          <p:nvPr/>
        </p:nvSpPr>
        <p:spPr>
          <a:xfrm>
            <a:off x="6003329" y="6383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0" name="Shape 1750"/>
          <p:cNvSpPr/>
          <p:nvPr/>
        </p:nvSpPr>
        <p:spPr>
          <a:xfrm>
            <a:off x="6003329" y="158353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1" name="Shape 1751"/>
          <p:cNvSpPr/>
          <p:nvPr/>
        </p:nvSpPr>
        <p:spPr>
          <a:xfrm>
            <a:off x="6003329" y="255037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2" name="Shape 1752"/>
          <p:cNvSpPr/>
          <p:nvPr/>
        </p:nvSpPr>
        <p:spPr>
          <a:xfrm>
            <a:off x="6097623" y="638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3" name="Shape 1753"/>
          <p:cNvSpPr/>
          <p:nvPr/>
        </p:nvSpPr>
        <p:spPr>
          <a:xfrm>
            <a:off x="6194539" y="638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4" name="Shape 1754"/>
          <p:cNvSpPr/>
          <p:nvPr/>
        </p:nvSpPr>
        <p:spPr>
          <a:xfrm>
            <a:off x="6097623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5" name="Shape 1755"/>
          <p:cNvSpPr/>
          <p:nvPr/>
        </p:nvSpPr>
        <p:spPr>
          <a:xfrm>
            <a:off x="6097623" y="255037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6" name="Shape 1756"/>
          <p:cNvSpPr/>
          <p:nvPr/>
        </p:nvSpPr>
        <p:spPr>
          <a:xfrm>
            <a:off x="6194539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7" name="Shape 1757"/>
          <p:cNvSpPr/>
          <p:nvPr/>
        </p:nvSpPr>
        <p:spPr>
          <a:xfrm>
            <a:off x="6194539" y="2550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8" name="Shape 1758"/>
          <p:cNvSpPr/>
          <p:nvPr/>
        </p:nvSpPr>
        <p:spPr>
          <a:xfrm>
            <a:off x="6361842" y="638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9" name="Shape 1759"/>
          <p:cNvSpPr/>
          <p:nvPr/>
        </p:nvSpPr>
        <p:spPr>
          <a:xfrm>
            <a:off x="6361842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0" name="Shape 1760"/>
          <p:cNvSpPr/>
          <p:nvPr/>
        </p:nvSpPr>
        <p:spPr>
          <a:xfrm>
            <a:off x="6361842" y="2550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1" name="Shape 1761"/>
          <p:cNvSpPr/>
          <p:nvPr/>
        </p:nvSpPr>
        <p:spPr>
          <a:xfrm>
            <a:off x="6456137" y="63836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2" name="Shape 1762"/>
          <p:cNvSpPr/>
          <p:nvPr/>
        </p:nvSpPr>
        <p:spPr>
          <a:xfrm>
            <a:off x="6553052" y="638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3" name="Shape 1763"/>
          <p:cNvSpPr/>
          <p:nvPr/>
        </p:nvSpPr>
        <p:spPr>
          <a:xfrm>
            <a:off x="6456137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4" name="Shape 1764"/>
          <p:cNvSpPr/>
          <p:nvPr/>
        </p:nvSpPr>
        <p:spPr>
          <a:xfrm>
            <a:off x="6456137" y="255037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5" name="Shape 1765"/>
          <p:cNvSpPr/>
          <p:nvPr/>
        </p:nvSpPr>
        <p:spPr>
          <a:xfrm>
            <a:off x="6553052" y="15835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6" name="Shape 1766"/>
          <p:cNvSpPr/>
          <p:nvPr/>
        </p:nvSpPr>
        <p:spPr>
          <a:xfrm>
            <a:off x="6553052" y="255037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7" name="Shape 1767"/>
          <p:cNvSpPr/>
          <p:nvPr/>
        </p:nvSpPr>
        <p:spPr>
          <a:xfrm>
            <a:off x="2929612" y="43650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8" name="Shape 1768"/>
          <p:cNvSpPr/>
          <p:nvPr/>
        </p:nvSpPr>
        <p:spPr>
          <a:xfrm>
            <a:off x="2929612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9" name="Shape 1769"/>
          <p:cNvSpPr/>
          <p:nvPr/>
        </p:nvSpPr>
        <p:spPr>
          <a:xfrm>
            <a:off x="2929612" y="455622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0" name="Shape 1770"/>
          <p:cNvSpPr/>
          <p:nvPr/>
        </p:nvSpPr>
        <p:spPr>
          <a:xfrm>
            <a:off x="3022558" y="43650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1" name="Shape 1771"/>
          <p:cNvSpPr/>
          <p:nvPr/>
        </p:nvSpPr>
        <p:spPr>
          <a:xfrm>
            <a:off x="3118089" y="43650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2" name="Shape 1772"/>
          <p:cNvSpPr/>
          <p:nvPr/>
        </p:nvSpPr>
        <p:spPr>
          <a:xfrm>
            <a:off x="3022558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3" name="Shape 1773"/>
          <p:cNvSpPr/>
          <p:nvPr/>
        </p:nvSpPr>
        <p:spPr>
          <a:xfrm>
            <a:off x="3022558" y="45562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4" name="Shape 1774"/>
          <p:cNvSpPr/>
          <p:nvPr/>
        </p:nvSpPr>
        <p:spPr>
          <a:xfrm>
            <a:off x="3118089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5" name="Shape 1775"/>
          <p:cNvSpPr/>
          <p:nvPr/>
        </p:nvSpPr>
        <p:spPr>
          <a:xfrm>
            <a:off x="3118089" y="45562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6" name="Shape 1776"/>
          <p:cNvSpPr/>
          <p:nvPr/>
        </p:nvSpPr>
        <p:spPr>
          <a:xfrm>
            <a:off x="2929612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7" name="Shape 1777"/>
          <p:cNvSpPr/>
          <p:nvPr/>
        </p:nvSpPr>
        <p:spPr>
          <a:xfrm>
            <a:off x="2929612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8" name="Shape 1778"/>
          <p:cNvSpPr/>
          <p:nvPr/>
        </p:nvSpPr>
        <p:spPr>
          <a:xfrm>
            <a:off x="2929612" y="487731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9" name="Shape 1779"/>
          <p:cNvSpPr/>
          <p:nvPr/>
        </p:nvSpPr>
        <p:spPr>
          <a:xfrm>
            <a:off x="3022558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0" name="Shape 1780"/>
          <p:cNvSpPr/>
          <p:nvPr/>
        </p:nvSpPr>
        <p:spPr>
          <a:xfrm>
            <a:off x="3118089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1" name="Shape 1781"/>
          <p:cNvSpPr/>
          <p:nvPr/>
        </p:nvSpPr>
        <p:spPr>
          <a:xfrm>
            <a:off x="3022558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2" name="Shape 1782"/>
          <p:cNvSpPr/>
          <p:nvPr/>
        </p:nvSpPr>
        <p:spPr>
          <a:xfrm>
            <a:off x="3022558" y="48773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3" name="Shape 1783"/>
          <p:cNvSpPr/>
          <p:nvPr/>
        </p:nvSpPr>
        <p:spPr>
          <a:xfrm>
            <a:off x="3118089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4" name="Shape 1784"/>
          <p:cNvSpPr/>
          <p:nvPr/>
        </p:nvSpPr>
        <p:spPr>
          <a:xfrm>
            <a:off x="3118089" y="48773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5" name="Shape 1785"/>
          <p:cNvSpPr/>
          <p:nvPr/>
        </p:nvSpPr>
        <p:spPr>
          <a:xfrm>
            <a:off x="2205160" y="43650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6" name="Shape 1786"/>
          <p:cNvSpPr/>
          <p:nvPr/>
        </p:nvSpPr>
        <p:spPr>
          <a:xfrm>
            <a:off x="2205160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7" name="Shape 1787"/>
          <p:cNvSpPr/>
          <p:nvPr/>
        </p:nvSpPr>
        <p:spPr>
          <a:xfrm>
            <a:off x="2205160" y="455622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8" name="Shape 1788"/>
          <p:cNvSpPr/>
          <p:nvPr/>
        </p:nvSpPr>
        <p:spPr>
          <a:xfrm>
            <a:off x="2298174" y="43650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9" name="Shape 1789"/>
          <p:cNvSpPr/>
          <p:nvPr/>
        </p:nvSpPr>
        <p:spPr>
          <a:xfrm>
            <a:off x="2393705" y="43650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0" name="Shape 1790"/>
          <p:cNvSpPr/>
          <p:nvPr/>
        </p:nvSpPr>
        <p:spPr>
          <a:xfrm>
            <a:off x="2298174" y="445953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1" name="Shape 1791"/>
          <p:cNvSpPr/>
          <p:nvPr/>
        </p:nvSpPr>
        <p:spPr>
          <a:xfrm>
            <a:off x="2298174" y="45562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2" name="Shape 1792"/>
          <p:cNvSpPr/>
          <p:nvPr/>
        </p:nvSpPr>
        <p:spPr>
          <a:xfrm>
            <a:off x="2393705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3" name="Shape 1793"/>
          <p:cNvSpPr/>
          <p:nvPr/>
        </p:nvSpPr>
        <p:spPr>
          <a:xfrm>
            <a:off x="2393705" y="45562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4" name="Shape 1794"/>
          <p:cNvSpPr/>
          <p:nvPr/>
        </p:nvSpPr>
        <p:spPr>
          <a:xfrm>
            <a:off x="2205160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5" name="Shape 1795"/>
          <p:cNvSpPr/>
          <p:nvPr/>
        </p:nvSpPr>
        <p:spPr>
          <a:xfrm>
            <a:off x="2205160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6" name="Shape 1796"/>
          <p:cNvSpPr/>
          <p:nvPr/>
        </p:nvSpPr>
        <p:spPr>
          <a:xfrm>
            <a:off x="2205160" y="487731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7" name="Shape 1797"/>
          <p:cNvSpPr/>
          <p:nvPr/>
        </p:nvSpPr>
        <p:spPr>
          <a:xfrm>
            <a:off x="2298174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8" name="Shape 1798"/>
          <p:cNvSpPr/>
          <p:nvPr/>
        </p:nvSpPr>
        <p:spPr>
          <a:xfrm>
            <a:off x="2393705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9" name="Shape 1799"/>
          <p:cNvSpPr/>
          <p:nvPr/>
        </p:nvSpPr>
        <p:spPr>
          <a:xfrm>
            <a:off x="2298174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0" name="Shape 1800"/>
          <p:cNvSpPr/>
          <p:nvPr/>
        </p:nvSpPr>
        <p:spPr>
          <a:xfrm>
            <a:off x="2298174" y="48773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1" name="Shape 1801"/>
          <p:cNvSpPr/>
          <p:nvPr/>
        </p:nvSpPr>
        <p:spPr>
          <a:xfrm>
            <a:off x="2393705" y="478062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2" name="Shape 1802"/>
          <p:cNvSpPr/>
          <p:nvPr/>
        </p:nvSpPr>
        <p:spPr>
          <a:xfrm>
            <a:off x="2393705" y="48773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3" name="Shape 1803"/>
          <p:cNvSpPr/>
          <p:nvPr/>
        </p:nvSpPr>
        <p:spPr>
          <a:xfrm>
            <a:off x="6702430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4" name="Shape 1804"/>
          <p:cNvSpPr/>
          <p:nvPr/>
        </p:nvSpPr>
        <p:spPr>
          <a:xfrm>
            <a:off x="6702430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5" name="Shape 1805"/>
          <p:cNvSpPr/>
          <p:nvPr/>
        </p:nvSpPr>
        <p:spPr>
          <a:xfrm>
            <a:off x="6702430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6" name="Shape 1806"/>
          <p:cNvSpPr/>
          <p:nvPr/>
        </p:nvSpPr>
        <p:spPr>
          <a:xfrm>
            <a:off x="6796792" y="6383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7" name="Shape 1807"/>
          <p:cNvSpPr/>
          <p:nvPr/>
        </p:nvSpPr>
        <p:spPr>
          <a:xfrm>
            <a:off x="6893707" y="6383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8" name="Shape 1808"/>
          <p:cNvSpPr/>
          <p:nvPr/>
        </p:nvSpPr>
        <p:spPr>
          <a:xfrm>
            <a:off x="6796792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9" name="Shape 1809"/>
          <p:cNvSpPr/>
          <p:nvPr/>
        </p:nvSpPr>
        <p:spPr>
          <a:xfrm>
            <a:off x="6796792" y="255037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0" name="Shape 1810"/>
          <p:cNvSpPr/>
          <p:nvPr/>
        </p:nvSpPr>
        <p:spPr>
          <a:xfrm>
            <a:off x="6893707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1" name="Shape 1811"/>
          <p:cNvSpPr/>
          <p:nvPr/>
        </p:nvSpPr>
        <p:spPr>
          <a:xfrm>
            <a:off x="6893707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2" name="Shape 1812"/>
          <p:cNvSpPr/>
          <p:nvPr/>
        </p:nvSpPr>
        <p:spPr>
          <a:xfrm>
            <a:off x="2576221" y="43650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3" name="Shape 1813"/>
          <p:cNvSpPr/>
          <p:nvPr/>
        </p:nvSpPr>
        <p:spPr>
          <a:xfrm>
            <a:off x="2576221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4" name="Shape 1814"/>
          <p:cNvSpPr/>
          <p:nvPr/>
        </p:nvSpPr>
        <p:spPr>
          <a:xfrm>
            <a:off x="2576221" y="4556229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5" name="Shape 1815"/>
          <p:cNvSpPr/>
          <p:nvPr/>
        </p:nvSpPr>
        <p:spPr>
          <a:xfrm>
            <a:off x="2669167" y="43650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6" name="Shape 1816"/>
          <p:cNvSpPr/>
          <p:nvPr/>
        </p:nvSpPr>
        <p:spPr>
          <a:xfrm>
            <a:off x="2764698" y="43650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7" name="Shape 1817"/>
          <p:cNvSpPr/>
          <p:nvPr/>
        </p:nvSpPr>
        <p:spPr>
          <a:xfrm>
            <a:off x="2669167" y="445953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8" name="Shape 1818"/>
          <p:cNvSpPr/>
          <p:nvPr/>
        </p:nvSpPr>
        <p:spPr>
          <a:xfrm>
            <a:off x="2669167" y="455622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9" name="Shape 1819"/>
          <p:cNvSpPr/>
          <p:nvPr/>
        </p:nvSpPr>
        <p:spPr>
          <a:xfrm>
            <a:off x="2764698" y="445953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0" name="Shape 1820"/>
          <p:cNvSpPr/>
          <p:nvPr/>
        </p:nvSpPr>
        <p:spPr>
          <a:xfrm>
            <a:off x="2764698" y="455622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1" name="Shape 1821"/>
          <p:cNvSpPr/>
          <p:nvPr/>
        </p:nvSpPr>
        <p:spPr>
          <a:xfrm>
            <a:off x="2576221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2" name="Shape 1822"/>
          <p:cNvSpPr/>
          <p:nvPr/>
        </p:nvSpPr>
        <p:spPr>
          <a:xfrm>
            <a:off x="2576221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3" name="Shape 1823"/>
          <p:cNvSpPr/>
          <p:nvPr/>
        </p:nvSpPr>
        <p:spPr>
          <a:xfrm>
            <a:off x="2576221" y="4877316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4" name="Shape 1824"/>
          <p:cNvSpPr/>
          <p:nvPr/>
        </p:nvSpPr>
        <p:spPr>
          <a:xfrm>
            <a:off x="2669167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5" name="Shape 1825"/>
          <p:cNvSpPr/>
          <p:nvPr/>
        </p:nvSpPr>
        <p:spPr>
          <a:xfrm>
            <a:off x="2764698" y="46861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6" name="Shape 1826"/>
          <p:cNvSpPr/>
          <p:nvPr/>
        </p:nvSpPr>
        <p:spPr>
          <a:xfrm>
            <a:off x="2669167" y="478062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7" name="Shape 1827"/>
          <p:cNvSpPr/>
          <p:nvPr/>
        </p:nvSpPr>
        <p:spPr>
          <a:xfrm>
            <a:off x="2669167" y="487731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8" name="Shape 1828"/>
          <p:cNvSpPr/>
          <p:nvPr/>
        </p:nvSpPr>
        <p:spPr>
          <a:xfrm>
            <a:off x="2764698" y="478062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9" name="Shape 1829"/>
          <p:cNvSpPr/>
          <p:nvPr/>
        </p:nvSpPr>
        <p:spPr>
          <a:xfrm>
            <a:off x="2764698" y="487731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0" name="Shape 1830"/>
          <p:cNvSpPr/>
          <p:nvPr/>
        </p:nvSpPr>
        <p:spPr>
          <a:xfrm>
            <a:off x="7078869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1" name="Shape 1831"/>
          <p:cNvSpPr/>
          <p:nvPr/>
        </p:nvSpPr>
        <p:spPr>
          <a:xfrm>
            <a:off x="7078869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2" name="Shape 1832"/>
          <p:cNvSpPr/>
          <p:nvPr/>
        </p:nvSpPr>
        <p:spPr>
          <a:xfrm>
            <a:off x="7078869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3" name="Shape 1833"/>
          <p:cNvSpPr/>
          <p:nvPr/>
        </p:nvSpPr>
        <p:spPr>
          <a:xfrm>
            <a:off x="7173163" y="6383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4" name="Shape 1834"/>
          <p:cNvSpPr/>
          <p:nvPr/>
        </p:nvSpPr>
        <p:spPr>
          <a:xfrm>
            <a:off x="7270078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5" name="Shape 1835"/>
          <p:cNvSpPr/>
          <p:nvPr/>
        </p:nvSpPr>
        <p:spPr>
          <a:xfrm>
            <a:off x="7173163" y="15835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6" name="Shape 1836"/>
          <p:cNvSpPr/>
          <p:nvPr/>
        </p:nvSpPr>
        <p:spPr>
          <a:xfrm>
            <a:off x="7173163" y="255037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7" name="Shape 1837"/>
          <p:cNvSpPr/>
          <p:nvPr/>
        </p:nvSpPr>
        <p:spPr>
          <a:xfrm>
            <a:off x="7270078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8" name="Shape 1838"/>
          <p:cNvSpPr/>
          <p:nvPr/>
        </p:nvSpPr>
        <p:spPr>
          <a:xfrm>
            <a:off x="7270078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9" name="Shape 1839"/>
          <p:cNvSpPr/>
          <p:nvPr/>
        </p:nvSpPr>
        <p:spPr>
          <a:xfrm>
            <a:off x="7437382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0" name="Shape 1840"/>
          <p:cNvSpPr/>
          <p:nvPr/>
        </p:nvSpPr>
        <p:spPr>
          <a:xfrm>
            <a:off x="7437382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1" name="Shape 1841"/>
          <p:cNvSpPr/>
          <p:nvPr/>
        </p:nvSpPr>
        <p:spPr>
          <a:xfrm>
            <a:off x="7437382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2" name="Shape 1842"/>
          <p:cNvSpPr/>
          <p:nvPr/>
        </p:nvSpPr>
        <p:spPr>
          <a:xfrm>
            <a:off x="7531676" y="638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3" name="Shape 1843"/>
          <p:cNvSpPr/>
          <p:nvPr/>
        </p:nvSpPr>
        <p:spPr>
          <a:xfrm>
            <a:off x="7628591" y="63836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4" name="Shape 1844"/>
          <p:cNvSpPr/>
          <p:nvPr/>
        </p:nvSpPr>
        <p:spPr>
          <a:xfrm>
            <a:off x="7531676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5" name="Shape 1845"/>
          <p:cNvSpPr/>
          <p:nvPr/>
        </p:nvSpPr>
        <p:spPr>
          <a:xfrm>
            <a:off x="7531676" y="255037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6" name="Shape 1846"/>
          <p:cNvSpPr/>
          <p:nvPr/>
        </p:nvSpPr>
        <p:spPr>
          <a:xfrm>
            <a:off x="7628591" y="15835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7" name="Shape 1847"/>
          <p:cNvSpPr/>
          <p:nvPr/>
        </p:nvSpPr>
        <p:spPr>
          <a:xfrm>
            <a:off x="7628591" y="255037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8" name="Shape 1848"/>
          <p:cNvSpPr/>
          <p:nvPr/>
        </p:nvSpPr>
        <p:spPr>
          <a:xfrm>
            <a:off x="3283003" y="46861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9" name="Shape 1849"/>
          <p:cNvSpPr/>
          <p:nvPr/>
        </p:nvSpPr>
        <p:spPr>
          <a:xfrm>
            <a:off x="3283003" y="47806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0" name="Shape 1850"/>
          <p:cNvSpPr/>
          <p:nvPr/>
        </p:nvSpPr>
        <p:spPr>
          <a:xfrm>
            <a:off x="3283003" y="487731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1" name="Shape 1851"/>
          <p:cNvSpPr/>
          <p:nvPr/>
        </p:nvSpPr>
        <p:spPr>
          <a:xfrm>
            <a:off x="3375950" y="46861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2" name="Shape 1852"/>
          <p:cNvSpPr/>
          <p:nvPr/>
        </p:nvSpPr>
        <p:spPr>
          <a:xfrm>
            <a:off x="3471481" y="46861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3" name="Shape 1853"/>
          <p:cNvSpPr/>
          <p:nvPr/>
        </p:nvSpPr>
        <p:spPr>
          <a:xfrm>
            <a:off x="3375950" y="47806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4" name="Shape 1854"/>
          <p:cNvSpPr/>
          <p:nvPr/>
        </p:nvSpPr>
        <p:spPr>
          <a:xfrm>
            <a:off x="3375950" y="48773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5" name="Shape 1855"/>
          <p:cNvSpPr/>
          <p:nvPr/>
        </p:nvSpPr>
        <p:spPr>
          <a:xfrm>
            <a:off x="3471481" y="47806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6" name="Shape 1856"/>
          <p:cNvSpPr/>
          <p:nvPr/>
        </p:nvSpPr>
        <p:spPr>
          <a:xfrm>
            <a:off x="3471481" y="48773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7" name="Shape 1857"/>
          <p:cNvSpPr/>
          <p:nvPr/>
        </p:nvSpPr>
        <p:spPr>
          <a:xfrm>
            <a:off x="8154409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8" name="Shape 1858"/>
          <p:cNvSpPr/>
          <p:nvPr/>
        </p:nvSpPr>
        <p:spPr>
          <a:xfrm>
            <a:off x="8154409" y="15835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9" name="Shape 1859"/>
          <p:cNvSpPr/>
          <p:nvPr/>
        </p:nvSpPr>
        <p:spPr>
          <a:xfrm>
            <a:off x="8154409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0" name="Shape 1860"/>
          <p:cNvSpPr/>
          <p:nvPr/>
        </p:nvSpPr>
        <p:spPr>
          <a:xfrm>
            <a:off x="8248703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1" name="Shape 1861"/>
          <p:cNvSpPr/>
          <p:nvPr/>
        </p:nvSpPr>
        <p:spPr>
          <a:xfrm>
            <a:off x="8345619" y="6383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2" name="Shape 1862"/>
          <p:cNvSpPr/>
          <p:nvPr/>
        </p:nvSpPr>
        <p:spPr>
          <a:xfrm>
            <a:off x="8248703" y="15835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3" name="Shape 1863"/>
          <p:cNvSpPr/>
          <p:nvPr/>
        </p:nvSpPr>
        <p:spPr>
          <a:xfrm>
            <a:off x="8248703" y="255037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4" name="Shape 1864"/>
          <p:cNvSpPr/>
          <p:nvPr/>
        </p:nvSpPr>
        <p:spPr>
          <a:xfrm>
            <a:off x="8345619" y="15835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5" name="Shape 1865"/>
          <p:cNvSpPr/>
          <p:nvPr/>
        </p:nvSpPr>
        <p:spPr>
          <a:xfrm>
            <a:off x="8345619" y="255037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6" name="Shape 1866"/>
          <p:cNvSpPr/>
          <p:nvPr/>
        </p:nvSpPr>
        <p:spPr>
          <a:xfrm>
            <a:off x="3283003" y="43650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7" name="Shape 1867"/>
          <p:cNvSpPr/>
          <p:nvPr/>
        </p:nvSpPr>
        <p:spPr>
          <a:xfrm>
            <a:off x="3283003" y="445953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8" name="Shape 1868"/>
          <p:cNvSpPr/>
          <p:nvPr/>
        </p:nvSpPr>
        <p:spPr>
          <a:xfrm>
            <a:off x="3283003" y="455622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9" name="Shape 1869"/>
          <p:cNvSpPr/>
          <p:nvPr/>
        </p:nvSpPr>
        <p:spPr>
          <a:xfrm>
            <a:off x="3375950" y="43650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0" name="Shape 1870"/>
          <p:cNvSpPr/>
          <p:nvPr/>
        </p:nvSpPr>
        <p:spPr>
          <a:xfrm>
            <a:off x="3471481" y="43650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1" name="Shape 1871"/>
          <p:cNvSpPr/>
          <p:nvPr/>
        </p:nvSpPr>
        <p:spPr>
          <a:xfrm>
            <a:off x="3375950" y="445953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2" name="Shape 1872"/>
          <p:cNvSpPr/>
          <p:nvPr/>
        </p:nvSpPr>
        <p:spPr>
          <a:xfrm>
            <a:off x="3375950" y="45562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3" name="Shape 1873"/>
          <p:cNvSpPr/>
          <p:nvPr/>
        </p:nvSpPr>
        <p:spPr>
          <a:xfrm>
            <a:off x="3471481" y="445953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4" name="Shape 1874"/>
          <p:cNvSpPr/>
          <p:nvPr/>
        </p:nvSpPr>
        <p:spPr>
          <a:xfrm>
            <a:off x="3471481" y="45562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5" name="Shape 1875"/>
          <p:cNvSpPr/>
          <p:nvPr/>
        </p:nvSpPr>
        <p:spPr>
          <a:xfrm>
            <a:off x="3636394" y="46861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6" name="Shape 1876"/>
          <p:cNvSpPr/>
          <p:nvPr/>
        </p:nvSpPr>
        <p:spPr>
          <a:xfrm>
            <a:off x="3636394" y="47806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7" name="Shape 1877"/>
          <p:cNvSpPr/>
          <p:nvPr/>
        </p:nvSpPr>
        <p:spPr>
          <a:xfrm>
            <a:off x="3636394" y="4877316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8" name="Shape 1878"/>
          <p:cNvSpPr/>
          <p:nvPr/>
        </p:nvSpPr>
        <p:spPr>
          <a:xfrm>
            <a:off x="3729341" y="46861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9" name="Shape 1879"/>
          <p:cNvSpPr/>
          <p:nvPr/>
        </p:nvSpPr>
        <p:spPr>
          <a:xfrm>
            <a:off x="3824872" y="46861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0" name="Shape 1880"/>
          <p:cNvSpPr/>
          <p:nvPr/>
        </p:nvSpPr>
        <p:spPr>
          <a:xfrm>
            <a:off x="3729341" y="47806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1" name="Shape 1881"/>
          <p:cNvSpPr/>
          <p:nvPr/>
        </p:nvSpPr>
        <p:spPr>
          <a:xfrm>
            <a:off x="3729341" y="48773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2" name="Shape 1882"/>
          <p:cNvSpPr/>
          <p:nvPr/>
        </p:nvSpPr>
        <p:spPr>
          <a:xfrm>
            <a:off x="3824872" y="478062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3" name="Shape 1883"/>
          <p:cNvSpPr/>
          <p:nvPr/>
        </p:nvSpPr>
        <p:spPr>
          <a:xfrm>
            <a:off x="3824872" y="48773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4" name="Shape 1884"/>
          <p:cNvSpPr/>
          <p:nvPr/>
        </p:nvSpPr>
        <p:spPr>
          <a:xfrm>
            <a:off x="3636394" y="43650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5" name="Shape 1885"/>
          <p:cNvSpPr/>
          <p:nvPr/>
        </p:nvSpPr>
        <p:spPr>
          <a:xfrm>
            <a:off x="3636394" y="445953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6" name="Shape 1886"/>
          <p:cNvSpPr/>
          <p:nvPr/>
        </p:nvSpPr>
        <p:spPr>
          <a:xfrm>
            <a:off x="3636394" y="4556229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7" name="Shape 1887"/>
          <p:cNvSpPr/>
          <p:nvPr/>
        </p:nvSpPr>
        <p:spPr>
          <a:xfrm>
            <a:off x="3729341" y="436501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8" name="Shape 1888"/>
          <p:cNvSpPr/>
          <p:nvPr/>
        </p:nvSpPr>
        <p:spPr>
          <a:xfrm>
            <a:off x="3824872" y="436501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9" name="Shape 1889"/>
          <p:cNvSpPr/>
          <p:nvPr/>
        </p:nvSpPr>
        <p:spPr>
          <a:xfrm>
            <a:off x="3729341" y="445953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0" name="Shape 1890"/>
          <p:cNvSpPr/>
          <p:nvPr/>
        </p:nvSpPr>
        <p:spPr>
          <a:xfrm>
            <a:off x="3729341" y="455622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1" name="Shape 1891"/>
          <p:cNvSpPr/>
          <p:nvPr/>
        </p:nvSpPr>
        <p:spPr>
          <a:xfrm>
            <a:off x="3824872" y="445953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2" name="Shape 1892"/>
          <p:cNvSpPr/>
          <p:nvPr/>
        </p:nvSpPr>
        <p:spPr>
          <a:xfrm>
            <a:off x="3824872" y="4556229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3" name="Shape 1893"/>
          <p:cNvSpPr/>
          <p:nvPr/>
        </p:nvSpPr>
        <p:spPr>
          <a:xfrm>
            <a:off x="7795895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4" name="Shape 1894"/>
          <p:cNvSpPr/>
          <p:nvPr/>
        </p:nvSpPr>
        <p:spPr>
          <a:xfrm>
            <a:off x="7795895" y="15835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5" name="Shape 1895"/>
          <p:cNvSpPr/>
          <p:nvPr/>
        </p:nvSpPr>
        <p:spPr>
          <a:xfrm>
            <a:off x="7795895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6" name="Shape 1896"/>
          <p:cNvSpPr/>
          <p:nvPr/>
        </p:nvSpPr>
        <p:spPr>
          <a:xfrm>
            <a:off x="7890190" y="638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7" name="Shape 1897"/>
          <p:cNvSpPr/>
          <p:nvPr/>
        </p:nvSpPr>
        <p:spPr>
          <a:xfrm>
            <a:off x="7987105" y="63836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8" name="Shape 1898"/>
          <p:cNvSpPr/>
          <p:nvPr/>
        </p:nvSpPr>
        <p:spPr>
          <a:xfrm>
            <a:off x="7890190" y="15835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9" name="Shape 1899"/>
          <p:cNvSpPr/>
          <p:nvPr/>
        </p:nvSpPr>
        <p:spPr>
          <a:xfrm>
            <a:off x="7890190" y="255037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0" name="Shape 1900"/>
          <p:cNvSpPr/>
          <p:nvPr/>
        </p:nvSpPr>
        <p:spPr>
          <a:xfrm>
            <a:off x="7987105" y="15835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1" name="Shape 1901"/>
          <p:cNvSpPr/>
          <p:nvPr/>
        </p:nvSpPr>
        <p:spPr>
          <a:xfrm>
            <a:off x="7987105" y="255037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2" name="Shape 1902"/>
          <p:cNvSpPr/>
          <p:nvPr/>
        </p:nvSpPr>
        <p:spPr>
          <a:xfrm>
            <a:off x="4551350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3" name="Shape 1903"/>
          <p:cNvSpPr/>
          <p:nvPr/>
        </p:nvSpPr>
        <p:spPr>
          <a:xfrm>
            <a:off x="4551350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4" name="Shape 1904"/>
          <p:cNvSpPr/>
          <p:nvPr/>
        </p:nvSpPr>
        <p:spPr>
          <a:xfrm>
            <a:off x="4551350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5" name="Shape 1905"/>
          <p:cNvSpPr/>
          <p:nvPr/>
        </p:nvSpPr>
        <p:spPr>
          <a:xfrm>
            <a:off x="4645712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6" name="Shape 1906"/>
          <p:cNvSpPr/>
          <p:nvPr/>
        </p:nvSpPr>
        <p:spPr>
          <a:xfrm>
            <a:off x="4742628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7" name="Shape 1907"/>
          <p:cNvSpPr/>
          <p:nvPr/>
        </p:nvSpPr>
        <p:spPr>
          <a:xfrm>
            <a:off x="4645712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8" name="Shape 1908"/>
          <p:cNvSpPr/>
          <p:nvPr/>
        </p:nvSpPr>
        <p:spPr>
          <a:xfrm>
            <a:off x="4645712" y="576103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9" name="Shape 1909"/>
          <p:cNvSpPr/>
          <p:nvPr/>
        </p:nvSpPr>
        <p:spPr>
          <a:xfrm>
            <a:off x="4742628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0" name="Shape 1910"/>
          <p:cNvSpPr/>
          <p:nvPr/>
        </p:nvSpPr>
        <p:spPr>
          <a:xfrm>
            <a:off x="4742628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1" name="Shape 1911"/>
          <p:cNvSpPr/>
          <p:nvPr/>
        </p:nvSpPr>
        <p:spPr>
          <a:xfrm>
            <a:off x="4927789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2" name="Shape 1912"/>
          <p:cNvSpPr/>
          <p:nvPr/>
        </p:nvSpPr>
        <p:spPr>
          <a:xfrm>
            <a:off x="4927789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3" name="Shape 1913"/>
          <p:cNvSpPr/>
          <p:nvPr/>
        </p:nvSpPr>
        <p:spPr>
          <a:xfrm>
            <a:off x="4927789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4" name="Shape 1914"/>
          <p:cNvSpPr/>
          <p:nvPr/>
        </p:nvSpPr>
        <p:spPr>
          <a:xfrm>
            <a:off x="5022083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5" name="Shape 1915"/>
          <p:cNvSpPr/>
          <p:nvPr/>
        </p:nvSpPr>
        <p:spPr>
          <a:xfrm>
            <a:off x="5118998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6" name="Shape 1916"/>
          <p:cNvSpPr/>
          <p:nvPr/>
        </p:nvSpPr>
        <p:spPr>
          <a:xfrm>
            <a:off x="5022083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7" name="Shape 1917"/>
          <p:cNvSpPr/>
          <p:nvPr/>
        </p:nvSpPr>
        <p:spPr>
          <a:xfrm>
            <a:off x="5022083" y="576103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8" name="Shape 1918"/>
          <p:cNvSpPr/>
          <p:nvPr/>
        </p:nvSpPr>
        <p:spPr>
          <a:xfrm>
            <a:off x="5118998" y="479419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9" name="Shape 1919"/>
          <p:cNvSpPr/>
          <p:nvPr/>
        </p:nvSpPr>
        <p:spPr>
          <a:xfrm>
            <a:off x="5118998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0" name="Shape 1920"/>
          <p:cNvSpPr/>
          <p:nvPr/>
        </p:nvSpPr>
        <p:spPr>
          <a:xfrm>
            <a:off x="5286302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1" name="Shape 1921"/>
          <p:cNvSpPr/>
          <p:nvPr/>
        </p:nvSpPr>
        <p:spPr>
          <a:xfrm>
            <a:off x="5286302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2" name="Shape 1922"/>
          <p:cNvSpPr/>
          <p:nvPr/>
        </p:nvSpPr>
        <p:spPr>
          <a:xfrm>
            <a:off x="5286302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3" name="Shape 1923"/>
          <p:cNvSpPr/>
          <p:nvPr/>
        </p:nvSpPr>
        <p:spPr>
          <a:xfrm>
            <a:off x="5380596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4" name="Shape 1924"/>
          <p:cNvSpPr/>
          <p:nvPr/>
        </p:nvSpPr>
        <p:spPr>
          <a:xfrm>
            <a:off x="5477511" y="384936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5" name="Shape 1925"/>
          <p:cNvSpPr/>
          <p:nvPr/>
        </p:nvSpPr>
        <p:spPr>
          <a:xfrm>
            <a:off x="5380596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6" name="Shape 1926"/>
          <p:cNvSpPr/>
          <p:nvPr/>
        </p:nvSpPr>
        <p:spPr>
          <a:xfrm>
            <a:off x="5380596" y="576103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7" name="Shape 1927"/>
          <p:cNvSpPr/>
          <p:nvPr/>
        </p:nvSpPr>
        <p:spPr>
          <a:xfrm>
            <a:off x="5477511" y="479419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8" name="Shape 1928"/>
          <p:cNvSpPr/>
          <p:nvPr/>
        </p:nvSpPr>
        <p:spPr>
          <a:xfrm>
            <a:off x="5477511" y="576103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9" name="Shape 1929"/>
          <p:cNvSpPr/>
          <p:nvPr/>
        </p:nvSpPr>
        <p:spPr>
          <a:xfrm>
            <a:off x="5644816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0" name="Shape 1930"/>
          <p:cNvSpPr/>
          <p:nvPr/>
        </p:nvSpPr>
        <p:spPr>
          <a:xfrm>
            <a:off x="5644816" y="47941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1" name="Shape 1931"/>
          <p:cNvSpPr/>
          <p:nvPr/>
        </p:nvSpPr>
        <p:spPr>
          <a:xfrm>
            <a:off x="5644816" y="576103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2" name="Shape 1932"/>
          <p:cNvSpPr/>
          <p:nvPr/>
        </p:nvSpPr>
        <p:spPr>
          <a:xfrm>
            <a:off x="5739110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3" name="Shape 1933"/>
          <p:cNvSpPr/>
          <p:nvPr/>
        </p:nvSpPr>
        <p:spPr>
          <a:xfrm>
            <a:off x="5836026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4" name="Shape 1934"/>
          <p:cNvSpPr/>
          <p:nvPr/>
        </p:nvSpPr>
        <p:spPr>
          <a:xfrm>
            <a:off x="5739110" y="4794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5" name="Shape 1935"/>
          <p:cNvSpPr/>
          <p:nvPr/>
        </p:nvSpPr>
        <p:spPr>
          <a:xfrm>
            <a:off x="5739110" y="576103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6" name="Shape 1936"/>
          <p:cNvSpPr/>
          <p:nvPr/>
        </p:nvSpPr>
        <p:spPr>
          <a:xfrm>
            <a:off x="5836026" y="4794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7" name="Shape 1937"/>
          <p:cNvSpPr/>
          <p:nvPr/>
        </p:nvSpPr>
        <p:spPr>
          <a:xfrm>
            <a:off x="5836026" y="57610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8" name="Shape 1938"/>
          <p:cNvSpPr/>
          <p:nvPr/>
        </p:nvSpPr>
        <p:spPr>
          <a:xfrm>
            <a:off x="6003329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9" name="Shape 1939"/>
          <p:cNvSpPr/>
          <p:nvPr/>
        </p:nvSpPr>
        <p:spPr>
          <a:xfrm>
            <a:off x="6003329" y="4794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0" name="Shape 1940"/>
          <p:cNvSpPr/>
          <p:nvPr/>
        </p:nvSpPr>
        <p:spPr>
          <a:xfrm>
            <a:off x="6003329" y="57610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1" name="Shape 1941"/>
          <p:cNvSpPr/>
          <p:nvPr/>
        </p:nvSpPr>
        <p:spPr>
          <a:xfrm>
            <a:off x="6097623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2" name="Shape 1942"/>
          <p:cNvSpPr/>
          <p:nvPr/>
        </p:nvSpPr>
        <p:spPr>
          <a:xfrm>
            <a:off x="6194539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3" name="Shape 1943"/>
          <p:cNvSpPr/>
          <p:nvPr/>
        </p:nvSpPr>
        <p:spPr>
          <a:xfrm>
            <a:off x="6097623" y="47941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4" name="Shape 1944"/>
          <p:cNvSpPr/>
          <p:nvPr/>
        </p:nvSpPr>
        <p:spPr>
          <a:xfrm>
            <a:off x="6097623" y="576103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5" name="Shape 1945"/>
          <p:cNvSpPr/>
          <p:nvPr/>
        </p:nvSpPr>
        <p:spPr>
          <a:xfrm>
            <a:off x="6194539" y="4794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6" name="Shape 1946"/>
          <p:cNvSpPr/>
          <p:nvPr/>
        </p:nvSpPr>
        <p:spPr>
          <a:xfrm>
            <a:off x="6194539" y="57610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7" name="Shape 1947"/>
          <p:cNvSpPr/>
          <p:nvPr/>
        </p:nvSpPr>
        <p:spPr>
          <a:xfrm>
            <a:off x="6361842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8" name="Shape 1948"/>
          <p:cNvSpPr/>
          <p:nvPr/>
        </p:nvSpPr>
        <p:spPr>
          <a:xfrm>
            <a:off x="6361842" y="479419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9" name="Shape 1949"/>
          <p:cNvSpPr/>
          <p:nvPr/>
        </p:nvSpPr>
        <p:spPr>
          <a:xfrm>
            <a:off x="6361842" y="57610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0" name="Shape 1950"/>
          <p:cNvSpPr/>
          <p:nvPr/>
        </p:nvSpPr>
        <p:spPr>
          <a:xfrm>
            <a:off x="6456137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1" name="Shape 1951"/>
          <p:cNvSpPr/>
          <p:nvPr/>
        </p:nvSpPr>
        <p:spPr>
          <a:xfrm>
            <a:off x="6553052" y="384936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2" name="Shape 1952"/>
          <p:cNvSpPr/>
          <p:nvPr/>
        </p:nvSpPr>
        <p:spPr>
          <a:xfrm>
            <a:off x="6456137" y="47941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3" name="Shape 1953"/>
          <p:cNvSpPr/>
          <p:nvPr/>
        </p:nvSpPr>
        <p:spPr>
          <a:xfrm>
            <a:off x="6456137" y="576103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4" name="Shape 1954"/>
          <p:cNvSpPr/>
          <p:nvPr/>
        </p:nvSpPr>
        <p:spPr>
          <a:xfrm>
            <a:off x="6553052" y="479419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5" name="Shape 1955"/>
          <p:cNvSpPr/>
          <p:nvPr/>
        </p:nvSpPr>
        <p:spPr>
          <a:xfrm>
            <a:off x="6553052" y="576103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6" name="Shape 1956"/>
          <p:cNvSpPr/>
          <p:nvPr/>
        </p:nvSpPr>
        <p:spPr>
          <a:xfrm>
            <a:off x="6702430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7" name="Shape 1957"/>
          <p:cNvSpPr/>
          <p:nvPr/>
        </p:nvSpPr>
        <p:spPr>
          <a:xfrm>
            <a:off x="6702430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8" name="Shape 1958"/>
          <p:cNvSpPr/>
          <p:nvPr/>
        </p:nvSpPr>
        <p:spPr>
          <a:xfrm>
            <a:off x="6702430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9" name="Shape 1959"/>
          <p:cNvSpPr/>
          <p:nvPr/>
        </p:nvSpPr>
        <p:spPr>
          <a:xfrm>
            <a:off x="6796792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0" name="Shape 1960"/>
          <p:cNvSpPr/>
          <p:nvPr/>
        </p:nvSpPr>
        <p:spPr>
          <a:xfrm>
            <a:off x="6893707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1" name="Shape 1961"/>
          <p:cNvSpPr/>
          <p:nvPr/>
        </p:nvSpPr>
        <p:spPr>
          <a:xfrm>
            <a:off x="6796792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2" name="Shape 1962"/>
          <p:cNvSpPr/>
          <p:nvPr/>
        </p:nvSpPr>
        <p:spPr>
          <a:xfrm>
            <a:off x="6796792" y="576103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3" name="Shape 1963"/>
          <p:cNvSpPr/>
          <p:nvPr/>
        </p:nvSpPr>
        <p:spPr>
          <a:xfrm>
            <a:off x="6893707" y="47941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4" name="Shape 1964"/>
          <p:cNvSpPr/>
          <p:nvPr/>
        </p:nvSpPr>
        <p:spPr>
          <a:xfrm>
            <a:off x="6893707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5" name="Shape 1965"/>
          <p:cNvSpPr/>
          <p:nvPr/>
        </p:nvSpPr>
        <p:spPr>
          <a:xfrm>
            <a:off x="7078869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6" name="Shape 1966"/>
          <p:cNvSpPr/>
          <p:nvPr/>
        </p:nvSpPr>
        <p:spPr>
          <a:xfrm>
            <a:off x="7078869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7" name="Shape 1967"/>
          <p:cNvSpPr/>
          <p:nvPr/>
        </p:nvSpPr>
        <p:spPr>
          <a:xfrm>
            <a:off x="7078869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8" name="Shape 1968"/>
          <p:cNvSpPr/>
          <p:nvPr/>
        </p:nvSpPr>
        <p:spPr>
          <a:xfrm>
            <a:off x="7173163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9" name="Shape 1969"/>
          <p:cNvSpPr/>
          <p:nvPr/>
        </p:nvSpPr>
        <p:spPr>
          <a:xfrm>
            <a:off x="7270078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0" name="Shape 1970"/>
          <p:cNvSpPr/>
          <p:nvPr/>
        </p:nvSpPr>
        <p:spPr>
          <a:xfrm>
            <a:off x="7173163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1" name="Shape 1971"/>
          <p:cNvSpPr/>
          <p:nvPr/>
        </p:nvSpPr>
        <p:spPr>
          <a:xfrm>
            <a:off x="7173163" y="576103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2" name="Shape 1972"/>
          <p:cNvSpPr/>
          <p:nvPr/>
        </p:nvSpPr>
        <p:spPr>
          <a:xfrm>
            <a:off x="7270078" y="479419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3" name="Shape 1973"/>
          <p:cNvSpPr/>
          <p:nvPr/>
        </p:nvSpPr>
        <p:spPr>
          <a:xfrm>
            <a:off x="7270078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4" name="Shape 1974"/>
          <p:cNvSpPr/>
          <p:nvPr/>
        </p:nvSpPr>
        <p:spPr>
          <a:xfrm>
            <a:off x="7437382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5" name="Shape 1975"/>
          <p:cNvSpPr/>
          <p:nvPr/>
        </p:nvSpPr>
        <p:spPr>
          <a:xfrm>
            <a:off x="7437382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6" name="Shape 1976"/>
          <p:cNvSpPr/>
          <p:nvPr/>
        </p:nvSpPr>
        <p:spPr>
          <a:xfrm>
            <a:off x="7437382" y="576103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7" name="Shape 1977"/>
          <p:cNvSpPr/>
          <p:nvPr/>
        </p:nvSpPr>
        <p:spPr>
          <a:xfrm>
            <a:off x="7531676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8" name="Shape 1978"/>
          <p:cNvSpPr/>
          <p:nvPr/>
        </p:nvSpPr>
        <p:spPr>
          <a:xfrm>
            <a:off x="7628591" y="384936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9" name="Shape 1979"/>
          <p:cNvSpPr/>
          <p:nvPr/>
        </p:nvSpPr>
        <p:spPr>
          <a:xfrm>
            <a:off x="7531676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0" name="Shape 1980"/>
          <p:cNvSpPr/>
          <p:nvPr/>
        </p:nvSpPr>
        <p:spPr>
          <a:xfrm>
            <a:off x="7531676" y="576103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1" name="Shape 1981"/>
          <p:cNvSpPr/>
          <p:nvPr/>
        </p:nvSpPr>
        <p:spPr>
          <a:xfrm>
            <a:off x="7628591" y="479419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2" name="Shape 1982"/>
          <p:cNvSpPr/>
          <p:nvPr/>
        </p:nvSpPr>
        <p:spPr>
          <a:xfrm>
            <a:off x="7628591" y="576103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3" name="Shape 1983"/>
          <p:cNvSpPr/>
          <p:nvPr/>
        </p:nvSpPr>
        <p:spPr>
          <a:xfrm>
            <a:off x="8154409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4" name="Shape 1984"/>
          <p:cNvSpPr/>
          <p:nvPr/>
        </p:nvSpPr>
        <p:spPr>
          <a:xfrm>
            <a:off x="8154409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5" name="Shape 1985"/>
          <p:cNvSpPr/>
          <p:nvPr/>
        </p:nvSpPr>
        <p:spPr>
          <a:xfrm>
            <a:off x="8154409" y="576103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6" name="Shape 1986"/>
          <p:cNvSpPr/>
          <p:nvPr/>
        </p:nvSpPr>
        <p:spPr>
          <a:xfrm>
            <a:off x="8248703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7" name="Shape 1987"/>
          <p:cNvSpPr/>
          <p:nvPr/>
        </p:nvSpPr>
        <p:spPr>
          <a:xfrm>
            <a:off x="8345619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8" name="Shape 1988"/>
          <p:cNvSpPr/>
          <p:nvPr/>
        </p:nvSpPr>
        <p:spPr>
          <a:xfrm>
            <a:off x="8248703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9" name="Shape 1989"/>
          <p:cNvSpPr/>
          <p:nvPr/>
        </p:nvSpPr>
        <p:spPr>
          <a:xfrm>
            <a:off x="8248703" y="576103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0" name="Shape 1990"/>
          <p:cNvSpPr/>
          <p:nvPr/>
        </p:nvSpPr>
        <p:spPr>
          <a:xfrm>
            <a:off x="8345619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1" name="Shape 1991"/>
          <p:cNvSpPr/>
          <p:nvPr/>
        </p:nvSpPr>
        <p:spPr>
          <a:xfrm>
            <a:off x="8345619" y="57610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2" name="Shape 1992"/>
          <p:cNvSpPr/>
          <p:nvPr/>
        </p:nvSpPr>
        <p:spPr>
          <a:xfrm>
            <a:off x="7795895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3" name="Shape 1993"/>
          <p:cNvSpPr/>
          <p:nvPr/>
        </p:nvSpPr>
        <p:spPr>
          <a:xfrm>
            <a:off x="7795895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4" name="Shape 1994"/>
          <p:cNvSpPr/>
          <p:nvPr/>
        </p:nvSpPr>
        <p:spPr>
          <a:xfrm>
            <a:off x="7795895" y="57610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5" name="Shape 1995"/>
          <p:cNvSpPr/>
          <p:nvPr/>
        </p:nvSpPr>
        <p:spPr>
          <a:xfrm>
            <a:off x="7890190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6" name="Shape 1996"/>
          <p:cNvSpPr/>
          <p:nvPr/>
        </p:nvSpPr>
        <p:spPr>
          <a:xfrm>
            <a:off x="7987105" y="384936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7" name="Shape 1997"/>
          <p:cNvSpPr/>
          <p:nvPr/>
        </p:nvSpPr>
        <p:spPr>
          <a:xfrm>
            <a:off x="7890190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8" name="Shape 1998"/>
          <p:cNvSpPr/>
          <p:nvPr/>
        </p:nvSpPr>
        <p:spPr>
          <a:xfrm>
            <a:off x="7890190" y="576103"/>
            <a:ext cx="882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9" name="Shape 1999"/>
          <p:cNvSpPr/>
          <p:nvPr/>
        </p:nvSpPr>
        <p:spPr>
          <a:xfrm>
            <a:off x="7987105" y="479419"/>
            <a:ext cx="882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0" name="Shape 2000"/>
          <p:cNvSpPr/>
          <p:nvPr/>
        </p:nvSpPr>
        <p:spPr>
          <a:xfrm>
            <a:off x="7987105" y="576103"/>
            <a:ext cx="882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1" name="Shape 2001"/>
          <p:cNvSpPr/>
          <p:nvPr/>
        </p:nvSpPr>
        <p:spPr>
          <a:xfrm>
            <a:off x="4551350" y="772550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2" name="Shape 2002"/>
          <p:cNvSpPr/>
          <p:nvPr/>
        </p:nvSpPr>
        <p:spPr>
          <a:xfrm>
            <a:off x="4551350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3" name="Shape 2003"/>
          <p:cNvSpPr/>
          <p:nvPr/>
        </p:nvSpPr>
        <p:spPr>
          <a:xfrm>
            <a:off x="4551350" y="9624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4" name="Shape 2004"/>
          <p:cNvSpPr/>
          <p:nvPr/>
        </p:nvSpPr>
        <p:spPr>
          <a:xfrm>
            <a:off x="4645712" y="77255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5" name="Shape 2005"/>
          <p:cNvSpPr/>
          <p:nvPr/>
        </p:nvSpPr>
        <p:spPr>
          <a:xfrm>
            <a:off x="4742628" y="77255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6" name="Shape 2006"/>
          <p:cNvSpPr/>
          <p:nvPr/>
        </p:nvSpPr>
        <p:spPr>
          <a:xfrm>
            <a:off x="4645712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7" name="Shape 2007"/>
          <p:cNvSpPr/>
          <p:nvPr/>
        </p:nvSpPr>
        <p:spPr>
          <a:xfrm>
            <a:off x="4645712" y="9624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8" name="Shape 2008"/>
          <p:cNvSpPr/>
          <p:nvPr/>
        </p:nvSpPr>
        <p:spPr>
          <a:xfrm>
            <a:off x="4742628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9" name="Shape 2009"/>
          <p:cNvSpPr/>
          <p:nvPr/>
        </p:nvSpPr>
        <p:spPr>
          <a:xfrm>
            <a:off x="4742628" y="96248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0" name="Shape 2010"/>
          <p:cNvSpPr/>
          <p:nvPr/>
        </p:nvSpPr>
        <p:spPr>
          <a:xfrm>
            <a:off x="4551350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1" name="Shape 2011"/>
          <p:cNvSpPr/>
          <p:nvPr/>
        </p:nvSpPr>
        <p:spPr>
          <a:xfrm>
            <a:off x="4551350" y="1193288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2" name="Shape 2012"/>
          <p:cNvSpPr/>
          <p:nvPr/>
        </p:nvSpPr>
        <p:spPr>
          <a:xfrm>
            <a:off x="4551350" y="128934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3" name="Shape 2013"/>
          <p:cNvSpPr/>
          <p:nvPr/>
        </p:nvSpPr>
        <p:spPr>
          <a:xfrm>
            <a:off x="4645712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4" name="Shape 2014"/>
          <p:cNvSpPr/>
          <p:nvPr/>
        </p:nvSpPr>
        <p:spPr>
          <a:xfrm>
            <a:off x="4742628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5" name="Shape 2015"/>
          <p:cNvSpPr/>
          <p:nvPr/>
        </p:nvSpPr>
        <p:spPr>
          <a:xfrm>
            <a:off x="4645712" y="119328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6" name="Shape 2016"/>
          <p:cNvSpPr/>
          <p:nvPr/>
        </p:nvSpPr>
        <p:spPr>
          <a:xfrm>
            <a:off x="4645712" y="128934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7" name="Shape 2017"/>
          <p:cNvSpPr/>
          <p:nvPr/>
        </p:nvSpPr>
        <p:spPr>
          <a:xfrm>
            <a:off x="4742628" y="119328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8" name="Shape 2018"/>
          <p:cNvSpPr/>
          <p:nvPr/>
        </p:nvSpPr>
        <p:spPr>
          <a:xfrm>
            <a:off x="4742628" y="1289348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9" name="Shape 2019"/>
          <p:cNvSpPr/>
          <p:nvPr/>
        </p:nvSpPr>
        <p:spPr>
          <a:xfrm>
            <a:off x="4927789" y="772550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0" name="Shape 2020"/>
          <p:cNvSpPr/>
          <p:nvPr/>
        </p:nvSpPr>
        <p:spPr>
          <a:xfrm>
            <a:off x="4927789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1" name="Shape 2021"/>
          <p:cNvSpPr/>
          <p:nvPr/>
        </p:nvSpPr>
        <p:spPr>
          <a:xfrm>
            <a:off x="4927789" y="9624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2" name="Shape 2022"/>
          <p:cNvSpPr/>
          <p:nvPr/>
        </p:nvSpPr>
        <p:spPr>
          <a:xfrm>
            <a:off x="5022083" y="772550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3" name="Shape 2023"/>
          <p:cNvSpPr/>
          <p:nvPr/>
        </p:nvSpPr>
        <p:spPr>
          <a:xfrm>
            <a:off x="5118998" y="772550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4" name="Shape 2024"/>
          <p:cNvSpPr/>
          <p:nvPr/>
        </p:nvSpPr>
        <p:spPr>
          <a:xfrm>
            <a:off x="5022083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5" name="Shape 2025"/>
          <p:cNvSpPr/>
          <p:nvPr/>
        </p:nvSpPr>
        <p:spPr>
          <a:xfrm>
            <a:off x="5022083" y="9624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6" name="Shape 2026"/>
          <p:cNvSpPr/>
          <p:nvPr/>
        </p:nvSpPr>
        <p:spPr>
          <a:xfrm>
            <a:off x="5118998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7" name="Shape 2027"/>
          <p:cNvSpPr/>
          <p:nvPr/>
        </p:nvSpPr>
        <p:spPr>
          <a:xfrm>
            <a:off x="5118998" y="96248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8" name="Shape 2028"/>
          <p:cNvSpPr/>
          <p:nvPr/>
        </p:nvSpPr>
        <p:spPr>
          <a:xfrm>
            <a:off x="4927789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9" name="Shape 2029"/>
          <p:cNvSpPr/>
          <p:nvPr/>
        </p:nvSpPr>
        <p:spPr>
          <a:xfrm>
            <a:off x="4927789" y="1193288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0" name="Shape 2030"/>
          <p:cNvSpPr/>
          <p:nvPr/>
        </p:nvSpPr>
        <p:spPr>
          <a:xfrm>
            <a:off x="4927789" y="128934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1" name="Shape 2031"/>
          <p:cNvSpPr/>
          <p:nvPr/>
        </p:nvSpPr>
        <p:spPr>
          <a:xfrm>
            <a:off x="5022083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2" name="Shape 2032"/>
          <p:cNvSpPr/>
          <p:nvPr/>
        </p:nvSpPr>
        <p:spPr>
          <a:xfrm>
            <a:off x="5118998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3" name="Shape 2033"/>
          <p:cNvSpPr/>
          <p:nvPr/>
        </p:nvSpPr>
        <p:spPr>
          <a:xfrm>
            <a:off x="5022083" y="1193288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4" name="Shape 2034"/>
          <p:cNvSpPr/>
          <p:nvPr/>
        </p:nvSpPr>
        <p:spPr>
          <a:xfrm>
            <a:off x="5022083" y="128934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5" name="Shape 2035"/>
          <p:cNvSpPr/>
          <p:nvPr/>
        </p:nvSpPr>
        <p:spPr>
          <a:xfrm>
            <a:off x="5118998" y="119328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6" name="Shape 2036"/>
          <p:cNvSpPr/>
          <p:nvPr/>
        </p:nvSpPr>
        <p:spPr>
          <a:xfrm>
            <a:off x="5118998" y="1289348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7" name="Shape 2037"/>
          <p:cNvSpPr/>
          <p:nvPr/>
        </p:nvSpPr>
        <p:spPr>
          <a:xfrm>
            <a:off x="5286302" y="772550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8" name="Shape 2038"/>
          <p:cNvSpPr/>
          <p:nvPr/>
        </p:nvSpPr>
        <p:spPr>
          <a:xfrm>
            <a:off x="5286302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9" name="Shape 2039"/>
          <p:cNvSpPr/>
          <p:nvPr/>
        </p:nvSpPr>
        <p:spPr>
          <a:xfrm>
            <a:off x="5286302" y="9624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0" name="Shape 2040"/>
          <p:cNvSpPr/>
          <p:nvPr/>
        </p:nvSpPr>
        <p:spPr>
          <a:xfrm>
            <a:off x="5380596" y="772550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1" name="Shape 2041"/>
          <p:cNvSpPr/>
          <p:nvPr/>
        </p:nvSpPr>
        <p:spPr>
          <a:xfrm>
            <a:off x="5477511" y="772550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2" name="Shape 2042"/>
          <p:cNvSpPr/>
          <p:nvPr/>
        </p:nvSpPr>
        <p:spPr>
          <a:xfrm>
            <a:off x="5380596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3" name="Shape 2043"/>
          <p:cNvSpPr/>
          <p:nvPr/>
        </p:nvSpPr>
        <p:spPr>
          <a:xfrm>
            <a:off x="5380596" y="96248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4" name="Shape 2044"/>
          <p:cNvSpPr/>
          <p:nvPr/>
        </p:nvSpPr>
        <p:spPr>
          <a:xfrm>
            <a:off x="5477511" y="86642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5" name="Shape 2045"/>
          <p:cNvSpPr/>
          <p:nvPr/>
        </p:nvSpPr>
        <p:spPr>
          <a:xfrm>
            <a:off x="5477511" y="962484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6" name="Shape 2046"/>
          <p:cNvSpPr/>
          <p:nvPr/>
        </p:nvSpPr>
        <p:spPr>
          <a:xfrm>
            <a:off x="5286302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7" name="Shape 2047"/>
          <p:cNvSpPr/>
          <p:nvPr/>
        </p:nvSpPr>
        <p:spPr>
          <a:xfrm>
            <a:off x="5286302" y="1193288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8" name="Shape 2048"/>
          <p:cNvSpPr/>
          <p:nvPr/>
        </p:nvSpPr>
        <p:spPr>
          <a:xfrm>
            <a:off x="5286302" y="128934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9" name="Shape 2049"/>
          <p:cNvSpPr/>
          <p:nvPr/>
        </p:nvSpPr>
        <p:spPr>
          <a:xfrm>
            <a:off x="5380596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0" name="Shape 2050"/>
          <p:cNvSpPr/>
          <p:nvPr/>
        </p:nvSpPr>
        <p:spPr>
          <a:xfrm>
            <a:off x="5477511" y="1099414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1" name="Shape 2051"/>
          <p:cNvSpPr/>
          <p:nvPr/>
        </p:nvSpPr>
        <p:spPr>
          <a:xfrm>
            <a:off x="5380596" y="1193288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2" name="Shape 2052"/>
          <p:cNvSpPr/>
          <p:nvPr/>
        </p:nvSpPr>
        <p:spPr>
          <a:xfrm>
            <a:off x="5380596" y="1289348"/>
            <a:ext cx="861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3" name="Shape 2053"/>
          <p:cNvSpPr/>
          <p:nvPr/>
        </p:nvSpPr>
        <p:spPr>
          <a:xfrm>
            <a:off x="5477511" y="1193288"/>
            <a:ext cx="861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4" name="Shape 2054"/>
          <p:cNvSpPr/>
          <p:nvPr/>
        </p:nvSpPr>
        <p:spPr>
          <a:xfrm>
            <a:off x="5477511" y="1289348"/>
            <a:ext cx="861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5" name="Shape 2055"/>
          <p:cNvSpPr/>
          <p:nvPr/>
        </p:nvSpPr>
        <p:spPr>
          <a:xfrm>
            <a:off x="6361842" y="77255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6" name="Shape 2056"/>
          <p:cNvSpPr/>
          <p:nvPr/>
        </p:nvSpPr>
        <p:spPr>
          <a:xfrm>
            <a:off x="6361842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7" name="Shape 2057"/>
          <p:cNvSpPr/>
          <p:nvPr/>
        </p:nvSpPr>
        <p:spPr>
          <a:xfrm>
            <a:off x="6361842" y="9624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8" name="Shape 2058"/>
          <p:cNvSpPr/>
          <p:nvPr/>
        </p:nvSpPr>
        <p:spPr>
          <a:xfrm>
            <a:off x="6456137" y="772550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9" name="Shape 2059"/>
          <p:cNvSpPr/>
          <p:nvPr/>
        </p:nvSpPr>
        <p:spPr>
          <a:xfrm>
            <a:off x="6553052" y="77255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0" name="Shape 2060"/>
          <p:cNvSpPr/>
          <p:nvPr/>
        </p:nvSpPr>
        <p:spPr>
          <a:xfrm>
            <a:off x="6456137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1" name="Shape 2061"/>
          <p:cNvSpPr/>
          <p:nvPr/>
        </p:nvSpPr>
        <p:spPr>
          <a:xfrm>
            <a:off x="6456137" y="9624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2" name="Shape 2062"/>
          <p:cNvSpPr/>
          <p:nvPr/>
        </p:nvSpPr>
        <p:spPr>
          <a:xfrm>
            <a:off x="6553052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3" name="Shape 2063"/>
          <p:cNvSpPr/>
          <p:nvPr/>
        </p:nvSpPr>
        <p:spPr>
          <a:xfrm>
            <a:off x="6553052" y="96248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4" name="Shape 2064"/>
          <p:cNvSpPr/>
          <p:nvPr/>
        </p:nvSpPr>
        <p:spPr>
          <a:xfrm>
            <a:off x="6361842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5" name="Shape 2065"/>
          <p:cNvSpPr/>
          <p:nvPr/>
        </p:nvSpPr>
        <p:spPr>
          <a:xfrm>
            <a:off x="6361842" y="119328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6" name="Shape 2066"/>
          <p:cNvSpPr/>
          <p:nvPr/>
        </p:nvSpPr>
        <p:spPr>
          <a:xfrm>
            <a:off x="6361842" y="128934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7" name="Shape 2067"/>
          <p:cNvSpPr/>
          <p:nvPr/>
        </p:nvSpPr>
        <p:spPr>
          <a:xfrm>
            <a:off x="6456137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8" name="Shape 2068"/>
          <p:cNvSpPr/>
          <p:nvPr/>
        </p:nvSpPr>
        <p:spPr>
          <a:xfrm>
            <a:off x="6553052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9" name="Shape 2069"/>
          <p:cNvSpPr/>
          <p:nvPr/>
        </p:nvSpPr>
        <p:spPr>
          <a:xfrm>
            <a:off x="6456137" y="1193288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0" name="Shape 2070"/>
          <p:cNvSpPr/>
          <p:nvPr/>
        </p:nvSpPr>
        <p:spPr>
          <a:xfrm>
            <a:off x="6456137" y="128934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1" name="Shape 2071"/>
          <p:cNvSpPr/>
          <p:nvPr/>
        </p:nvSpPr>
        <p:spPr>
          <a:xfrm>
            <a:off x="6553052" y="1193288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2" name="Shape 2072"/>
          <p:cNvSpPr/>
          <p:nvPr/>
        </p:nvSpPr>
        <p:spPr>
          <a:xfrm>
            <a:off x="6553052" y="1289348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3" name="Shape 2073"/>
          <p:cNvSpPr/>
          <p:nvPr/>
        </p:nvSpPr>
        <p:spPr>
          <a:xfrm>
            <a:off x="5644816" y="772550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4" name="Shape 2074"/>
          <p:cNvSpPr/>
          <p:nvPr/>
        </p:nvSpPr>
        <p:spPr>
          <a:xfrm>
            <a:off x="5644816" y="866424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5" name="Shape 2075"/>
          <p:cNvSpPr/>
          <p:nvPr/>
        </p:nvSpPr>
        <p:spPr>
          <a:xfrm>
            <a:off x="5644816" y="9624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6" name="Shape 2076"/>
          <p:cNvSpPr/>
          <p:nvPr/>
        </p:nvSpPr>
        <p:spPr>
          <a:xfrm>
            <a:off x="5739110" y="77255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7" name="Shape 2077"/>
          <p:cNvSpPr/>
          <p:nvPr/>
        </p:nvSpPr>
        <p:spPr>
          <a:xfrm>
            <a:off x="5836026" y="77255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8" name="Shape 2078"/>
          <p:cNvSpPr/>
          <p:nvPr/>
        </p:nvSpPr>
        <p:spPr>
          <a:xfrm>
            <a:off x="5739110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9" name="Shape 2079"/>
          <p:cNvSpPr/>
          <p:nvPr/>
        </p:nvSpPr>
        <p:spPr>
          <a:xfrm>
            <a:off x="5739110" y="9624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0" name="Shape 2080"/>
          <p:cNvSpPr/>
          <p:nvPr/>
        </p:nvSpPr>
        <p:spPr>
          <a:xfrm>
            <a:off x="5836026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1" name="Shape 2081"/>
          <p:cNvSpPr/>
          <p:nvPr/>
        </p:nvSpPr>
        <p:spPr>
          <a:xfrm>
            <a:off x="5836026" y="96248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2" name="Shape 2082"/>
          <p:cNvSpPr/>
          <p:nvPr/>
        </p:nvSpPr>
        <p:spPr>
          <a:xfrm>
            <a:off x="5644816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3" name="Shape 2083"/>
          <p:cNvSpPr/>
          <p:nvPr/>
        </p:nvSpPr>
        <p:spPr>
          <a:xfrm>
            <a:off x="5644816" y="1193288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4" name="Shape 2084"/>
          <p:cNvSpPr/>
          <p:nvPr/>
        </p:nvSpPr>
        <p:spPr>
          <a:xfrm>
            <a:off x="5644816" y="1289348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5" name="Shape 2085"/>
          <p:cNvSpPr/>
          <p:nvPr/>
        </p:nvSpPr>
        <p:spPr>
          <a:xfrm>
            <a:off x="5739110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6" name="Shape 2086"/>
          <p:cNvSpPr/>
          <p:nvPr/>
        </p:nvSpPr>
        <p:spPr>
          <a:xfrm>
            <a:off x="5836026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7" name="Shape 2087"/>
          <p:cNvSpPr/>
          <p:nvPr/>
        </p:nvSpPr>
        <p:spPr>
          <a:xfrm>
            <a:off x="5739110" y="119328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8" name="Shape 2088"/>
          <p:cNvSpPr/>
          <p:nvPr/>
        </p:nvSpPr>
        <p:spPr>
          <a:xfrm>
            <a:off x="5739110" y="128934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9" name="Shape 2089"/>
          <p:cNvSpPr/>
          <p:nvPr/>
        </p:nvSpPr>
        <p:spPr>
          <a:xfrm>
            <a:off x="5836026" y="119328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0" name="Shape 2090"/>
          <p:cNvSpPr/>
          <p:nvPr/>
        </p:nvSpPr>
        <p:spPr>
          <a:xfrm>
            <a:off x="5836026" y="1289348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1" name="Shape 2091"/>
          <p:cNvSpPr/>
          <p:nvPr/>
        </p:nvSpPr>
        <p:spPr>
          <a:xfrm>
            <a:off x="6003329" y="772550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2" name="Shape 2092"/>
          <p:cNvSpPr/>
          <p:nvPr/>
        </p:nvSpPr>
        <p:spPr>
          <a:xfrm>
            <a:off x="6003329" y="866424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3" name="Shape 2093"/>
          <p:cNvSpPr/>
          <p:nvPr/>
        </p:nvSpPr>
        <p:spPr>
          <a:xfrm>
            <a:off x="6003329" y="962484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4" name="Shape 2094"/>
          <p:cNvSpPr/>
          <p:nvPr/>
        </p:nvSpPr>
        <p:spPr>
          <a:xfrm>
            <a:off x="6097623" y="77255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5" name="Shape 2095"/>
          <p:cNvSpPr/>
          <p:nvPr/>
        </p:nvSpPr>
        <p:spPr>
          <a:xfrm>
            <a:off x="6194539" y="772550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6" name="Shape 2096"/>
          <p:cNvSpPr/>
          <p:nvPr/>
        </p:nvSpPr>
        <p:spPr>
          <a:xfrm>
            <a:off x="6097623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7" name="Shape 2097"/>
          <p:cNvSpPr/>
          <p:nvPr/>
        </p:nvSpPr>
        <p:spPr>
          <a:xfrm>
            <a:off x="6097623" y="96248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8" name="Shape 2098"/>
          <p:cNvSpPr/>
          <p:nvPr/>
        </p:nvSpPr>
        <p:spPr>
          <a:xfrm>
            <a:off x="6194539" y="86642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9" name="Shape 2099"/>
          <p:cNvSpPr/>
          <p:nvPr/>
        </p:nvSpPr>
        <p:spPr>
          <a:xfrm>
            <a:off x="6194539" y="962484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0" name="Shape 2100"/>
          <p:cNvSpPr/>
          <p:nvPr/>
        </p:nvSpPr>
        <p:spPr>
          <a:xfrm>
            <a:off x="6003329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1" name="Shape 2101"/>
          <p:cNvSpPr/>
          <p:nvPr/>
        </p:nvSpPr>
        <p:spPr>
          <a:xfrm>
            <a:off x="6003329" y="119328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2" name="Shape 2102"/>
          <p:cNvSpPr/>
          <p:nvPr/>
        </p:nvSpPr>
        <p:spPr>
          <a:xfrm>
            <a:off x="6003329" y="128934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3" name="Shape 2103"/>
          <p:cNvSpPr/>
          <p:nvPr/>
        </p:nvSpPr>
        <p:spPr>
          <a:xfrm>
            <a:off x="6097623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4" name="Shape 2104"/>
          <p:cNvSpPr/>
          <p:nvPr/>
        </p:nvSpPr>
        <p:spPr>
          <a:xfrm>
            <a:off x="6194539" y="1099414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5" name="Shape 2105"/>
          <p:cNvSpPr/>
          <p:nvPr/>
        </p:nvSpPr>
        <p:spPr>
          <a:xfrm>
            <a:off x="6097623" y="1193288"/>
            <a:ext cx="86100" cy="86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6" name="Shape 2106"/>
          <p:cNvSpPr/>
          <p:nvPr/>
        </p:nvSpPr>
        <p:spPr>
          <a:xfrm>
            <a:off x="6097623" y="128934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7" name="Shape 2107"/>
          <p:cNvSpPr/>
          <p:nvPr/>
        </p:nvSpPr>
        <p:spPr>
          <a:xfrm>
            <a:off x="6194539" y="1193288"/>
            <a:ext cx="86100" cy="86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8" name="Shape 2108"/>
          <p:cNvSpPr/>
          <p:nvPr/>
        </p:nvSpPr>
        <p:spPr>
          <a:xfrm>
            <a:off x="6194539" y="1289348"/>
            <a:ext cx="86100" cy="8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9" name="Shape 2109"/>
          <p:cNvSpPr/>
          <p:nvPr/>
        </p:nvSpPr>
        <p:spPr>
          <a:xfrm>
            <a:off x="7437382" y="77255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0" name="Shape 2110"/>
          <p:cNvSpPr/>
          <p:nvPr/>
        </p:nvSpPr>
        <p:spPr>
          <a:xfrm>
            <a:off x="7437382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1" name="Shape 2111"/>
          <p:cNvSpPr/>
          <p:nvPr/>
        </p:nvSpPr>
        <p:spPr>
          <a:xfrm>
            <a:off x="7437382" y="9624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2" name="Shape 2112"/>
          <p:cNvSpPr/>
          <p:nvPr/>
        </p:nvSpPr>
        <p:spPr>
          <a:xfrm>
            <a:off x="7531676" y="772550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3" name="Shape 2113"/>
          <p:cNvSpPr/>
          <p:nvPr/>
        </p:nvSpPr>
        <p:spPr>
          <a:xfrm>
            <a:off x="7628591" y="77255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4" name="Shape 2114"/>
          <p:cNvSpPr/>
          <p:nvPr/>
        </p:nvSpPr>
        <p:spPr>
          <a:xfrm>
            <a:off x="7531676" y="86642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5" name="Shape 2115"/>
          <p:cNvSpPr/>
          <p:nvPr/>
        </p:nvSpPr>
        <p:spPr>
          <a:xfrm>
            <a:off x="7531676" y="96248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6" name="Shape 2116"/>
          <p:cNvSpPr/>
          <p:nvPr/>
        </p:nvSpPr>
        <p:spPr>
          <a:xfrm>
            <a:off x="7628591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7" name="Shape 2117"/>
          <p:cNvSpPr/>
          <p:nvPr/>
        </p:nvSpPr>
        <p:spPr>
          <a:xfrm>
            <a:off x="7628591" y="96248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8" name="Shape 2118"/>
          <p:cNvSpPr/>
          <p:nvPr/>
        </p:nvSpPr>
        <p:spPr>
          <a:xfrm>
            <a:off x="7437382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9" name="Shape 2119"/>
          <p:cNvSpPr/>
          <p:nvPr/>
        </p:nvSpPr>
        <p:spPr>
          <a:xfrm>
            <a:off x="7437382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0" name="Shape 2120"/>
          <p:cNvSpPr/>
          <p:nvPr/>
        </p:nvSpPr>
        <p:spPr>
          <a:xfrm>
            <a:off x="7437382" y="1289348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1" name="Shape 2121"/>
          <p:cNvSpPr/>
          <p:nvPr/>
        </p:nvSpPr>
        <p:spPr>
          <a:xfrm>
            <a:off x="7531676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2" name="Shape 2122"/>
          <p:cNvSpPr/>
          <p:nvPr/>
        </p:nvSpPr>
        <p:spPr>
          <a:xfrm>
            <a:off x="7628591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3" name="Shape 2123"/>
          <p:cNvSpPr/>
          <p:nvPr/>
        </p:nvSpPr>
        <p:spPr>
          <a:xfrm>
            <a:off x="7531676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4" name="Shape 2124"/>
          <p:cNvSpPr/>
          <p:nvPr/>
        </p:nvSpPr>
        <p:spPr>
          <a:xfrm>
            <a:off x="7531676" y="128934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5" name="Shape 2125"/>
          <p:cNvSpPr/>
          <p:nvPr/>
        </p:nvSpPr>
        <p:spPr>
          <a:xfrm>
            <a:off x="7628591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6" name="Shape 2126"/>
          <p:cNvSpPr/>
          <p:nvPr/>
        </p:nvSpPr>
        <p:spPr>
          <a:xfrm>
            <a:off x="7628591" y="1289348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7" name="Shape 2127"/>
          <p:cNvSpPr/>
          <p:nvPr/>
        </p:nvSpPr>
        <p:spPr>
          <a:xfrm>
            <a:off x="6702430" y="77255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8" name="Shape 2128"/>
          <p:cNvSpPr/>
          <p:nvPr/>
        </p:nvSpPr>
        <p:spPr>
          <a:xfrm>
            <a:off x="6702430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9" name="Shape 2129"/>
          <p:cNvSpPr/>
          <p:nvPr/>
        </p:nvSpPr>
        <p:spPr>
          <a:xfrm>
            <a:off x="6702430" y="9624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0" name="Shape 2130"/>
          <p:cNvSpPr/>
          <p:nvPr/>
        </p:nvSpPr>
        <p:spPr>
          <a:xfrm>
            <a:off x="6796792" y="772550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1" name="Shape 2131"/>
          <p:cNvSpPr/>
          <p:nvPr/>
        </p:nvSpPr>
        <p:spPr>
          <a:xfrm>
            <a:off x="6893707" y="772550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2" name="Shape 2132"/>
          <p:cNvSpPr/>
          <p:nvPr/>
        </p:nvSpPr>
        <p:spPr>
          <a:xfrm>
            <a:off x="6796792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3" name="Shape 2133"/>
          <p:cNvSpPr/>
          <p:nvPr/>
        </p:nvSpPr>
        <p:spPr>
          <a:xfrm>
            <a:off x="6796792" y="9624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4" name="Shape 2134"/>
          <p:cNvSpPr/>
          <p:nvPr/>
        </p:nvSpPr>
        <p:spPr>
          <a:xfrm>
            <a:off x="6893707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5" name="Shape 2135"/>
          <p:cNvSpPr/>
          <p:nvPr/>
        </p:nvSpPr>
        <p:spPr>
          <a:xfrm>
            <a:off x="6893707" y="96248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6" name="Shape 2136"/>
          <p:cNvSpPr/>
          <p:nvPr/>
        </p:nvSpPr>
        <p:spPr>
          <a:xfrm>
            <a:off x="6702430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7" name="Shape 2137"/>
          <p:cNvSpPr/>
          <p:nvPr/>
        </p:nvSpPr>
        <p:spPr>
          <a:xfrm>
            <a:off x="6702430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8" name="Shape 2138"/>
          <p:cNvSpPr/>
          <p:nvPr/>
        </p:nvSpPr>
        <p:spPr>
          <a:xfrm>
            <a:off x="6702430" y="128934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9" name="Shape 2139"/>
          <p:cNvSpPr/>
          <p:nvPr/>
        </p:nvSpPr>
        <p:spPr>
          <a:xfrm>
            <a:off x="6796792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0" name="Shape 2140"/>
          <p:cNvSpPr/>
          <p:nvPr/>
        </p:nvSpPr>
        <p:spPr>
          <a:xfrm>
            <a:off x="6893707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1" name="Shape 2141"/>
          <p:cNvSpPr/>
          <p:nvPr/>
        </p:nvSpPr>
        <p:spPr>
          <a:xfrm>
            <a:off x="6796792" y="1193288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2" name="Shape 2142"/>
          <p:cNvSpPr/>
          <p:nvPr/>
        </p:nvSpPr>
        <p:spPr>
          <a:xfrm>
            <a:off x="6796792" y="1289348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3" name="Shape 2143"/>
          <p:cNvSpPr/>
          <p:nvPr/>
        </p:nvSpPr>
        <p:spPr>
          <a:xfrm>
            <a:off x="6893707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4" name="Shape 2144"/>
          <p:cNvSpPr/>
          <p:nvPr/>
        </p:nvSpPr>
        <p:spPr>
          <a:xfrm>
            <a:off x="6893707" y="1289348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5" name="Shape 2145"/>
          <p:cNvSpPr/>
          <p:nvPr/>
        </p:nvSpPr>
        <p:spPr>
          <a:xfrm>
            <a:off x="7078869" y="77255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6" name="Shape 2146"/>
          <p:cNvSpPr/>
          <p:nvPr/>
        </p:nvSpPr>
        <p:spPr>
          <a:xfrm>
            <a:off x="7078869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7" name="Shape 2147"/>
          <p:cNvSpPr/>
          <p:nvPr/>
        </p:nvSpPr>
        <p:spPr>
          <a:xfrm>
            <a:off x="7078869" y="9624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8" name="Shape 2148"/>
          <p:cNvSpPr/>
          <p:nvPr/>
        </p:nvSpPr>
        <p:spPr>
          <a:xfrm>
            <a:off x="7173163" y="772550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9" name="Shape 2149"/>
          <p:cNvSpPr/>
          <p:nvPr/>
        </p:nvSpPr>
        <p:spPr>
          <a:xfrm>
            <a:off x="7270078" y="772550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0" name="Shape 2150"/>
          <p:cNvSpPr/>
          <p:nvPr/>
        </p:nvSpPr>
        <p:spPr>
          <a:xfrm>
            <a:off x="7173163" y="866424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1" name="Shape 2151"/>
          <p:cNvSpPr/>
          <p:nvPr/>
        </p:nvSpPr>
        <p:spPr>
          <a:xfrm>
            <a:off x="7173163" y="96248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2" name="Shape 2152"/>
          <p:cNvSpPr/>
          <p:nvPr/>
        </p:nvSpPr>
        <p:spPr>
          <a:xfrm>
            <a:off x="7270078" y="86642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3" name="Shape 2153"/>
          <p:cNvSpPr/>
          <p:nvPr/>
        </p:nvSpPr>
        <p:spPr>
          <a:xfrm>
            <a:off x="7270078" y="962484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4" name="Shape 2154"/>
          <p:cNvSpPr/>
          <p:nvPr/>
        </p:nvSpPr>
        <p:spPr>
          <a:xfrm>
            <a:off x="7078869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5" name="Shape 2155"/>
          <p:cNvSpPr/>
          <p:nvPr/>
        </p:nvSpPr>
        <p:spPr>
          <a:xfrm>
            <a:off x="7078869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6" name="Shape 2156"/>
          <p:cNvSpPr/>
          <p:nvPr/>
        </p:nvSpPr>
        <p:spPr>
          <a:xfrm>
            <a:off x="7078869" y="128934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7" name="Shape 2157"/>
          <p:cNvSpPr/>
          <p:nvPr/>
        </p:nvSpPr>
        <p:spPr>
          <a:xfrm>
            <a:off x="7173163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8" name="Shape 2158"/>
          <p:cNvSpPr/>
          <p:nvPr/>
        </p:nvSpPr>
        <p:spPr>
          <a:xfrm>
            <a:off x="7270078" y="1099414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9" name="Shape 2159"/>
          <p:cNvSpPr/>
          <p:nvPr/>
        </p:nvSpPr>
        <p:spPr>
          <a:xfrm>
            <a:off x="7173163" y="119328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0" name="Shape 2160"/>
          <p:cNvSpPr/>
          <p:nvPr/>
        </p:nvSpPr>
        <p:spPr>
          <a:xfrm>
            <a:off x="7173163" y="1289348"/>
            <a:ext cx="85800" cy="858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1" name="Shape 2161"/>
          <p:cNvSpPr/>
          <p:nvPr/>
        </p:nvSpPr>
        <p:spPr>
          <a:xfrm>
            <a:off x="7270078" y="1193288"/>
            <a:ext cx="85800" cy="8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2" name="Shape 2162"/>
          <p:cNvSpPr/>
          <p:nvPr/>
        </p:nvSpPr>
        <p:spPr>
          <a:xfrm>
            <a:off x="7270078" y="1289348"/>
            <a:ext cx="85800" cy="8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3" name="Shape 2163"/>
          <p:cNvSpPr/>
          <p:nvPr/>
        </p:nvSpPr>
        <p:spPr>
          <a:xfrm>
            <a:off x="7795895" y="109941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4" name="Shape 2164"/>
          <p:cNvSpPr/>
          <p:nvPr/>
        </p:nvSpPr>
        <p:spPr>
          <a:xfrm>
            <a:off x="7795895" y="119328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5" name="Shape 2165"/>
          <p:cNvSpPr/>
          <p:nvPr/>
        </p:nvSpPr>
        <p:spPr>
          <a:xfrm>
            <a:off x="7795895" y="1289348"/>
            <a:ext cx="879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6" name="Shape 2166"/>
          <p:cNvSpPr/>
          <p:nvPr/>
        </p:nvSpPr>
        <p:spPr>
          <a:xfrm>
            <a:off x="7890190" y="109941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7" name="Shape 2167"/>
          <p:cNvSpPr/>
          <p:nvPr/>
        </p:nvSpPr>
        <p:spPr>
          <a:xfrm>
            <a:off x="7987105" y="109941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8" name="Shape 2168"/>
          <p:cNvSpPr/>
          <p:nvPr/>
        </p:nvSpPr>
        <p:spPr>
          <a:xfrm>
            <a:off x="7890190" y="119328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9" name="Shape 2169"/>
          <p:cNvSpPr/>
          <p:nvPr/>
        </p:nvSpPr>
        <p:spPr>
          <a:xfrm>
            <a:off x="7890190" y="1289348"/>
            <a:ext cx="879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0" name="Shape 2170"/>
          <p:cNvSpPr/>
          <p:nvPr/>
        </p:nvSpPr>
        <p:spPr>
          <a:xfrm>
            <a:off x="7987105" y="119328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1" name="Shape 2171"/>
          <p:cNvSpPr/>
          <p:nvPr/>
        </p:nvSpPr>
        <p:spPr>
          <a:xfrm>
            <a:off x="7987105" y="1289348"/>
            <a:ext cx="879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2" name="Shape 2172"/>
          <p:cNvSpPr/>
          <p:nvPr/>
        </p:nvSpPr>
        <p:spPr>
          <a:xfrm>
            <a:off x="7795895" y="772550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3" name="Shape 2173"/>
          <p:cNvSpPr/>
          <p:nvPr/>
        </p:nvSpPr>
        <p:spPr>
          <a:xfrm>
            <a:off x="7795895" y="86642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4" name="Shape 2174"/>
          <p:cNvSpPr/>
          <p:nvPr/>
        </p:nvSpPr>
        <p:spPr>
          <a:xfrm>
            <a:off x="7795895" y="96248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5" name="Shape 2175"/>
          <p:cNvSpPr/>
          <p:nvPr/>
        </p:nvSpPr>
        <p:spPr>
          <a:xfrm>
            <a:off x="7890190" y="772550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6" name="Shape 2176"/>
          <p:cNvSpPr/>
          <p:nvPr/>
        </p:nvSpPr>
        <p:spPr>
          <a:xfrm>
            <a:off x="7987105" y="772550"/>
            <a:ext cx="879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7" name="Shape 2177"/>
          <p:cNvSpPr/>
          <p:nvPr/>
        </p:nvSpPr>
        <p:spPr>
          <a:xfrm>
            <a:off x="7890190" y="86642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8" name="Shape 2178"/>
          <p:cNvSpPr/>
          <p:nvPr/>
        </p:nvSpPr>
        <p:spPr>
          <a:xfrm>
            <a:off x="7890190" y="96248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9" name="Shape 2179"/>
          <p:cNvSpPr/>
          <p:nvPr/>
        </p:nvSpPr>
        <p:spPr>
          <a:xfrm>
            <a:off x="7987105" y="86642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0" name="Shape 2180"/>
          <p:cNvSpPr/>
          <p:nvPr/>
        </p:nvSpPr>
        <p:spPr>
          <a:xfrm>
            <a:off x="7987105" y="962484"/>
            <a:ext cx="879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1" name="Shape 2181"/>
          <p:cNvSpPr/>
          <p:nvPr/>
        </p:nvSpPr>
        <p:spPr>
          <a:xfrm>
            <a:off x="8154409" y="109941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2" name="Shape 2182"/>
          <p:cNvSpPr/>
          <p:nvPr/>
        </p:nvSpPr>
        <p:spPr>
          <a:xfrm>
            <a:off x="8154409" y="119328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3" name="Shape 2183"/>
          <p:cNvSpPr/>
          <p:nvPr/>
        </p:nvSpPr>
        <p:spPr>
          <a:xfrm>
            <a:off x="8154409" y="128934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4" name="Shape 2184"/>
          <p:cNvSpPr/>
          <p:nvPr/>
        </p:nvSpPr>
        <p:spPr>
          <a:xfrm>
            <a:off x="8248703" y="109941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5" name="Shape 2185"/>
          <p:cNvSpPr/>
          <p:nvPr/>
        </p:nvSpPr>
        <p:spPr>
          <a:xfrm>
            <a:off x="8345619" y="109941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6" name="Shape 2186"/>
          <p:cNvSpPr/>
          <p:nvPr/>
        </p:nvSpPr>
        <p:spPr>
          <a:xfrm>
            <a:off x="8248703" y="119328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7" name="Shape 2187"/>
          <p:cNvSpPr/>
          <p:nvPr/>
        </p:nvSpPr>
        <p:spPr>
          <a:xfrm>
            <a:off x="8248703" y="1289348"/>
            <a:ext cx="879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8" name="Shape 2188"/>
          <p:cNvSpPr/>
          <p:nvPr/>
        </p:nvSpPr>
        <p:spPr>
          <a:xfrm>
            <a:off x="8345619" y="1193288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9" name="Shape 2189"/>
          <p:cNvSpPr/>
          <p:nvPr/>
        </p:nvSpPr>
        <p:spPr>
          <a:xfrm>
            <a:off x="8345619" y="1289348"/>
            <a:ext cx="879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0" name="Shape 2190"/>
          <p:cNvSpPr/>
          <p:nvPr/>
        </p:nvSpPr>
        <p:spPr>
          <a:xfrm>
            <a:off x="8154409" y="772550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1" name="Shape 2191"/>
          <p:cNvSpPr/>
          <p:nvPr/>
        </p:nvSpPr>
        <p:spPr>
          <a:xfrm>
            <a:off x="8154409" y="86642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2" name="Shape 2192"/>
          <p:cNvSpPr/>
          <p:nvPr/>
        </p:nvSpPr>
        <p:spPr>
          <a:xfrm>
            <a:off x="8154409" y="96248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3" name="Shape 2193"/>
          <p:cNvSpPr/>
          <p:nvPr/>
        </p:nvSpPr>
        <p:spPr>
          <a:xfrm>
            <a:off x="8248703" y="772550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4" name="Shape 2194"/>
          <p:cNvSpPr/>
          <p:nvPr/>
        </p:nvSpPr>
        <p:spPr>
          <a:xfrm>
            <a:off x="8345619" y="772550"/>
            <a:ext cx="879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5" name="Shape 2195"/>
          <p:cNvSpPr/>
          <p:nvPr/>
        </p:nvSpPr>
        <p:spPr>
          <a:xfrm>
            <a:off x="8248703" y="86642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6" name="Shape 2196"/>
          <p:cNvSpPr/>
          <p:nvPr/>
        </p:nvSpPr>
        <p:spPr>
          <a:xfrm>
            <a:off x="8248703" y="962484"/>
            <a:ext cx="87900" cy="86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7" name="Shape 2197"/>
          <p:cNvSpPr/>
          <p:nvPr/>
        </p:nvSpPr>
        <p:spPr>
          <a:xfrm>
            <a:off x="8345619" y="866424"/>
            <a:ext cx="87900" cy="8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8" name="Shape 2198"/>
          <p:cNvSpPr/>
          <p:nvPr/>
        </p:nvSpPr>
        <p:spPr>
          <a:xfrm>
            <a:off x="8345619" y="962484"/>
            <a:ext cx="87900" cy="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Shape 2203"/>
          <p:cNvSpPr/>
          <p:nvPr/>
        </p:nvSpPr>
        <p:spPr>
          <a:xfrm>
            <a:off x="377925" y="885484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4" name="Shape 2204"/>
          <p:cNvSpPr/>
          <p:nvPr/>
        </p:nvSpPr>
        <p:spPr>
          <a:xfrm>
            <a:off x="377925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5" name="Shape 2205"/>
          <p:cNvSpPr/>
          <p:nvPr/>
        </p:nvSpPr>
        <p:spPr>
          <a:xfrm>
            <a:off x="377925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6" name="Shape 2206"/>
          <p:cNvSpPr/>
          <p:nvPr/>
        </p:nvSpPr>
        <p:spPr>
          <a:xfrm>
            <a:off x="497383" y="885484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7" name="Shape 2207"/>
          <p:cNvSpPr/>
          <p:nvPr/>
        </p:nvSpPr>
        <p:spPr>
          <a:xfrm>
            <a:off x="620162" y="88548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8" name="Shape 2208"/>
          <p:cNvSpPr/>
          <p:nvPr/>
        </p:nvSpPr>
        <p:spPr>
          <a:xfrm>
            <a:off x="497383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9" name="Shape 2209"/>
          <p:cNvSpPr/>
          <p:nvPr/>
        </p:nvSpPr>
        <p:spPr>
          <a:xfrm>
            <a:off x="497383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0" name="Shape 2210"/>
          <p:cNvSpPr/>
          <p:nvPr/>
        </p:nvSpPr>
        <p:spPr>
          <a:xfrm>
            <a:off x="620162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1" name="Shape 2211"/>
          <p:cNvSpPr/>
          <p:nvPr/>
        </p:nvSpPr>
        <p:spPr>
          <a:xfrm>
            <a:off x="620162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2" name="Shape 2212"/>
          <p:cNvSpPr/>
          <p:nvPr/>
        </p:nvSpPr>
        <p:spPr>
          <a:xfrm>
            <a:off x="852318" y="885484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3" name="Shape 2213"/>
          <p:cNvSpPr/>
          <p:nvPr/>
        </p:nvSpPr>
        <p:spPr>
          <a:xfrm>
            <a:off x="852318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4" name="Shape 2214"/>
          <p:cNvSpPr/>
          <p:nvPr/>
        </p:nvSpPr>
        <p:spPr>
          <a:xfrm>
            <a:off x="852318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5" name="Shape 2215"/>
          <p:cNvSpPr/>
          <p:nvPr/>
        </p:nvSpPr>
        <p:spPr>
          <a:xfrm>
            <a:off x="971775" y="885484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6" name="Shape 2216"/>
          <p:cNvSpPr/>
          <p:nvPr/>
        </p:nvSpPr>
        <p:spPr>
          <a:xfrm>
            <a:off x="1094553" y="88548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7" name="Shape 2217"/>
          <p:cNvSpPr/>
          <p:nvPr/>
        </p:nvSpPr>
        <p:spPr>
          <a:xfrm>
            <a:off x="971775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8" name="Shape 2218"/>
          <p:cNvSpPr/>
          <p:nvPr/>
        </p:nvSpPr>
        <p:spPr>
          <a:xfrm>
            <a:off x="971775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9" name="Shape 2219"/>
          <p:cNvSpPr/>
          <p:nvPr/>
        </p:nvSpPr>
        <p:spPr>
          <a:xfrm>
            <a:off x="1094553" y="100504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0" name="Shape 2220"/>
          <p:cNvSpPr/>
          <p:nvPr/>
        </p:nvSpPr>
        <p:spPr>
          <a:xfrm>
            <a:off x="1094553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1" name="Shape 2221"/>
          <p:cNvSpPr/>
          <p:nvPr/>
        </p:nvSpPr>
        <p:spPr>
          <a:xfrm>
            <a:off x="1309008" y="885484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2" name="Shape 2222"/>
          <p:cNvSpPr/>
          <p:nvPr/>
        </p:nvSpPr>
        <p:spPr>
          <a:xfrm>
            <a:off x="1309008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3" name="Shape 2223"/>
          <p:cNvSpPr/>
          <p:nvPr/>
        </p:nvSpPr>
        <p:spPr>
          <a:xfrm>
            <a:off x="1309008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4" name="Shape 2224"/>
          <p:cNvSpPr/>
          <p:nvPr/>
        </p:nvSpPr>
        <p:spPr>
          <a:xfrm>
            <a:off x="1428466" y="885484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5" name="Shape 2225"/>
          <p:cNvSpPr/>
          <p:nvPr/>
        </p:nvSpPr>
        <p:spPr>
          <a:xfrm>
            <a:off x="1551244" y="88548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6" name="Shape 2226"/>
          <p:cNvSpPr/>
          <p:nvPr/>
        </p:nvSpPr>
        <p:spPr>
          <a:xfrm>
            <a:off x="1428466" y="100504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7" name="Shape 2227"/>
          <p:cNvSpPr/>
          <p:nvPr/>
        </p:nvSpPr>
        <p:spPr>
          <a:xfrm>
            <a:off x="1428466" y="112762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8" name="Shape 2228"/>
          <p:cNvSpPr/>
          <p:nvPr/>
        </p:nvSpPr>
        <p:spPr>
          <a:xfrm>
            <a:off x="1551244" y="100504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9" name="Shape 2229"/>
          <p:cNvSpPr/>
          <p:nvPr/>
        </p:nvSpPr>
        <p:spPr>
          <a:xfrm>
            <a:off x="1551244" y="112762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0" name="Shape 2230"/>
          <p:cNvSpPr/>
          <p:nvPr/>
        </p:nvSpPr>
        <p:spPr>
          <a:xfrm>
            <a:off x="1775504" y="88608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1" name="Shape 2231"/>
          <p:cNvSpPr/>
          <p:nvPr/>
        </p:nvSpPr>
        <p:spPr>
          <a:xfrm>
            <a:off x="1775504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2" name="Shape 2232"/>
          <p:cNvSpPr/>
          <p:nvPr/>
        </p:nvSpPr>
        <p:spPr>
          <a:xfrm>
            <a:off x="1775504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3" name="Shape 2233"/>
          <p:cNvSpPr/>
          <p:nvPr/>
        </p:nvSpPr>
        <p:spPr>
          <a:xfrm>
            <a:off x="1894961" y="88608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4" name="Shape 2234"/>
          <p:cNvSpPr/>
          <p:nvPr/>
        </p:nvSpPr>
        <p:spPr>
          <a:xfrm>
            <a:off x="2017739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5" name="Shape 2235"/>
          <p:cNvSpPr/>
          <p:nvPr/>
        </p:nvSpPr>
        <p:spPr>
          <a:xfrm>
            <a:off x="1894961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6" name="Shape 2236"/>
          <p:cNvSpPr/>
          <p:nvPr/>
        </p:nvSpPr>
        <p:spPr>
          <a:xfrm>
            <a:off x="1894961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7" name="Shape 2237"/>
          <p:cNvSpPr/>
          <p:nvPr/>
        </p:nvSpPr>
        <p:spPr>
          <a:xfrm>
            <a:off x="2017739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8" name="Shape 2238"/>
          <p:cNvSpPr/>
          <p:nvPr/>
        </p:nvSpPr>
        <p:spPr>
          <a:xfrm>
            <a:off x="2017739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9" name="Shape 2239"/>
          <p:cNvSpPr/>
          <p:nvPr/>
        </p:nvSpPr>
        <p:spPr>
          <a:xfrm>
            <a:off x="2229691" y="88608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0" name="Shape 2240"/>
          <p:cNvSpPr/>
          <p:nvPr/>
        </p:nvSpPr>
        <p:spPr>
          <a:xfrm>
            <a:off x="2229691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1" name="Shape 2241"/>
          <p:cNvSpPr/>
          <p:nvPr/>
        </p:nvSpPr>
        <p:spPr>
          <a:xfrm>
            <a:off x="2229691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2" name="Shape 2242"/>
          <p:cNvSpPr/>
          <p:nvPr/>
        </p:nvSpPr>
        <p:spPr>
          <a:xfrm>
            <a:off x="2349148" y="88608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3" name="Shape 2243"/>
          <p:cNvSpPr/>
          <p:nvPr/>
        </p:nvSpPr>
        <p:spPr>
          <a:xfrm>
            <a:off x="2471922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4" name="Shape 2244"/>
          <p:cNvSpPr/>
          <p:nvPr/>
        </p:nvSpPr>
        <p:spPr>
          <a:xfrm>
            <a:off x="2349148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5" name="Shape 2245"/>
          <p:cNvSpPr/>
          <p:nvPr/>
        </p:nvSpPr>
        <p:spPr>
          <a:xfrm>
            <a:off x="2349148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6" name="Shape 2246"/>
          <p:cNvSpPr/>
          <p:nvPr/>
        </p:nvSpPr>
        <p:spPr>
          <a:xfrm>
            <a:off x="2471922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7" name="Shape 2247"/>
          <p:cNvSpPr/>
          <p:nvPr/>
        </p:nvSpPr>
        <p:spPr>
          <a:xfrm>
            <a:off x="2471922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8" name="Shape 2248"/>
          <p:cNvSpPr/>
          <p:nvPr/>
        </p:nvSpPr>
        <p:spPr>
          <a:xfrm>
            <a:off x="2683856" y="88608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9" name="Shape 2249"/>
          <p:cNvSpPr/>
          <p:nvPr/>
        </p:nvSpPr>
        <p:spPr>
          <a:xfrm>
            <a:off x="2683856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0" name="Shape 2250"/>
          <p:cNvSpPr/>
          <p:nvPr/>
        </p:nvSpPr>
        <p:spPr>
          <a:xfrm>
            <a:off x="2683856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1" name="Shape 2251"/>
          <p:cNvSpPr/>
          <p:nvPr/>
        </p:nvSpPr>
        <p:spPr>
          <a:xfrm>
            <a:off x="2803304" y="88608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2" name="Shape 2252"/>
          <p:cNvSpPr/>
          <p:nvPr/>
        </p:nvSpPr>
        <p:spPr>
          <a:xfrm>
            <a:off x="2926073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3" name="Shape 2253"/>
          <p:cNvSpPr/>
          <p:nvPr/>
        </p:nvSpPr>
        <p:spPr>
          <a:xfrm>
            <a:off x="2803304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4" name="Shape 2254"/>
          <p:cNvSpPr/>
          <p:nvPr/>
        </p:nvSpPr>
        <p:spPr>
          <a:xfrm>
            <a:off x="2803304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5" name="Shape 2255"/>
          <p:cNvSpPr/>
          <p:nvPr/>
        </p:nvSpPr>
        <p:spPr>
          <a:xfrm>
            <a:off x="2926073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6" name="Shape 2256"/>
          <p:cNvSpPr/>
          <p:nvPr/>
        </p:nvSpPr>
        <p:spPr>
          <a:xfrm>
            <a:off x="2926073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7" name="Shape 2257"/>
          <p:cNvSpPr/>
          <p:nvPr/>
        </p:nvSpPr>
        <p:spPr>
          <a:xfrm>
            <a:off x="3102991" y="886684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8" name="Shape 2258"/>
          <p:cNvSpPr/>
          <p:nvPr/>
        </p:nvSpPr>
        <p:spPr>
          <a:xfrm>
            <a:off x="3102991" y="1006244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9" name="Shape 2259"/>
          <p:cNvSpPr/>
          <p:nvPr/>
        </p:nvSpPr>
        <p:spPr>
          <a:xfrm>
            <a:off x="3102991" y="1128824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0" name="Shape 2260"/>
          <p:cNvSpPr/>
          <p:nvPr/>
        </p:nvSpPr>
        <p:spPr>
          <a:xfrm>
            <a:off x="3222525" y="886684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1" name="Shape 2261"/>
          <p:cNvSpPr/>
          <p:nvPr/>
        </p:nvSpPr>
        <p:spPr>
          <a:xfrm>
            <a:off x="3345293" y="88668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2" name="Shape 2262"/>
          <p:cNvSpPr/>
          <p:nvPr/>
        </p:nvSpPr>
        <p:spPr>
          <a:xfrm>
            <a:off x="3222525" y="100624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3" name="Shape 2263"/>
          <p:cNvSpPr/>
          <p:nvPr/>
        </p:nvSpPr>
        <p:spPr>
          <a:xfrm>
            <a:off x="3222525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4" name="Shape 2264"/>
          <p:cNvSpPr/>
          <p:nvPr/>
        </p:nvSpPr>
        <p:spPr>
          <a:xfrm>
            <a:off x="3345293" y="100624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5" name="Shape 2265"/>
          <p:cNvSpPr/>
          <p:nvPr/>
        </p:nvSpPr>
        <p:spPr>
          <a:xfrm>
            <a:off x="3345293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6" name="Shape 2266"/>
          <p:cNvSpPr/>
          <p:nvPr/>
        </p:nvSpPr>
        <p:spPr>
          <a:xfrm>
            <a:off x="3579848" y="886684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7" name="Shape 2267"/>
          <p:cNvSpPr/>
          <p:nvPr/>
        </p:nvSpPr>
        <p:spPr>
          <a:xfrm>
            <a:off x="3579848" y="100624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8" name="Shape 2268"/>
          <p:cNvSpPr/>
          <p:nvPr/>
        </p:nvSpPr>
        <p:spPr>
          <a:xfrm>
            <a:off x="3579848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9" name="Shape 2269"/>
          <p:cNvSpPr/>
          <p:nvPr/>
        </p:nvSpPr>
        <p:spPr>
          <a:xfrm>
            <a:off x="3699296" y="886684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0" name="Shape 2270"/>
          <p:cNvSpPr/>
          <p:nvPr/>
        </p:nvSpPr>
        <p:spPr>
          <a:xfrm>
            <a:off x="3822064" y="88668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1" name="Shape 2271"/>
          <p:cNvSpPr/>
          <p:nvPr/>
        </p:nvSpPr>
        <p:spPr>
          <a:xfrm>
            <a:off x="3699296" y="1006244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2" name="Shape 2272"/>
          <p:cNvSpPr/>
          <p:nvPr/>
        </p:nvSpPr>
        <p:spPr>
          <a:xfrm>
            <a:off x="3699296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3" name="Shape 2273"/>
          <p:cNvSpPr/>
          <p:nvPr/>
        </p:nvSpPr>
        <p:spPr>
          <a:xfrm>
            <a:off x="3822064" y="100624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4" name="Shape 2274"/>
          <p:cNvSpPr/>
          <p:nvPr/>
        </p:nvSpPr>
        <p:spPr>
          <a:xfrm>
            <a:off x="3822064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5" name="Shape 2275"/>
          <p:cNvSpPr/>
          <p:nvPr/>
        </p:nvSpPr>
        <p:spPr>
          <a:xfrm>
            <a:off x="4033998" y="886684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6" name="Shape 2276"/>
          <p:cNvSpPr/>
          <p:nvPr/>
        </p:nvSpPr>
        <p:spPr>
          <a:xfrm>
            <a:off x="4033998" y="100624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7" name="Shape 2277"/>
          <p:cNvSpPr/>
          <p:nvPr/>
        </p:nvSpPr>
        <p:spPr>
          <a:xfrm>
            <a:off x="4033998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8" name="Shape 2278"/>
          <p:cNvSpPr/>
          <p:nvPr/>
        </p:nvSpPr>
        <p:spPr>
          <a:xfrm>
            <a:off x="4153446" y="886684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9" name="Shape 2279"/>
          <p:cNvSpPr/>
          <p:nvPr/>
        </p:nvSpPr>
        <p:spPr>
          <a:xfrm>
            <a:off x="4276214" y="88668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0" name="Shape 2280"/>
          <p:cNvSpPr/>
          <p:nvPr/>
        </p:nvSpPr>
        <p:spPr>
          <a:xfrm>
            <a:off x="4153446" y="1006244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1" name="Shape 2281"/>
          <p:cNvSpPr/>
          <p:nvPr/>
        </p:nvSpPr>
        <p:spPr>
          <a:xfrm>
            <a:off x="4153446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2" name="Shape 2282"/>
          <p:cNvSpPr/>
          <p:nvPr/>
        </p:nvSpPr>
        <p:spPr>
          <a:xfrm>
            <a:off x="4276214" y="1006244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3" name="Shape 2283"/>
          <p:cNvSpPr/>
          <p:nvPr/>
        </p:nvSpPr>
        <p:spPr>
          <a:xfrm>
            <a:off x="4276214" y="112882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4" name="Shape 2284"/>
          <p:cNvSpPr/>
          <p:nvPr/>
        </p:nvSpPr>
        <p:spPr>
          <a:xfrm>
            <a:off x="852318" y="1305538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5" name="Shape 2285"/>
          <p:cNvSpPr/>
          <p:nvPr/>
        </p:nvSpPr>
        <p:spPr>
          <a:xfrm>
            <a:off x="852318" y="1424654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6" name="Shape 2286"/>
          <p:cNvSpPr/>
          <p:nvPr/>
        </p:nvSpPr>
        <p:spPr>
          <a:xfrm>
            <a:off x="852318" y="154767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7" name="Shape 2287"/>
          <p:cNvSpPr/>
          <p:nvPr/>
        </p:nvSpPr>
        <p:spPr>
          <a:xfrm>
            <a:off x="971775" y="1305538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8" name="Shape 2288"/>
          <p:cNvSpPr/>
          <p:nvPr/>
        </p:nvSpPr>
        <p:spPr>
          <a:xfrm>
            <a:off x="1094553" y="130553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9" name="Shape 2289"/>
          <p:cNvSpPr/>
          <p:nvPr/>
        </p:nvSpPr>
        <p:spPr>
          <a:xfrm>
            <a:off x="971775" y="1424654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0" name="Shape 2290"/>
          <p:cNvSpPr/>
          <p:nvPr/>
        </p:nvSpPr>
        <p:spPr>
          <a:xfrm>
            <a:off x="971775" y="154767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1" name="Shape 2291"/>
          <p:cNvSpPr/>
          <p:nvPr/>
        </p:nvSpPr>
        <p:spPr>
          <a:xfrm>
            <a:off x="1094553" y="1424654"/>
            <a:ext cx="1113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2" name="Shape 2292"/>
          <p:cNvSpPr/>
          <p:nvPr/>
        </p:nvSpPr>
        <p:spPr>
          <a:xfrm>
            <a:off x="1094553" y="154767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3" name="Shape 2293"/>
          <p:cNvSpPr/>
          <p:nvPr/>
        </p:nvSpPr>
        <p:spPr>
          <a:xfrm>
            <a:off x="377925" y="1305538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4" name="Shape 2294"/>
          <p:cNvSpPr/>
          <p:nvPr/>
        </p:nvSpPr>
        <p:spPr>
          <a:xfrm>
            <a:off x="377925" y="1424654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5" name="Shape 2295"/>
          <p:cNvSpPr/>
          <p:nvPr/>
        </p:nvSpPr>
        <p:spPr>
          <a:xfrm>
            <a:off x="377925" y="154767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6" name="Shape 2296"/>
          <p:cNvSpPr/>
          <p:nvPr/>
        </p:nvSpPr>
        <p:spPr>
          <a:xfrm>
            <a:off x="497383" y="1305538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7" name="Shape 2297"/>
          <p:cNvSpPr/>
          <p:nvPr/>
        </p:nvSpPr>
        <p:spPr>
          <a:xfrm>
            <a:off x="620162" y="130553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8" name="Shape 2298"/>
          <p:cNvSpPr/>
          <p:nvPr/>
        </p:nvSpPr>
        <p:spPr>
          <a:xfrm>
            <a:off x="497383" y="1424654"/>
            <a:ext cx="1113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9" name="Shape 2299"/>
          <p:cNvSpPr/>
          <p:nvPr/>
        </p:nvSpPr>
        <p:spPr>
          <a:xfrm>
            <a:off x="497383" y="1547678"/>
            <a:ext cx="1113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0" name="Shape 2300"/>
          <p:cNvSpPr/>
          <p:nvPr/>
        </p:nvSpPr>
        <p:spPr>
          <a:xfrm>
            <a:off x="620162" y="1424654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1" name="Shape 2301"/>
          <p:cNvSpPr/>
          <p:nvPr/>
        </p:nvSpPr>
        <p:spPr>
          <a:xfrm>
            <a:off x="620162" y="1547678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2" name="Shape 2302"/>
          <p:cNvSpPr/>
          <p:nvPr/>
        </p:nvSpPr>
        <p:spPr>
          <a:xfrm>
            <a:off x="1309008" y="1305538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3" name="Shape 2303"/>
          <p:cNvSpPr/>
          <p:nvPr/>
        </p:nvSpPr>
        <p:spPr>
          <a:xfrm>
            <a:off x="1309008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4" name="Shape 2304"/>
          <p:cNvSpPr/>
          <p:nvPr/>
        </p:nvSpPr>
        <p:spPr>
          <a:xfrm>
            <a:off x="1309008" y="154767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5" name="Shape 2305"/>
          <p:cNvSpPr/>
          <p:nvPr/>
        </p:nvSpPr>
        <p:spPr>
          <a:xfrm>
            <a:off x="1428466" y="1305538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6" name="Shape 2306"/>
          <p:cNvSpPr/>
          <p:nvPr/>
        </p:nvSpPr>
        <p:spPr>
          <a:xfrm>
            <a:off x="1551244" y="130553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7" name="Shape 2307"/>
          <p:cNvSpPr/>
          <p:nvPr/>
        </p:nvSpPr>
        <p:spPr>
          <a:xfrm>
            <a:off x="1428466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8" name="Shape 2308"/>
          <p:cNvSpPr/>
          <p:nvPr/>
        </p:nvSpPr>
        <p:spPr>
          <a:xfrm>
            <a:off x="1428466" y="154767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9" name="Shape 2309"/>
          <p:cNvSpPr/>
          <p:nvPr/>
        </p:nvSpPr>
        <p:spPr>
          <a:xfrm>
            <a:off x="1551244" y="1424654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0" name="Shape 2310"/>
          <p:cNvSpPr/>
          <p:nvPr/>
        </p:nvSpPr>
        <p:spPr>
          <a:xfrm>
            <a:off x="1551244" y="1547678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1" name="Shape 2311"/>
          <p:cNvSpPr/>
          <p:nvPr/>
        </p:nvSpPr>
        <p:spPr>
          <a:xfrm>
            <a:off x="1775504" y="1305538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2" name="Shape 2312"/>
          <p:cNvSpPr/>
          <p:nvPr/>
        </p:nvSpPr>
        <p:spPr>
          <a:xfrm>
            <a:off x="1775504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3" name="Shape 2313"/>
          <p:cNvSpPr/>
          <p:nvPr/>
        </p:nvSpPr>
        <p:spPr>
          <a:xfrm>
            <a:off x="1775504" y="1547678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4" name="Shape 2314"/>
          <p:cNvSpPr/>
          <p:nvPr/>
        </p:nvSpPr>
        <p:spPr>
          <a:xfrm>
            <a:off x="1894961" y="1305538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5" name="Shape 2315"/>
          <p:cNvSpPr/>
          <p:nvPr/>
        </p:nvSpPr>
        <p:spPr>
          <a:xfrm>
            <a:off x="2017739" y="130553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6" name="Shape 2316"/>
          <p:cNvSpPr/>
          <p:nvPr/>
        </p:nvSpPr>
        <p:spPr>
          <a:xfrm>
            <a:off x="1894961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7" name="Shape 2317"/>
          <p:cNvSpPr/>
          <p:nvPr/>
        </p:nvSpPr>
        <p:spPr>
          <a:xfrm>
            <a:off x="1894961" y="154767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8" name="Shape 2318"/>
          <p:cNvSpPr/>
          <p:nvPr/>
        </p:nvSpPr>
        <p:spPr>
          <a:xfrm>
            <a:off x="2017739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9" name="Shape 2319"/>
          <p:cNvSpPr/>
          <p:nvPr/>
        </p:nvSpPr>
        <p:spPr>
          <a:xfrm>
            <a:off x="2017739" y="154767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0" name="Shape 2320"/>
          <p:cNvSpPr/>
          <p:nvPr/>
        </p:nvSpPr>
        <p:spPr>
          <a:xfrm>
            <a:off x="2229691" y="1305538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1" name="Shape 2321"/>
          <p:cNvSpPr/>
          <p:nvPr/>
        </p:nvSpPr>
        <p:spPr>
          <a:xfrm>
            <a:off x="2229691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2" name="Shape 2322"/>
          <p:cNvSpPr/>
          <p:nvPr/>
        </p:nvSpPr>
        <p:spPr>
          <a:xfrm>
            <a:off x="2229691" y="1547678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3" name="Shape 2323"/>
          <p:cNvSpPr/>
          <p:nvPr/>
        </p:nvSpPr>
        <p:spPr>
          <a:xfrm>
            <a:off x="2349148" y="1305538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4" name="Shape 2324"/>
          <p:cNvSpPr/>
          <p:nvPr/>
        </p:nvSpPr>
        <p:spPr>
          <a:xfrm>
            <a:off x="2471922" y="130553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5" name="Shape 2325"/>
          <p:cNvSpPr/>
          <p:nvPr/>
        </p:nvSpPr>
        <p:spPr>
          <a:xfrm>
            <a:off x="2349148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6" name="Shape 2326"/>
          <p:cNvSpPr/>
          <p:nvPr/>
        </p:nvSpPr>
        <p:spPr>
          <a:xfrm>
            <a:off x="2349148" y="1547678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7" name="Shape 2327"/>
          <p:cNvSpPr/>
          <p:nvPr/>
        </p:nvSpPr>
        <p:spPr>
          <a:xfrm>
            <a:off x="2471922" y="1424654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8" name="Shape 2328"/>
          <p:cNvSpPr/>
          <p:nvPr/>
        </p:nvSpPr>
        <p:spPr>
          <a:xfrm>
            <a:off x="2471922" y="1547678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9" name="Shape 2329"/>
          <p:cNvSpPr/>
          <p:nvPr/>
        </p:nvSpPr>
        <p:spPr>
          <a:xfrm>
            <a:off x="2683856" y="13061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0" name="Shape 2330"/>
          <p:cNvSpPr/>
          <p:nvPr/>
        </p:nvSpPr>
        <p:spPr>
          <a:xfrm>
            <a:off x="2683856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1" name="Shape 2331"/>
          <p:cNvSpPr/>
          <p:nvPr/>
        </p:nvSpPr>
        <p:spPr>
          <a:xfrm>
            <a:off x="2683856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2" name="Shape 2332"/>
          <p:cNvSpPr/>
          <p:nvPr/>
        </p:nvSpPr>
        <p:spPr>
          <a:xfrm>
            <a:off x="2803304" y="13061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3" name="Shape 2333"/>
          <p:cNvSpPr/>
          <p:nvPr/>
        </p:nvSpPr>
        <p:spPr>
          <a:xfrm>
            <a:off x="2926073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4" name="Shape 2334"/>
          <p:cNvSpPr/>
          <p:nvPr/>
        </p:nvSpPr>
        <p:spPr>
          <a:xfrm>
            <a:off x="2803304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5" name="Shape 2335"/>
          <p:cNvSpPr/>
          <p:nvPr/>
        </p:nvSpPr>
        <p:spPr>
          <a:xfrm>
            <a:off x="2803304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6" name="Shape 2336"/>
          <p:cNvSpPr/>
          <p:nvPr/>
        </p:nvSpPr>
        <p:spPr>
          <a:xfrm>
            <a:off x="2926073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7" name="Shape 2337"/>
          <p:cNvSpPr/>
          <p:nvPr/>
        </p:nvSpPr>
        <p:spPr>
          <a:xfrm>
            <a:off x="2926073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8" name="Shape 2338"/>
          <p:cNvSpPr/>
          <p:nvPr/>
        </p:nvSpPr>
        <p:spPr>
          <a:xfrm>
            <a:off x="3102991" y="13061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9" name="Shape 2339"/>
          <p:cNvSpPr/>
          <p:nvPr/>
        </p:nvSpPr>
        <p:spPr>
          <a:xfrm>
            <a:off x="3102991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0" name="Shape 2340"/>
          <p:cNvSpPr/>
          <p:nvPr/>
        </p:nvSpPr>
        <p:spPr>
          <a:xfrm>
            <a:off x="3102991" y="154827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1" name="Shape 2341"/>
          <p:cNvSpPr/>
          <p:nvPr/>
        </p:nvSpPr>
        <p:spPr>
          <a:xfrm>
            <a:off x="3222525" y="13061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2" name="Shape 2342"/>
          <p:cNvSpPr/>
          <p:nvPr/>
        </p:nvSpPr>
        <p:spPr>
          <a:xfrm>
            <a:off x="3345293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3" name="Shape 2343"/>
          <p:cNvSpPr/>
          <p:nvPr/>
        </p:nvSpPr>
        <p:spPr>
          <a:xfrm>
            <a:off x="3222525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4" name="Shape 2344"/>
          <p:cNvSpPr/>
          <p:nvPr/>
        </p:nvSpPr>
        <p:spPr>
          <a:xfrm>
            <a:off x="3222525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5" name="Shape 2345"/>
          <p:cNvSpPr/>
          <p:nvPr/>
        </p:nvSpPr>
        <p:spPr>
          <a:xfrm>
            <a:off x="3345293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6" name="Shape 2346"/>
          <p:cNvSpPr/>
          <p:nvPr/>
        </p:nvSpPr>
        <p:spPr>
          <a:xfrm>
            <a:off x="3345293" y="154827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7" name="Shape 2347"/>
          <p:cNvSpPr/>
          <p:nvPr/>
        </p:nvSpPr>
        <p:spPr>
          <a:xfrm>
            <a:off x="3579848" y="13061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8" name="Shape 2348"/>
          <p:cNvSpPr/>
          <p:nvPr/>
        </p:nvSpPr>
        <p:spPr>
          <a:xfrm>
            <a:off x="3579848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9" name="Shape 2349"/>
          <p:cNvSpPr/>
          <p:nvPr/>
        </p:nvSpPr>
        <p:spPr>
          <a:xfrm>
            <a:off x="3579848" y="154827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0" name="Shape 2350"/>
          <p:cNvSpPr/>
          <p:nvPr/>
        </p:nvSpPr>
        <p:spPr>
          <a:xfrm>
            <a:off x="3699296" y="13061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1" name="Shape 2351"/>
          <p:cNvSpPr/>
          <p:nvPr/>
        </p:nvSpPr>
        <p:spPr>
          <a:xfrm>
            <a:off x="3822064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2" name="Shape 2352"/>
          <p:cNvSpPr/>
          <p:nvPr/>
        </p:nvSpPr>
        <p:spPr>
          <a:xfrm>
            <a:off x="3699296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3" name="Shape 2353"/>
          <p:cNvSpPr/>
          <p:nvPr/>
        </p:nvSpPr>
        <p:spPr>
          <a:xfrm>
            <a:off x="3699296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4" name="Shape 2354"/>
          <p:cNvSpPr/>
          <p:nvPr/>
        </p:nvSpPr>
        <p:spPr>
          <a:xfrm>
            <a:off x="3822064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5" name="Shape 2355"/>
          <p:cNvSpPr/>
          <p:nvPr/>
        </p:nvSpPr>
        <p:spPr>
          <a:xfrm>
            <a:off x="3822064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6" name="Shape 2356"/>
          <p:cNvSpPr/>
          <p:nvPr/>
        </p:nvSpPr>
        <p:spPr>
          <a:xfrm>
            <a:off x="4033998" y="1306738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7" name="Shape 2357"/>
          <p:cNvSpPr/>
          <p:nvPr/>
        </p:nvSpPr>
        <p:spPr>
          <a:xfrm>
            <a:off x="4033998" y="142585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8" name="Shape 2358"/>
          <p:cNvSpPr/>
          <p:nvPr/>
        </p:nvSpPr>
        <p:spPr>
          <a:xfrm>
            <a:off x="4033998" y="1548878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9" name="Shape 2359"/>
          <p:cNvSpPr/>
          <p:nvPr/>
        </p:nvSpPr>
        <p:spPr>
          <a:xfrm>
            <a:off x="4153446" y="1306738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0" name="Shape 2360"/>
          <p:cNvSpPr/>
          <p:nvPr/>
        </p:nvSpPr>
        <p:spPr>
          <a:xfrm>
            <a:off x="4276214" y="1306738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1" name="Shape 2361"/>
          <p:cNvSpPr/>
          <p:nvPr/>
        </p:nvSpPr>
        <p:spPr>
          <a:xfrm>
            <a:off x="4153446" y="142585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2" name="Shape 2362"/>
          <p:cNvSpPr/>
          <p:nvPr/>
        </p:nvSpPr>
        <p:spPr>
          <a:xfrm>
            <a:off x="4153446" y="1548878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3" name="Shape 2363"/>
          <p:cNvSpPr/>
          <p:nvPr/>
        </p:nvSpPr>
        <p:spPr>
          <a:xfrm>
            <a:off x="4276214" y="1425854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4" name="Shape 2364"/>
          <p:cNvSpPr/>
          <p:nvPr/>
        </p:nvSpPr>
        <p:spPr>
          <a:xfrm>
            <a:off x="4276214" y="1548878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5" name="Shape 2365"/>
          <p:cNvSpPr/>
          <p:nvPr/>
        </p:nvSpPr>
        <p:spPr>
          <a:xfrm>
            <a:off x="377925" y="5757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6" name="Shape 2366"/>
          <p:cNvSpPr/>
          <p:nvPr/>
        </p:nvSpPr>
        <p:spPr>
          <a:xfrm>
            <a:off x="377925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7" name="Shape 2367"/>
          <p:cNvSpPr/>
          <p:nvPr/>
        </p:nvSpPr>
        <p:spPr>
          <a:xfrm>
            <a:off x="377925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8" name="Shape 2368"/>
          <p:cNvSpPr/>
          <p:nvPr/>
        </p:nvSpPr>
        <p:spPr>
          <a:xfrm>
            <a:off x="497383" y="57576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9" name="Shape 2369"/>
          <p:cNvSpPr/>
          <p:nvPr/>
        </p:nvSpPr>
        <p:spPr>
          <a:xfrm>
            <a:off x="620162" y="57576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0" name="Shape 2370"/>
          <p:cNvSpPr/>
          <p:nvPr/>
        </p:nvSpPr>
        <p:spPr>
          <a:xfrm>
            <a:off x="497383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1" name="Shape 2371"/>
          <p:cNvSpPr/>
          <p:nvPr/>
        </p:nvSpPr>
        <p:spPr>
          <a:xfrm>
            <a:off x="497383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2" name="Shape 2372"/>
          <p:cNvSpPr/>
          <p:nvPr/>
        </p:nvSpPr>
        <p:spPr>
          <a:xfrm>
            <a:off x="620162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3" name="Shape 2373"/>
          <p:cNvSpPr/>
          <p:nvPr/>
        </p:nvSpPr>
        <p:spPr>
          <a:xfrm>
            <a:off x="620162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4" name="Shape 2374"/>
          <p:cNvSpPr/>
          <p:nvPr/>
        </p:nvSpPr>
        <p:spPr>
          <a:xfrm>
            <a:off x="852318" y="5757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5" name="Shape 2375"/>
          <p:cNvSpPr/>
          <p:nvPr/>
        </p:nvSpPr>
        <p:spPr>
          <a:xfrm>
            <a:off x="852318" y="17713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6" name="Shape 2376"/>
          <p:cNvSpPr/>
          <p:nvPr/>
        </p:nvSpPr>
        <p:spPr>
          <a:xfrm>
            <a:off x="852318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7" name="Shape 2377"/>
          <p:cNvSpPr/>
          <p:nvPr/>
        </p:nvSpPr>
        <p:spPr>
          <a:xfrm>
            <a:off x="971775" y="57576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8" name="Shape 2378"/>
          <p:cNvSpPr/>
          <p:nvPr/>
        </p:nvSpPr>
        <p:spPr>
          <a:xfrm>
            <a:off x="1094553" y="57576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9" name="Shape 2379"/>
          <p:cNvSpPr/>
          <p:nvPr/>
        </p:nvSpPr>
        <p:spPr>
          <a:xfrm>
            <a:off x="971775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0" name="Shape 2380"/>
          <p:cNvSpPr/>
          <p:nvPr/>
        </p:nvSpPr>
        <p:spPr>
          <a:xfrm>
            <a:off x="971775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1" name="Shape 2381"/>
          <p:cNvSpPr/>
          <p:nvPr/>
        </p:nvSpPr>
        <p:spPr>
          <a:xfrm>
            <a:off x="1094553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2" name="Shape 2382"/>
          <p:cNvSpPr/>
          <p:nvPr/>
        </p:nvSpPr>
        <p:spPr>
          <a:xfrm>
            <a:off x="1094553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3" name="Shape 2383"/>
          <p:cNvSpPr/>
          <p:nvPr/>
        </p:nvSpPr>
        <p:spPr>
          <a:xfrm>
            <a:off x="1309008" y="5757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4" name="Shape 2384"/>
          <p:cNvSpPr/>
          <p:nvPr/>
        </p:nvSpPr>
        <p:spPr>
          <a:xfrm>
            <a:off x="1309008" y="17713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5" name="Shape 2385"/>
          <p:cNvSpPr/>
          <p:nvPr/>
        </p:nvSpPr>
        <p:spPr>
          <a:xfrm>
            <a:off x="1309008" y="29971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6" name="Shape 2386"/>
          <p:cNvSpPr/>
          <p:nvPr/>
        </p:nvSpPr>
        <p:spPr>
          <a:xfrm>
            <a:off x="1428466" y="57576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7" name="Shape 2387"/>
          <p:cNvSpPr/>
          <p:nvPr/>
        </p:nvSpPr>
        <p:spPr>
          <a:xfrm>
            <a:off x="1551244" y="57576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8" name="Shape 2388"/>
          <p:cNvSpPr/>
          <p:nvPr/>
        </p:nvSpPr>
        <p:spPr>
          <a:xfrm>
            <a:off x="1428466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9" name="Shape 2389"/>
          <p:cNvSpPr/>
          <p:nvPr/>
        </p:nvSpPr>
        <p:spPr>
          <a:xfrm>
            <a:off x="1428466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0" name="Shape 2390"/>
          <p:cNvSpPr/>
          <p:nvPr/>
        </p:nvSpPr>
        <p:spPr>
          <a:xfrm>
            <a:off x="1551244" y="17713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1" name="Shape 2391"/>
          <p:cNvSpPr/>
          <p:nvPr/>
        </p:nvSpPr>
        <p:spPr>
          <a:xfrm>
            <a:off x="1551244" y="29971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2" name="Shape 2392"/>
          <p:cNvSpPr/>
          <p:nvPr/>
        </p:nvSpPr>
        <p:spPr>
          <a:xfrm>
            <a:off x="1775504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3" name="Shape 2393"/>
          <p:cNvSpPr/>
          <p:nvPr/>
        </p:nvSpPr>
        <p:spPr>
          <a:xfrm>
            <a:off x="1775504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4" name="Shape 2394"/>
          <p:cNvSpPr/>
          <p:nvPr/>
        </p:nvSpPr>
        <p:spPr>
          <a:xfrm>
            <a:off x="1775504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5" name="Shape 2395"/>
          <p:cNvSpPr/>
          <p:nvPr/>
        </p:nvSpPr>
        <p:spPr>
          <a:xfrm>
            <a:off x="1894961" y="5817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6" name="Shape 2396"/>
          <p:cNvSpPr/>
          <p:nvPr/>
        </p:nvSpPr>
        <p:spPr>
          <a:xfrm>
            <a:off x="2017739" y="5817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7" name="Shape 2397"/>
          <p:cNvSpPr/>
          <p:nvPr/>
        </p:nvSpPr>
        <p:spPr>
          <a:xfrm>
            <a:off x="1894961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8" name="Shape 2398"/>
          <p:cNvSpPr/>
          <p:nvPr/>
        </p:nvSpPr>
        <p:spPr>
          <a:xfrm>
            <a:off x="1894961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9" name="Shape 2399"/>
          <p:cNvSpPr/>
          <p:nvPr/>
        </p:nvSpPr>
        <p:spPr>
          <a:xfrm>
            <a:off x="2017739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0" name="Shape 2400"/>
          <p:cNvSpPr/>
          <p:nvPr/>
        </p:nvSpPr>
        <p:spPr>
          <a:xfrm>
            <a:off x="2017739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1" name="Shape 2401"/>
          <p:cNvSpPr/>
          <p:nvPr/>
        </p:nvSpPr>
        <p:spPr>
          <a:xfrm>
            <a:off x="2229691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2" name="Shape 2402"/>
          <p:cNvSpPr/>
          <p:nvPr/>
        </p:nvSpPr>
        <p:spPr>
          <a:xfrm>
            <a:off x="2229691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3" name="Shape 2403"/>
          <p:cNvSpPr/>
          <p:nvPr/>
        </p:nvSpPr>
        <p:spPr>
          <a:xfrm>
            <a:off x="2229691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4" name="Shape 2404"/>
          <p:cNvSpPr/>
          <p:nvPr/>
        </p:nvSpPr>
        <p:spPr>
          <a:xfrm>
            <a:off x="2349148" y="5817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5" name="Shape 2405"/>
          <p:cNvSpPr/>
          <p:nvPr/>
        </p:nvSpPr>
        <p:spPr>
          <a:xfrm>
            <a:off x="2471922" y="5817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6" name="Shape 2406"/>
          <p:cNvSpPr/>
          <p:nvPr/>
        </p:nvSpPr>
        <p:spPr>
          <a:xfrm>
            <a:off x="2349148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7" name="Shape 2407"/>
          <p:cNvSpPr/>
          <p:nvPr/>
        </p:nvSpPr>
        <p:spPr>
          <a:xfrm>
            <a:off x="2349148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8" name="Shape 2408"/>
          <p:cNvSpPr/>
          <p:nvPr/>
        </p:nvSpPr>
        <p:spPr>
          <a:xfrm>
            <a:off x="2471922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9" name="Shape 2409"/>
          <p:cNvSpPr/>
          <p:nvPr/>
        </p:nvSpPr>
        <p:spPr>
          <a:xfrm>
            <a:off x="2471922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0" name="Shape 2410"/>
          <p:cNvSpPr/>
          <p:nvPr/>
        </p:nvSpPr>
        <p:spPr>
          <a:xfrm>
            <a:off x="2683856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1" name="Shape 2411"/>
          <p:cNvSpPr/>
          <p:nvPr/>
        </p:nvSpPr>
        <p:spPr>
          <a:xfrm>
            <a:off x="2683856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2" name="Shape 2412"/>
          <p:cNvSpPr/>
          <p:nvPr/>
        </p:nvSpPr>
        <p:spPr>
          <a:xfrm>
            <a:off x="2683856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3" name="Shape 2413"/>
          <p:cNvSpPr/>
          <p:nvPr/>
        </p:nvSpPr>
        <p:spPr>
          <a:xfrm>
            <a:off x="2803304" y="5817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4" name="Shape 2414"/>
          <p:cNvSpPr/>
          <p:nvPr/>
        </p:nvSpPr>
        <p:spPr>
          <a:xfrm>
            <a:off x="2926073" y="5817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5" name="Shape 2415"/>
          <p:cNvSpPr/>
          <p:nvPr/>
        </p:nvSpPr>
        <p:spPr>
          <a:xfrm>
            <a:off x="2803304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6" name="Shape 2416"/>
          <p:cNvSpPr/>
          <p:nvPr/>
        </p:nvSpPr>
        <p:spPr>
          <a:xfrm>
            <a:off x="2803304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7" name="Shape 2417"/>
          <p:cNvSpPr/>
          <p:nvPr/>
        </p:nvSpPr>
        <p:spPr>
          <a:xfrm>
            <a:off x="2926073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8" name="Shape 2418"/>
          <p:cNvSpPr/>
          <p:nvPr/>
        </p:nvSpPr>
        <p:spPr>
          <a:xfrm>
            <a:off x="2926073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9" name="Shape 2419"/>
          <p:cNvSpPr/>
          <p:nvPr/>
        </p:nvSpPr>
        <p:spPr>
          <a:xfrm>
            <a:off x="3102991" y="5877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0" name="Shape 2420"/>
          <p:cNvSpPr/>
          <p:nvPr/>
        </p:nvSpPr>
        <p:spPr>
          <a:xfrm>
            <a:off x="3102991" y="178336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1" name="Shape 2421"/>
          <p:cNvSpPr/>
          <p:nvPr/>
        </p:nvSpPr>
        <p:spPr>
          <a:xfrm>
            <a:off x="3102991" y="300916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2" name="Shape 2422"/>
          <p:cNvSpPr/>
          <p:nvPr/>
        </p:nvSpPr>
        <p:spPr>
          <a:xfrm>
            <a:off x="3222525" y="58776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3" name="Shape 2423"/>
          <p:cNvSpPr/>
          <p:nvPr/>
        </p:nvSpPr>
        <p:spPr>
          <a:xfrm>
            <a:off x="3345293" y="58776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4" name="Shape 2424"/>
          <p:cNvSpPr/>
          <p:nvPr/>
        </p:nvSpPr>
        <p:spPr>
          <a:xfrm>
            <a:off x="3222525" y="17833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5" name="Shape 2425"/>
          <p:cNvSpPr/>
          <p:nvPr/>
        </p:nvSpPr>
        <p:spPr>
          <a:xfrm>
            <a:off x="3222525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6" name="Shape 2426"/>
          <p:cNvSpPr/>
          <p:nvPr/>
        </p:nvSpPr>
        <p:spPr>
          <a:xfrm>
            <a:off x="3345293" y="17833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7" name="Shape 2427"/>
          <p:cNvSpPr/>
          <p:nvPr/>
        </p:nvSpPr>
        <p:spPr>
          <a:xfrm>
            <a:off x="3345293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8" name="Shape 2428"/>
          <p:cNvSpPr/>
          <p:nvPr/>
        </p:nvSpPr>
        <p:spPr>
          <a:xfrm>
            <a:off x="3579848" y="5877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9" name="Shape 2429"/>
          <p:cNvSpPr/>
          <p:nvPr/>
        </p:nvSpPr>
        <p:spPr>
          <a:xfrm>
            <a:off x="3579848" y="17833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0" name="Shape 2430"/>
          <p:cNvSpPr/>
          <p:nvPr/>
        </p:nvSpPr>
        <p:spPr>
          <a:xfrm>
            <a:off x="3579848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1" name="Shape 2431"/>
          <p:cNvSpPr/>
          <p:nvPr/>
        </p:nvSpPr>
        <p:spPr>
          <a:xfrm>
            <a:off x="3699296" y="58776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2" name="Shape 2432"/>
          <p:cNvSpPr/>
          <p:nvPr/>
        </p:nvSpPr>
        <p:spPr>
          <a:xfrm>
            <a:off x="3822064" y="58776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3" name="Shape 2433"/>
          <p:cNvSpPr/>
          <p:nvPr/>
        </p:nvSpPr>
        <p:spPr>
          <a:xfrm>
            <a:off x="3699296" y="178336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4" name="Shape 2434"/>
          <p:cNvSpPr/>
          <p:nvPr/>
        </p:nvSpPr>
        <p:spPr>
          <a:xfrm>
            <a:off x="3699296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5" name="Shape 2435"/>
          <p:cNvSpPr/>
          <p:nvPr/>
        </p:nvSpPr>
        <p:spPr>
          <a:xfrm>
            <a:off x="3822064" y="17833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6" name="Shape 2436"/>
          <p:cNvSpPr/>
          <p:nvPr/>
        </p:nvSpPr>
        <p:spPr>
          <a:xfrm>
            <a:off x="3822064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7" name="Shape 2437"/>
          <p:cNvSpPr/>
          <p:nvPr/>
        </p:nvSpPr>
        <p:spPr>
          <a:xfrm>
            <a:off x="4033998" y="5877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8" name="Shape 2438"/>
          <p:cNvSpPr/>
          <p:nvPr/>
        </p:nvSpPr>
        <p:spPr>
          <a:xfrm>
            <a:off x="4033998" y="17833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9" name="Shape 2439"/>
          <p:cNvSpPr/>
          <p:nvPr/>
        </p:nvSpPr>
        <p:spPr>
          <a:xfrm>
            <a:off x="4033998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0" name="Shape 2440"/>
          <p:cNvSpPr/>
          <p:nvPr/>
        </p:nvSpPr>
        <p:spPr>
          <a:xfrm>
            <a:off x="4153446" y="58776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1" name="Shape 2441"/>
          <p:cNvSpPr/>
          <p:nvPr/>
        </p:nvSpPr>
        <p:spPr>
          <a:xfrm>
            <a:off x="4276214" y="58776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2" name="Shape 2442"/>
          <p:cNvSpPr/>
          <p:nvPr/>
        </p:nvSpPr>
        <p:spPr>
          <a:xfrm>
            <a:off x="4153446" y="178336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3" name="Shape 2443"/>
          <p:cNvSpPr/>
          <p:nvPr/>
        </p:nvSpPr>
        <p:spPr>
          <a:xfrm>
            <a:off x="4153446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4" name="Shape 2444"/>
          <p:cNvSpPr/>
          <p:nvPr/>
        </p:nvSpPr>
        <p:spPr>
          <a:xfrm>
            <a:off x="4276214" y="178336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5" name="Shape 2445"/>
          <p:cNvSpPr/>
          <p:nvPr/>
        </p:nvSpPr>
        <p:spPr>
          <a:xfrm>
            <a:off x="4276214" y="30091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6" name="Shape 2446"/>
          <p:cNvSpPr/>
          <p:nvPr/>
        </p:nvSpPr>
        <p:spPr>
          <a:xfrm>
            <a:off x="852318" y="47763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7" name="Shape 2447"/>
          <p:cNvSpPr/>
          <p:nvPr/>
        </p:nvSpPr>
        <p:spPr>
          <a:xfrm>
            <a:off x="852318" y="596746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8" name="Shape 2448"/>
          <p:cNvSpPr/>
          <p:nvPr/>
        </p:nvSpPr>
        <p:spPr>
          <a:xfrm>
            <a:off x="852318" y="71977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9" name="Shape 2449"/>
          <p:cNvSpPr/>
          <p:nvPr/>
        </p:nvSpPr>
        <p:spPr>
          <a:xfrm>
            <a:off x="971775" y="477630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0" name="Shape 2450"/>
          <p:cNvSpPr/>
          <p:nvPr/>
        </p:nvSpPr>
        <p:spPr>
          <a:xfrm>
            <a:off x="1094553" y="477630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1" name="Shape 2451"/>
          <p:cNvSpPr/>
          <p:nvPr/>
        </p:nvSpPr>
        <p:spPr>
          <a:xfrm>
            <a:off x="971775" y="596746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2" name="Shape 2452"/>
          <p:cNvSpPr/>
          <p:nvPr/>
        </p:nvSpPr>
        <p:spPr>
          <a:xfrm>
            <a:off x="971775" y="71977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3" name="Shape 2453"/>
          <p:cNvSpPr/>
          <p:nvPr/>
        </p:nvSpPr>
        <p:spPr>
          <a:xfrm>
            <a:off x="1094553" y="596746"/>
            <a:ext cx="1113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4" name="Shape 2454"/>
          <p:cNvSpPr/>
          <p:nvPr/>
        </p:nvSpPr>
        <p:spPr>
          <a:xfrm>
            <a:off x="1094553" y="71977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5" name="Shape 2455"/>
          <p:cNvSpPr/>
          <p:nvPr/>
        </p:nvSpPr>
        <p:spPr>
          <a:xfrm>
            <a:off x="377925" y="47763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6" name="Shape 2456"/>
          <p:cNvSpPr/>
          <p:nvPr/>
        </p:nvSpPr>
        <p:spPr>
          <a:xfrm>
            <a:off x="377925" y="596746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7" name="Shape 2457"/>
          <p:cNvSpPr/>
          <p:nvPr/>
        </p:nvSpPr>
        <p:spPr>
          <a:xfrm>
            <a:off x="377925" y="71977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8" name="Shape 2458"/>
          <p:cNvSpPr/>
          <p:nvPr/>
        </p:nvSpPr>
        <p:spPr>
          <a:xfrm>
            <a:off x="497383" y="477630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9" name="Shape 2459"/>
          <p:cNvSpPr/>
          <p:nvPr/>
        </p:nvSpPr>
        <p:spPr>
          <a:xfrm>
            <a:off x="620162" y="477630"/>
            <a:ext cx="1113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0" name="Shape 2460"/>
          <p:cNvSpPr/>
          <p:nvPr/>
        </p:nvSpPr>
        <p:spPr>
          <a:xfrm>
            <a:off x="497383" y="596746"/>
            <a:ext cx="1113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1" name="Shape 2461"/>
          <p:cNvSpPr/>
          <p:nvPr/>
        </p:nvSpPr>
        <p:spPr>
          <a:xfrm>
            <a:off x="497383" y="719770"/>
            <a:ext cx="1113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2" name="Shape 2462"/>
          <p:cNvSpPr/>
          <p:nvPr/>
        </p:nvSpPr>
        <p:spPr>
          <a:xfrm>
            <a:off x="620162" y="596746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3" name="Shape 2463"/>
          <p:cNvSpPr/>
          <p:nvPr/>
        </p:nvSpPr>
        <p:spPr>
          <a:xfrm>
            <a:off x="620162" y="719770"/>
            <a:ext cx="1113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4" name="Shape 2464"/>
          <p:cNvSpPr/>
          <p:nvPr/>
        </p:nvSpPr>
        <p:spPr>
          <a:xfrm>
            <a:off x="1309008" y="47763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5" name="Shape 2465"/>
          <p:cNvSpPr/>
          <p:nvPr/>
        </p:nvSpPr>
        <p:spPr>
          <a:xfrm>
            <a:off x="1309008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6" name="Shape 2466"/>
          <p:cNvSpPr/>
          <p:nvPr/>
        </p:nvSpPr>
        <p:spPr>
          <a:xfrm>
            <a:off x="1309008" y="71977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7" name="Shape 2467"/>
          <p:cNvSpPr/>
          <p:nvPr/>
        </p:nvSpPr>
        <p:spPr>
          <a:xfrm>
            <a:off x="1428466" y="477630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8" name="Shape 2468"/>
          <p:cNvSpPr/>
          <p:nvPr/>
        </p:nvSpPr>
        <p:spPr>
          <a:xfrm>
            <a:off x="1551244" y="477630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9" name="Shape 2469"/>
          <p:cNvSpPr/>
          <p:nvPr/>
        </p:nvSpPr>
        <p:spPr>
          <a:xfrm>
            <a:off x="1428466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0" name="Shape 2470"/>
          <p:cNvSpPr/>
          <p:nvPr/>
        </p:nvSpPr>
        <p:spPr>
          <a:xfrm>
            <a:off x="1428466" y="71977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1" name="Shape 2471"/>
          <p:cNvSpPr/>
          <p:nvPr/>
        </p:nvSpPr>
        <p:spPr>
          <a:xfrm>
            <a:off x="1551244" y="596746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2" name="Shape 2472"/>
          <p:cNvSpPr/>
          <p:nvPr/>
        </p:nvSpPr>
        <p:spPr>
          <a:xfrm>
            <a:off x="1551244" y="719770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3" name="Shape 2473"/>
          <p:cNvSpPr/>
          <p:nvPr/>
        </p:nvSpPr>
        <p:spPr>
          <a:xfrm>
            <a:off x="1775504" y="47763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4" name="Shape 2474"/>
          <p:cNvSpPr/>
          <p:nvPr/>
        </p:nvSpPr>
        <p:spPr>
          <a:xfrm>
            <a:off x="1775504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5" name="Shape 2475"/>
          <p:cNvSpPr/>
          <p:nvPr/>
        </p:nvSpPr>
        <p:spPr>
          <a:xfrm>
            <a:off x="1775504" y="719770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6" name="Shape 2476"/>
          <p:cNvSpPr/>
          <p:nvPr/>
        </p:nvSpPr>
        <p:spPr>
          <a:xfrm>
            <a:off x="1894961" y="477630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7" name="Shape 2477"/>
          <p:cNvSpPr/>
          <p:nvPr/>
        </p:nvSpPr>
        <p:spPr>
          <a:xfrm>
            <a:off x="2017739" y="477630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8" name="Shape 2478"/>
          <p:cNvSpPr/>
          <p:nvPr/>
        </p:nvSpPr>
        <p:spPr>
          <a:xfrm>
            <a:off x="1894961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9" name="Shape 2479"/>
          <p:cNvSpPr/>
          <p:nvPr/>
        </p:nvSpPr>
        <p:spPr>
          <a:xfrm>
            <a:off x="1894961" y="71977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0" name="Shape 2480"/>
          <p:cNvSpPr/>
          <p:nvPr/>
        </p:nvSpPr>
        <p:spPr>
          <a:xfrm>
            <a:off x="2017739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1" name="Shape 2481"/>
          <p:cNvSpPr/>
          <p:nvPr/>
        </p:nvSpPr>
        <p:spPr>
          <a:xfrm>
            <a:off x="2017739" y="71977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2" name="Shape 2482"/>
          <p:cNvSpPr/>
          <p:nvPr/>
        </p:nvSpPr>
        <p:spPr>
          <a:xfrm>
            <a:off x="2229691" y="47763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3" name="Shape 2483"/>
          <p:cNvSpPr/>
          <p:nvPr/>
        </p:nvSpPr>
        <p:spPr>
          <a:xfrm>
            <a:off x="2229691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4" name="Shape 2484"/>
          <p:cNvSpPr/>
          <p:nvPr/>
        </p:nvSpPr>
        <p:spPr>
          <a:xfrm>
            <a:off x="2229691" y="719770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5" name="Shape 2485"/>
          <p:cNvSpPr/>
          <p:nvPr/>
        </p:nvSpPr>
        <p:spPr>
          <a:xfrm>
            <a:off x="2349148" y="477630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6" name="Shape 2486"/>
          <p:cNvSpPr/>
          <p:nvPr/>
        </p:nvSpPr>
        <p:spPr>
          <a:xfrm>
            <a:off x="2471922" y="477630"/>
            <a:ext cx="108900" cy="109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7" name="Shape 2487"/>
          <p:cNvSpPr/>
          <p:nvPr/>
        </p:nvSpPr>
        <p:spPr>
          <a:xfrm>
            <a:off x="2349148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8" name="Shape 2488"/>
          <p:cNvSpPr/>
          <p:nvPr/>
        </p:nvSpPr>
        <p:spPr>
          <a:xfrm>
            <a:off x="2349148" y="719770"/>
            <a:ext cx="108900" cy="109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9" name="Shape 2489"/>
          <p:cNvSpPr/>
          <p:nvPr/>
        </p:nvSpPr>
        <p:spPr>
          <a:xfrm>
            <a:off x="2471922" y="596746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0" name="Shape 2490"/>
          <p:cNvSpPr/>
          <p:nvPr/>
        </p:nvSpPr>
        <p:spPr>
          <a:xfrm>
            <a:off x="2471922" y="719770"/>
            <a:ext cx="108900" cy="109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1" name="Shape 2491"/>
          <p:cNvSpPr/>
          <p:nvPr/>
        </p:nvSpPr>
        <p:spPr>
          <a:xfrm>
            <a:off x="2683856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2" name="Shape 2492"/>
          <p:cNvSpPr/>
          <p:nvPr/>
        </p:nvSpPr>
        <p:spPr>
          <a:xfrm>
            <a:off x="2683856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3" name="Shape 2493"/>
          <p:cNvSpPr/>
          <p:nvPr/>
        </p:nvSpPr>
        <p:spPr>
          <a:xfrm>
            <a:off x="2683856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4" name="Shape 2494"/>
          <p:cNvSpPr/>
          <p:nvPr/>
        </p:nvSpPr>
        <p:spPr>
          <a:xfrm>
            <a:off x="2803304" y="47823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5" name="Shape 2495"/>
          <p:cNvSpPr/>
          <p:nvPr/>
        </p:nvSpPr>
        <p:spPr>
          <a:xfrm>
            <a:off x="2926073" y="47823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6" name="Shape 2496"/>
          <p:cNvSpPr/>
          <p:nvPr/>
        </p:nvSpPr>
        <p:spPr>
          <a:xfrm>
            <a:off x="2803304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7" name="Shape 2497"/>
          <p:cNvSpPr/>
          <p:nvPr/>
        </p:nvSpPr>
        <p:spPr>
          <a:xfrm>
            <a:off x="2803304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8" name="Shape 2498"/>
          <p:cNvSpPr/>
          <p:nvPr/>
        </p:nvSpPr>
        <p:spPr>
          <a:xfrm>
            <a:off x="2926073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9" name="Shape 2499"/>
          <p:cNvSpPr/>
          <p:nvPr/>
        </p:nvSpPr>
        <p:spPr>
          <a:xfrm>
            <a:off x="2926073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0" name="Shape 2500"/>
          <p:cNvSpPr/>
          <p:nvPr/>
        </p:nvSpPr>
        <p:spPr>
          <a:xfrm>
            <a:off x="3102991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1" name="Shape 2501"/>
          <p:cNvSpPr/>
          <p:nvPr/>
        </p:nvSpPr>
        <p:spPr>
          <a:xfrm>
            <a:off x="3102991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2" name="Shape 2502"/>
          <p:cNvSpPr/>
          <p:nvPr/>
        </p:nvSpPr>
        <p:spPr>
          <a:xfrm>
            <a:off x="3102991" y="72037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3" name="Shape 2503"/>
          <p:cNvSpPr/>
          <p:nvPr/>
        </p:nvSpPr>
        <p:spPr>
          <a:xfrm>
            <a:off x="3222525" y="47823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4" name="Shape 2504"/>
          <p:cNvSpPr/>
          <p:nvPr/>
        </p:nvSpPr>
        <p:spPr>
          <a:xfrm>
            <a:off x="3345293" y="47823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5" name="Shape 2505"/>
          <p:cNvSpPr/>
          <p:nvPr/>
        </p:nvSpPr>
        <p:spPr>
          <a:xfrm>
            <a:off x="3222525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6" name="Shape 2506"/>
          <p:cNvSpPr/>
          <p:nvPr/>
        </p:nvSpPr>
        <p:spPr>
          <a:xfrm>
            <a:off x="3222525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7" name="Shape 2507"/>
          <p:cNvSpPr/>
          <p:nvPr/>
        </p:nvSpPr>
        <p:spPr>
          <a:xfrm>
            <a:off x="3345293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8" name="Shape 2508"/>
          <p:cNvSpPr/>
          <p:nvPr/>
        </p:nvSpPr>
        <p:spPr>
          <a:xfrm>
            <a:off x="3345293" y="72037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9" name="Shape 2509"/>
          <p:cNvSpPr/>
          <p:nvPr/>
        </p:nvSpPr>
        <p:spPr>
          <a:xfrm>
            <a:off x="3579848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0" name="Shape 2510"/>
          <p:cNvSpPr/>
          <p:nvPr/>
        </p:nvSpPr>
        <p:spPr>
          <a:xfrm>
            <a:off x="3579848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1" name="Shape 2511"/>
          <p:cNvSpPr/>
          <p:nvPr/>
        </p:nvSpPr>
        <p:spPr>
          <a:xfrm>
            <a:off x="3579848" y="72037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2" name="Shape 2512"/>
          <p:cNvSpPr/>
          <p:nvPr/>
        </p:nvSpPr>
        <p:spPr>
          <a:xfrm>
            <a:off x="3699296" y="47823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3" name="Shape 2513"/>
          <p:cNvSpPr/>
          <p:nvPr/>
        </p:nvSpPr>
        <p:spPr>
          <a:xfrm>
            <a:off x="3822064" y="47823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4" name="Shape 2514"/>
          <p:cNvSpPr/>
          <p:nvPr/>
        </p:nvSpPr>
        <p:spPr>
          <a:xfrm>
            <a:off x="3699296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5" name="Shape 2515"/>
          <p:cNvSpPr/>
          <p:nvPr/>
        </p:nvSpPr>
        <p:spPr>
          <a:xfrm>
            <a:off x="3699296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6" name="Shape 2516"/>
          <p:cNvSpPr/>
          <p:nvPr/>
        </p:nvSpPr>
        <p:spPr>
          <a:xfrm>
            <a:off x="3822064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7" name="Shape 2517"/>
          <p:cNvSpPr/>
          <p:nvPr/>
        </p:nvSpPr>
        <p:spPr>
          <a:xfrm>
            <a:off x="3822064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8" name="Shape 2518"/>
          <p:cNvSpPr/>
          <p:nvPr/>
        </p:nvSpPr>
        <p:spPr>
          <a:xfrm>
            <a:off x="4033998" y="478830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9" name="Shape 2519"/>
          <p:cNvSpPr/>
          <p:nvPr/>
        </p:nvSpPr>
        <p:spPr>
          <a:xfrm>
            <a:off x="4033998" y="59794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0" name="Shape 2520"/>
          <p:cNvSpPr/>
          <p:nvPr/>
        </p:nvSpPr>
        <p:spPr>
          <a:xfrm>
            <a:off x="4033998" y="720970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1" name="Shape 2521"/>
          <p:cNvSpPr/>
          <p:nvPr/>
        </p:nvSpPr>
        <p:spPr>
          <a:xfrm>
            <a:off x="4153446" y="478830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2" name="Shape 2522"/>
          <p:cNvSpPr/>
          <p:nvPr/>
        </p:nvSpPr>
        <p:spPr>
          <a:xfrm>
            <a:off x="4276214" y="478830"/>
            <a:ext cx="1083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3" name="Shape 2523"/>
          <p:cNvSpPr/>
          <p:nvPr/>
        </p:nvSpPr>
        <p:spPr>
          <a:xfrm>
            <a:off x="4153446" y="59794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4" name="Shape 2524"/>
          <p:cNvSpPr/>
          <p:nvPr/>
        </p:nvSpPr>
        <p:spPr>
          <a:xfrm>
            <a:off x="4153446" y="720970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5" name="Shape 2525"/>
          <p:cNvSpPr/>
          <p:nvPr/>
        </p:nvSpPr>
        <p:spPr>
          <a:xfrm>
            <a:off x="4276214" y="597946"/>
            <a:ext cx="1083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6" name="Shape 2526"/>
          <p:cNvSpPr/>
          <p:nvPr/>
        </p:nvSpPr>
        <p:spPr>
          <a:xfrm>
            <a:off x="4276214" y="720970"/>
            <a:ext cx="1083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7" name="Shape 2527"/>
          <p:cNvSpPr/>
          <p:nvPr/>
        </p:nvSpPr>
        <p:spPr>
          <a:xfrm>
            <a:off x="377925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8" name="Shape 2528"/>
          <p:cNvSpPr/>
          <p:nvPr/>
        </p:nvSpPr>
        <p:spPr>
          <a:xfrm>
            <a:off x="377925" y="267912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9" name="Shape 2529"/>
          <p:cNvSpPr/>
          <p:nvPr/>
        </p:nvSpPr>
        <p:spPr>
          <a:xfrm>
            <a:off x="377925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0" name="Shape 2530"/>
          <p:cNvSpPr/>
          <p:nvPr/>
        </p:nvSpPr>
        <p:spPr>
          <a:xfrm>
            <a:off x="497383" y="255956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1" name="Shape 2531"/>
          <p:cNvSpPr/>
          <p:nvPr/>
        </p:nvSpPr>
        <p:spPr>
          <a:xfrm>
            <a:off x="620162" y="255956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2" name="Shape 2532"/>
          <p:cNvSpPr/>
          <p:nvPr/>
        </p:nvSpPr>
        <p:spPr>
          <a:xfrm>
            <a:off x="497383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3" name="Shape 2533"/>
          <p:cNvSpPr/>
          <p:nvPr/>
        </p:nvSpPr>
        <p:spPr>
          <a:xfrm>
            <a:off x="497383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4" name="Shape 2534"/>
          <p:cNvSpPr/>
          <p:nvPr/>
        </p:nvSpPr>
        <p:spPr>
          <a:xfrm>
            <a:off x="620162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5" name="Shape 2535"/>
          <p:cNvSpPr/>
          <p:nvPr/>
        </p:nvSpPr>
        <p:spPr>
          <a:xfrm>
            <a:off x="620162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6" name="Shape 2536"/>
          <p:cNvSpPr/>
          <p:nvPr/>
        </p:nvSpPr>
        <p:spPr>
          <a:xfrm>
            <a:off x="852318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7" name="Shape 2537"/>
          <p:cNvSpPr/>
          <p:nvPr/>
        </p:nvSpPr>
        <p:spPr>
          <a:xfrm>
            <a:off x="852318" y="267912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8" name="Shape 2538"/>
          <p:cNvSpPr/>
          <p:nvPr/>
        </p:nvSpPr>
        <p:spPr>
          <a:xfrm>
            <a:off x="852318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9" name="Shape 2539"/>
          <p:cNvSpPr/>
          <p:nvPr/>
        </p:nvSpPr>
        <p:spPr>
          <a:xfrm>
            <a:off x="971775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0" name="Shape 2540"/>
          <p:cNvSpPr/>
          <p:nvPr/>
        </p:nvSpPr>
        <p:spPr>
          <a:xfrm>
            <a:off x="1094553" y="255956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1" name="Shape 2541"/>
          <p:cNvSpPr/>
          <p:nvPr/>
        </p:nvSpPr>
        <p:spPr>
          <a:xfrm>
            <a:off x="971775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2" name="Shape 2542"/>
          <p:cNvSpPr/>
          <p:nvPr/>
        </p:nvSpPr>
        <p:spPr>
          <a:xfrm>
            <a:off x="971775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3" name="Shape 2543"/>
          <p:cNvSpPr/>
          <p:nvPr/>
        </p:nvSpPr>
        <p:spPr>
          <a:xfrm>
            <a:off x="1094553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4" name="Shape 2544"/>
          <p:cNvSpPr/>
          <p:nvPr/>
        </p:nvSpPr>
        <p:spPr>
          <a:xfrm>
            <a:off x="1094553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5" name="Shape 2545"/>
          <p:cNvSpPr/>
          <p:nvPr/>
        </p:nvSpPr>
        <p:spPr>
          <a:xfrm>
            <a:off x="1309008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6" name="Shape 2546"/>
          <p:cNvSpPr/>
          <p:nvPr/>
        </p:nvSpPr>
        <p:spPr>
          <a:xfrm>
            <a:off x="1309008" y="267912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7" name="Shape 2547"/>
          <p:cNvSpPr/>
          <p:nvPr/>
        </p:nvSpPr>
        <p:spPr>
          <a:xfrm>
            <a:off x="1309008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8" name="Shape 2548"/>
          <p:cNvSpPr/>
          <p:nvPr/>
        </p:nvSpPr>
        <p:spPr>
          <a:xfrm>
            <a:off x="1428466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9" name="Shape 2549"/>
          <p:cNvSpPr/>
          <p:nvPr/>
        </p:nvSpPr>
        <p:spPr>
          <a:xfrm>
            <a:off x="1551244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0" name="Shape 2550"/>
          <p:cNvSpPr/>
          <p:nvPr/>
        </p:nvSpPr>
        <p:spPr>
          <a:xfrm>
            <a:off x="1428466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1" name="Shape 2551"/>
          <p:cNvSpPr/>
          <p:nvPr/>
        </p:nvSpPr>
        <p:spPr>
          <a:xfrm>
            <a:off x="1428466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2" name="Shape 2552"/>
          <p:cNvSpPr/>
          <p:nvPr/>
        </p:nvSpPr>
        <p:spPr>
          <a:xfrm>
            <a:off x="1551244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3" name="Shape 2553"/>
          <p:cNvSpPr/>
          <p:nvPr/>
        </p:nvSpPr>
        <p:spPr>
          <a:xfrm>
            <a:off x="1551244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4" name="Shape 2554"/>
          <p:cNvSpPr/>
          <p:nvPr/>
        </p:nvSpPr>
        <p:spPr>
          <a:xfrm>
            <a:off x="1775504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5" name="Shape 2555"/>
          <p:cNvSpPr/>
          <p:nvPr/>
        </p:nvSpPr>
        <p:spPr>
          <a:xfrm>
            <a:off x="1775504" y="267942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6" name="Shape 2556"/>
          <p:cNvSpPr/>
          <p:nvPr/>
        </p:nvSpPr>
        <p:spPr>
          <a:xfrm>
            <a:off x="1775504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7" name="Shape 2557"/>
          <p:cNvSpPr/>
          <p:nvPr/>
        </p:nvSpPr>
        <p:spPr>
          <a:xfrm>
            <a:off x="1894961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8" name="Shape 2558"/>
          <p:cNvSpPr/>
          <p:nvPr/>
        </p:nvSpPr>
        <p:spPr>
          <a:xfrm>
            <a:off x="2017739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9" name="Shape 2559"/>
          <p:cNvSpPr/>
          <p:nvPr/>
        </p:nvSpPr>
        <p:spPr>
          <a:xfrm>
            <a:off x="1894961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0" name="Shape 2560"/>
          <p:cNvSpPr/>
          <p:nvPr/>
        </p:nvSpPr>
        <p:spPr>
          <a:xfrm>
            <a:off x="1894961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1" name="Shape 2561"/>
          <p:cNvSpPr/>
          <p:nvPr/>
        </p:nvSpPr>
        <p:spPr>
          <a:xfrm>
            <a:off x="2017739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2" name="Shape 2562"/>
          <p:cNvSpPr/>
          <p:nvPr/>
        </p:nvSpPr>
        <p:spPr>
          <a:xfrm>
            <a:off x="2017739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3" name="Shape 2563"/>
          <p:cNvSpPr/>
          <p:nvPr/>
        </p:nvSpPr>
        <p:spPr>
          <a:xfrm>
            <a:off x="2229691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4" name="Shape 2564"/>
          <p:cNvSpPr/>
          <p:nvPr/>
        </p:nvSpPr>
        <p:spPr>
          <a:xfrm>
            <a:off x="2229691" y="267942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5" name="Shape 2565"/>
          <p:cNvSpPr/>
          <p:nvPr/>
        </p:nvSpPr>
        <p:spPr>
          <a:xfrm>
            <a:off x="2229691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6" name="Shape 2566"/>
          <p:cNvSpPr/>
          <p:nvPr/>
        </p:nvSpPr>
        <p:spPr>
          <a:xfrm>
            <a:off x="2349148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7" name="Shape 2567"/>
          <p:cNvSpPr/>
          <p:nvPr/>
        </p:nvSpPr>
        <p:spPr>
          <a:xfrm>
            <a:off x="2471922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8" name="Shape 2568"/>
          <p:cNvSpPr/>
          <p:nvPr/>
        </p:nvSpPr>
        <p:spPr>
          <a:xfrm>
            <a:off x="2349148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9" name="Shape 2569"/>
          <p:cNvSpPr/>
          <p:nvPr/>
        </p:nvSpPr>
        <p:spPr>
          <a:xfrm>
            <a:off x="2349148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0" name="Shape 2570"/>
          <p:cNvSpPr/>
          <p:nvPr/>
        </p:nvSpPr>
        <p:spPr>
          <a:xfrm>
            <a:off x="2471922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1" name="Shape 2571"/>
          <p:cNvSpPr/>
          <p:nvPr/>
        </p:nvSpPr>
        <p:spPr>
          <a:xfrm>
            <a:off x="2471922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2" name="Shape 2572"/>
          <p:cNvSpPr/>
          <p:nvPr/>
        </p:nvSpPr>
        <p:spPr>
          <a:xfrm>
            <a:off x="2683856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3" name="Shape 2573"/>
          <p:cNvSpPr/>
          <p:nvPr/>
        </p:nvSpPr>
        <p:spPr>
          <a:xfrm>
            <a:off x="2683856" y="267942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4" name="Shape 2574"/>
          <p:cNvSpPr/>
          <p:nvPr/>
        </p:nvSpPr>
        <p:spPr>
          <a:xfrm>
            <a:off x="2683856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5" name="Shape 2575"/>
          <p:cNvSpPr/>
          <p:nvPr/>
        </p:nvSpPr>
        <p:spPr>
          <a:xfrm>
            <a:off x="2803304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6" name="Shape 2576"/>
          <p:cNvSpPr/>
          <p:nvPr/>
        </p:nvSpPr>
        <p:spPr>
          <a:xfrm>
            <a:off x="2926073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7" name="Shape 2577"/>
          <p:cNvSpPr/>
          <p:nvPr/>
        </p:nvSpPr>
        <p:spPr>
          <a:xfrm>
            <a:off x="2803304" y="2679425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8" name="Shape 2578"/>
          <p:cNvSpPr/>
          <p:nvPr/>
        </p:nvSpPr>
        <p:spPr>
          <a:xfrm>
            <a:off x="2803304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9" name="Shape 2579"/>
          <p:cNvSpPr/>
          <p:nvPr/>
        </p:nvSpPr>
        <p:spPr>
          <a:xfrm>
            <a:off x="2926073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0" name="Shape 2580"/>
          <p:cNvSpPr/>
          <p:nvPr/>
        </p:nvSpPr>
        <p:spPr>
          <a:xfrm>
            <a:off x="2926073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1" name="Shape 2581"/>
          <p:cNvSpPr/>
          <p:nvPr/>
        </p:nvSpPr>
        <p:spPr>
          <a:xfrm>
            <a:off x="3102991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2" name="Shape 2582"/>
          <p:cNvSpPr/>
          <p:nvPr/>
        </p:nvSpPr>
        <p:spPr>
          <a:xfrm>
            <a:off x="3102991" y="268002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3" name="Shape 2583"/>
          <p:cNvSpPr/>
          <p:nvPr/>
        </p:nvSpPr>
        <p:spPr>
          <a:xfrm>
            <a:off x="3102991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4" name="Shape 2584"/>
          <p:cNvSpPr/>
          <p:nvPr/>
        </p:nvSpPr>
        <p:spPr>
          <a:xfrm>
            <a:off x="3222525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5" name="Shape 2585"/>
          <p:cNvSpPr/>
          <p:nvPr/>
        </p:nvSpPr>
        <p:spPr>
          <a:xfrm>
            <a:off x="3345293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6" name="Shape 2586"/>
          <p:cNvSpPr/>
          <p:nvPr/>
        </p:nvSpPr>
        <p:spPr>
          <a:xfrm>
            <a:off x="3222525" y="2680025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7" name="Shape 2587"/>
          <p:cNvSpPr/>
          <p:nvPr/>
        </p:nvSpPr>
        <p:spPr>
          <a:xfrm>
            <a:off x="3222525" y="2802605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8" name="Shape 2588"/>
          <p:cNvSpPr/>
          <p:nvPr/>
        </p:nvSpPr>
        <p:spPr>
          <a:xfrm>
            <a:off x="3345293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9" name="Shape 2589"/>
          <p:cNvSpPr/>
          <p:nvPr/>
        </p:nvSpPr>
        <p:spPr>
          <a:xfrm>
            <a:off x="3345293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0" name="Shape 2590"/>
          <p:cNvSpPr/>
          <p:nvPr/>
        </p:nvSpPr>
        <p:spPr>
          <a:xfrm>
            <a:off x="3579848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1" name="Shape 2591"/>
          <p:cNvSpPr/>
          <p:nvPr/>
        </p:nvSpPr>
        <p:spPr>
          <a:xfrm>
            <a:off x="3579848" y="268002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2" name="Shape 2592"/>
          <p:cNvSpPr/>
          <p:nvPr/>
        </p:nvSpPr>
        <p:spPr>
          <a:xfrm>
            <a:off x="3579848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3" name="Shape 2593"/>
          <p:cNvSpPr/>
          <p:nvPr/>
        </p:nvSpPr>
        <p:spPr>
          <a:xfrm>
            <a:off x="3699296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4" name="Shape 2594"/>
          <p:cNvSpPr/>
          <p:nvPr/>
        </p:nvSpPr>
        <p:spPr>
          <a:xfrm>
            <a:off x="3822064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5" name="Shape 2595"/>
          <p:cNvSpPr/>
          <p:nvPr/>
        </p:nvSpPr>
        <p:spPr>
          <a:xfrm>
            <a:off x="3699296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6" name="Shape 2596"/>
          <p:cNvSpPr/>
          <p:nvPr/>
        </p:nvSpPr>
        <p:spPr>
          <a:xfrm>
            <a:off x="3699296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7" name="Shape 2597"/>
          <p:cNvSpPr/>
          <p:nvPr/>
        </p:nvSpPr>
        <p:spPr>
          <a:xfrm>
            <a:off x="3822064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8" name="Shape 2598"/>
          <p:cNvSpPr/>
          <p:nvPr/>
        </p:nvSpPr>
        <p:spPr>
          <a:xfrm>
            <a:off x="3822064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9" name="Shape 2599"/>
          <p:cNvSpPr/>
          <p:nvPr/>
        </p:nvSpPr>
        <p:spPr>
          <a:xfrm>
            <a:off x="4033998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0" name="Shape 2600"/>
          <p:cNvSpPr/>
          <p:nvPr/>
        </p:nvSpPr>
        <p:spPr>
          <a:xfrm>
            <a:off x="4033998" y="268002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1" name="Shape 2601"/>
          <p:cNvSpPr/>
          <p:nvPr/>
        </p:nvSpPr>
        <p:spPr>
          <a:xfrm>
            <a:off x="4033998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2" name="Shape 2602"/>
          <p:cNvSpPr/>
          <p:nvPr/>
        </p:nvSpPr>
        <p:spPr>
          <a:xfrm>
            <a:off x="4153446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3" name="Shape 2603"/>
          <p:cNvSpPr/>
          <p:nvPr/>
        </p:nvSpPr>
        <p:spPr>
          <a:xfrm>
            <a:off x="4276214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4" name="Shape 2604"/>
          <p:cNvSpPr/>
          <p:nvPr/>
        </p:nvSpPr>
        <p:spPr>
          <a:xfrm>
            <a:off x="4153446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5" name="Shape 2605"/>
          <p:cNvSpPr/>
          <p:nvPr/>
        </p:nvSpPr>
        <p:spPr>
          <a:xfrm>
            <a:off x="4153446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6" name="Shape 2606"/>
          <p:cNvSpPr/>
          <p:nvPr/>
        </p:nvSpPr>
        <p:spPr>
          <a:xfrm>
            <a:off x="4276214" y="2680025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7" name="Shape 2607"/>
          <p:cNvSpPr/>
          <p:nvPr/>
        </p:nvSpPr>
        <p:spPr>
          <a:xfrm>
            <a:off x="4276214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8" name="Shape 2608"/>
          <p:cNvSpPr/>
          <p:nvPr/>
        </p:nvSpPr>
        <p:spPr>
          <a:xfrm>
            <a:off x="852318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9" name="Shape 2609"/>
          <p:cNvSpPr/>
          <p:nvPr/>
        </p:nvSpPr>
        <p:spPr>
          <a:xfrm>
            <a:off x="852318" y="309873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0" name="Shape 2610"/>
          <p:cNvSpPr/>
          <p:nvPr/>
        </p:nvSpPr>
        <p:spPr>
          <a:xfrm>
            <a:off x="852318" y="322175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1" name="Shape 2611"/>
          <p:cNvSpPr/>
          <p:nvPr/>
        </p:nvSpPr>
        <p:spPr>
          <a:xfrm>
            <a:off x="971775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2" name="Shape 2612"/>
          <p:cNvSpPr/>
          <p:nvPr/>
        </p:nvSpPr>
        <p:spPr>
          <a:xfrm>
            <a:off x="1094553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3" name="Shape 2613"/>
          <p:cNvSpPr/>
          <p:nvPr/>
        </p:nvSpPr>
        <p:spPr>
          <a:xfrm>
            <a:off x="971775" y="309873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4" name="Shape 2614"/>
          <p:cNvSpPr/>
          <p:nvPr/>
        </p:nvSpPr>
        <p:spPr>
          <a:xfrm>
            <a:off x="971775" y="322175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5" name="Shape 2615"/>
          <p:cNvSpPr/>
          <p:nvPr/>
        </p:nvSpPr>
        <p:spPr>
          <a:xfrm>
            <a:off x="1094553" y="309873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6" name="Shape 2616"/>
          <p:cNvSpPr/>
          <p:nvPr/>
        </p:nvSpPr>
        <p:spPr>
          <a:xfrm>
            <a:off x="1094553" y="322175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7" name="Shape 2617"/>
          <p:cNvSpPr/>
          <p:nvPr/>
        </p:nvSpPr>
        <p:spPr>
          <a:xfrm>
            <a:off x="377925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8" name="Shape 2618"/>
          <p:cNvSpPr/>
          <p:nvPr/>
        </p:nvSpPr>
        <p:spPr>
          <a:xfrm>
            <a:off x="377925" y="309873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9" name="Shape 2619"/>
          <p:cNvSpPr/>
          <p:nvPr/>
        </p:nvSpPr>
        <p:spPr>
          <a:xfrm>
            <a:off x="377925" y="322175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0" name="Shape 2620"/>
          <p:cNvSpPr/>
          <p:nvPr/>
        </p:nvSpPr>
        <p:spPr>
          <a:xfrm>
            <a:off x="497383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1" name="Shape 2621"/>
          <p:cNvSpPr/>
          <p:nvPr/>
        </p:nvSpPr>
        <p:spPr>
          <a:xfrm>
            <a:off x="620162" y="2979619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2" name="Shape 2622"/>
          <p:cNvSpPr/>
          <p:nvPr/>
        </p:nvSpPr>
        <p:spPr>
          <a:xfrm>
            <a:off x="497383" y="309873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3" name="Shape 2623"/>
          <p:cNvSpPr/>
          <p:nvPr/>
        </p:nvSpPr>
        <p:spPr>
          <a:xfrm>
            <a:off x="497383" y="322175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4" name="Shape 2624"/>
          <p:cNvSpPr/>
          <p:nvPr/>
        </p:nvSpPr>
        <p:spPr>
          <a:xfrm>
            <a:off x="620162" y="309873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5" name="Shape 2625"/>
          <p:cNvSpPr/>
          <p:nvPr/>
        </p:nvSpPr>
        <p:spPr>
          <a:xfrm>
            <a:off x="620162" y="3221758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6" name="Shape 2626"/>
          <p:cNvSpPr/>
          <p:nvPr/>
        </p:nvSpPr>
        <p:spPr>
          <a:xfrm>
            <a:off x="1309008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7" name="Shape 2627"/>
          <p:cNvSpPr/>
          <p:nvPr/>
        </p:nvSpPr>
        <p:spPr>
          <a:xfrm>
            <a:off x="1309008" y="309873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8" name="Shape 2628"/>
          <p:cNvSpPr/>
          <p:nvPr/>
        </p:nvSpPr>
        <p:spPr>
          <a:xfrm>
            <a:off x="1309008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9" name="Shape 2629"/>
          <p:cNvSpPr/>
          <p:nvPr/>
        </p:nvSpPr>
        <p:spPr>
          <a:xfrm>
            <a:off x="1428466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0" name="Shape 2630"/>
          <p:cNvSpPr/>
          <p:nvPr/>
        </p:nvSpPr>
        <p:spPr>
          <a:xfrm>
            <a:off x="1551244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1" name="Shape 2631"/>
          <p:cNvSpPr/>
          <p:nvPr/>
        </p:nvSpPr>
        <p:spPr>
          <a:xfrm>
            <a:off x="1428466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2" name="Shape 2632"/>
          <p:cNvSpPr/>
          <p:nvPr/>
        </p:nvSpPr>
        <p:spPr>
          <a:xfrm>
            <a:off x="1428466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3" name="Shape 2633"/>
          <p:cNvSpPr/>
          <p:nvPr/>
        </p:nvSpPr>
        <p:spPr>
          <a:xfrm>
            <a:off x="1551244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4" name="Shape 2634"/>
          <p:cNvSpPr/>
          <p:nvPr/>
        </p:nvSpPr>
        <p:spPr>
          <a:xfrm>
            <a:off x="1551244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5" name="Shape 2635"/>
          <p:cNvSpPr/>
          <p:nvPr/>
        </p:nvSpPr>
        <p:spPr>
          <a:xfrm>
            <a:off x="1775504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6" name="Shape 2636"/>
          <p:cNvSpPr/>
          <p:nvPr/>
        </p:nvSpPr>
        <p:spPr>
          <a:xfrm>
            <a:off x="1775504" y="309873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7" name="Shape 2637"/>
          <p:cNvSpPr/>
          <p:nvPr/>
        </p:nvSpPr>
        <p:spPr>
          <a:xfrm>
            <a:off x="1775504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8" name="Shape 2638"/>
          <p:cNvSpPr/>
          <p:nvPr/>
        </p:nvSpPr>
        <p:spPr>
          <a:xfrm>
            <a:off x="1894961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9" name="Shape 2639"/>
          <p:cNvSpPr/>
          <p:nvPr/>
        </p:nvSpPr>
        <p:spPr>
          <a:xfrm>
            <a:off x="2017739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0" name="Shape 2640"/>
          <p:cNvSpPr/>
          <p:nvPr/>
        </p:nvSpPr>
        <p:spPr>
          <a:xfrm>
            <a:off x="1894961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1" name="Shape 2641"/>
          <p:cNvSpPr/>
          <p:nvPr/>
        </p:nvSpPr>
        <p:spPr>
          <a:xfrm>
            <a:off x="1894961" y="3221758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2" name="Shape 2642"/>
          <p:cNvSpPr/>
          <p:nvPr/>
        </p:nvSpPr>
        <p:spPr>
          <a:xfrm>
            <a:off x="2017739" y="30987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3" name="Shape 2643"/>
          <p:cNvSpPr/>
          <p:nvPr/>
        </p:nvSpPr>
        <p:spPr>
          <a:xfrm>
            <a:off x="2017739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4" name="Shape 2644"/>
          <p:cNvSpPr/>
          <p:nvPr/>
        </p:nvSpPr>
        <p:spPr>
          <a:xfrm>
            <a:off x="2229691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5" name="Shape 2645"/>
          <p:cNvSpPr/>
          <p:nvPr/>
        </p:nvSpPr>
        <p:spPr>
          <a:xfrm>
            <a:off x="2229691" y="309873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6" name="Shape 2646"/>
          <p:cNvSpPr/>
          <p:nvPr/>
        </p:nvSpPr>
        <p:spPr>
          <a:xfrm>
            <a:off x="2229691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7" name="Shape 2647"/>
          <p:cNvSpPr/>
          <p:nvPr/>
        </p:nvSpPr>
        <p:spPr>
          <a:xfrm>
            <a:off x="2349148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8" name="Shape 2648"/>
          <p:cNvSpPr/>
          <p:nvPr/>
        </p:nvSpPr>
        <p:spPr>
          <a:xfrm>
            <a:off x="2471922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9" name="Shape 2649"/>
          <p:cNvSpPr/>
          <p:nvPr/>
        </p:nvSpPr>
        <p:spPr>
          <a:xfrm>
            <a:off x="2349148" y="30987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0" name="Shape 2650"/>
          <p:cNvSpPr/>
          <p:nvPr/>
        </p:nvSpPr>
        <p:spPr>
          <a:xfrm>
            <a:off x="2349148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1" name="Shape 2651"/>
          <p:cNvSpPr/>
          <p:nvPr/>
        </p:nvSpPr>
        <p:spPr>
          <a:xfrm>
            <a:off x="2471922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2" name="Shape 2652"/>
          <p:cNvSpPr/>
          <p:nvPr/>
        </p:nvSpPr>
        <p:spPr>
          <a:xfrm>
            <a:off x="2471922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3" name="Shape 2653"/>
          <p:cNvSpPr/>
          <p:nvPr/>
        </p:nvSpPr>
        <p:spPr>
          <a:xfrm>
            <a:off x="2683856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4" name="Shape 2654"/>
          <p:cNvSpPr/>
          <p:nvPr/>
        </p:nvSpPr>
        <p:spPr>
          <a:xfrm>
            <a:off x="2683856" y="309903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5" name="Shape 2655"/>
          <p:cNvSpPr/>
          <p:nvPr/>
        </p:nvSpPr>
        <p:spPr>
          <a:xfrm>
            <a:off x="2683856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6" name="Shape 2656"/>
          <p:cNvSpPr/>
          <p:nvPr/>
        </p:nvSpPr>
        <p:spPr>
          <a:xfrm>
            <a:off x="2803304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7" name="Shape 2657"/>
          <p:cNvSpPr/>
          <p:nvPr/>
        </p:nvSpPr>
        <p:spPr>
          <a:xfrm>
            <a:off x="2926073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8" name="Shape 2658"/>
          <p:cNvSpPr/>
          <p:nvPr/>
        </p:nvSpPr>
        <p:spPr>
          <a:xfrm>
            <a:off x="2803304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9" name="Shape 2659"/>
          <p:cNvSpPr/>
          <p:nvPr/>
        </p:nvSpPr>
        <p:spPr>
          <a:xfrm>
            <a:off x="2803304" y="322205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0" name="Shape 2660"/>
          <p:cNvSpPr/>
          <p:nvPr/>
        </p:nvSpPr>
        <p:spPr>
          <a:xfrm>
            <a:off x="2926073" y="30990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1" name="Shape 2661"/>
          <p:cNvSpPr/>
          <p:nvPr/>
        </p:nvSpPr>
        <p:spPr>
          <a:xfrm>
            <a:off x="2926073" y="322205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2" name="Shape 2662"/>
          <p:cNvSpPr/>
          <p:nvPr/>
        </p:nvSpPr>
        <p:spPr>
          <a:xfrm>
            <a:off x="3102991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3" name="Shape 2663"/>
          <p:cNvSpPr/>
          <p:nvPr/>
        </p:nvSpPr>
        <p:spPr>
          <a:xfrm>
            <a:off x="3102991" y="309903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4" name="Shape 2664"/>
          <p:cNvSpPr/>
          <p:nvPr/>
        </p:nvSpPr>
        <p:spPr>
          <a:xfrm>
            <a:off x="3102991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5" name="Shape 2665"/>
          <p:cNvSpPr/>
          <p:nvPr/>
        </p:nvSpPr>
        <p:spPr>
          <a:xfrm>
            <a:off x="3222525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6" name="Shape 2666"/>
          <p:cNvSpPr/>
          <p:nvPr/>
        </p:nvSpPr>
        <p:spPr>
          <a:xfrm>
            <a:off x="3345293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7" name="Shape 2667"/>
          <p:cNvSpPr/>
          <p:nvPr/>
        </p:nvSpPr>
        <p:spPr>
          <a:xfrm>
            <a:off x="3222525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8" name="Shape 2668"/>
          <p:cNvSpPr/>
          <p:nvPr/>
        </p:nvSpPr>
        <p:spPr>
          <a:xfrm>
            <a:off x="3222525" y="322205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9" name="Shape 2669"/>
          <p:cNvSpPr/>
          <p:nvPr/>
        </p:nvSpPr>
        <p:spPr>
          <a:xfrm>
            <a:off x="3345293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0" name="Shape 2670"/>
          <p:cNvSpPr/>
          <p:nvPr/>
        </p:nvSpPr>
        <p:spPr>
          <a:xfrm>
            <a:off x="3345293" y="322205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1" name="Shape 2671"/>
          <p:cNvSpPr/>
          <p:nvPr/>
        </p:nvSpPr>
        <p:spPr>
          <a:xfrm>
            <a:off x="3579848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2" name="Shape 2672"/>
          <p:cNvSpPr/>
          <p:nvPr/>
        </p:nvSpPr>
        <p:spPr>
          <a:xfrm>
            <a:off x="3579848" y="309903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3" name="Shape 2673"/>
          <p:cNvSpPr/>
          <p:nvPr/>
        </p:nvSpPr>
        <p:spPr>
          <a:xfrm>
            <a:off x="3579848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4" name="Shape 2674"/>
          <p:cNvSpPr/>
          <p:nvPr/>
        </p:nvSpPr>
        <p:spPr>
          <a:xfrm>
            <a:off x="3699296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5" name="Shape 2675"/>
          <p:cNvSpPr/>
          <p:nvPr/>
        </p:nvSpPr>
        <p:spPr>
          <a:xfrm>
            <a:off x="3822064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6" name="Shape 2676"/>
          <p:cNvSpPr/>
          <p:nvPr/>
        </p:nvSpPr>
        <p:spPr>
          <a:xfrm>
            <a:off x="3699296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7" name="Shape 2677"/>
          <p:cNvSpPr/>
          <p:nvPr/>
        </p:nvSpPr>
        <p:spPr>
          <a:xfrm>
            <a:off x="3699296" y="322205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8" name="Shape 2678"/>
          <p:cNvSpPr/>
          <p:nvPr/>
        </p:nvSpPr>
        <p:spPr>
          <a:xfrm>
            <a:off x="3822064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9" name="Shape 2679"/>
          <p:cNvSpPr/>
          <p:nvPr/>
        </p:nvSpPr>
        <p:spPr>
          <a:xfrm>
            <a:off x="3822064" y="322205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0" name="Shape 2680"/>
          <p:cNvSpPr/>
          <p:nvPr/>
        </p:nvSpPr>
        <p:spPr>
          <a:xfrm>
            <a:off x="4033998" y="298051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1" name="Shape 2681"/>
          <p:cNvSpPr/>
          <p:nvPr/>
        </p:nvSpPr>
        <p:spPr>
          <a:xfrm>
            <a:off x="4033998" y="309963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2" name="Shape 2682"/>
          <p:cNvSpPr/>
          <p:nvPr/>
        </p:nvSpPr>
        <p:spPr>
          <a:xfrm>
            <a:off x="4033998" y="322265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3" name="Shape 2683"/>
          <p:cNvSpPr/>
          <p:nvPr/>
        </p:nvSpPr>
        <p:spPr>
          <a:xfrm>
            <a:off x="4153446" y="298051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4" name="Shape 2684"/>
          <p:cNvSpPr/>
          <p:nvPr/>
        </p:nvSpPr>
        <p:spPr>
          <a:xfrm>
            <a:off x="4276214" y="298051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5" name="Shape 2685"/>
          <p:cNvSpPr/>
          <p:nvPr/>
        </p:nvSpPr>
        <p:spPr>
          <a:xfrm>
            <a:off x="4153446" y="30996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6" name="Shape 2686"/>
          <p:cNvSpPr/>
          <p:nvPr/>
        </p:nvSpPr>
        <p:spPr>
          <a:xfrm>
            <a:off x="4153446" y="322265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7" name="Shape 2687"/>
          <p:cNvSpPr/>
          <p:nvPr/>
        </p:nvSpPr>
        <p:spPr>
          <a:xfrm>
            <a:off x="4276214" y="30996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8" name="Shape 2688"/>
          <p:cNvSpPr/>
          <p:nvPr/>
        </p:nvSpPr>
        <p:spPr>
          <a:xfrm>
            <a:off x="4276214" y="3222658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9" name="Shape 2689"/>
          <p:cNvSpPr/>
          <p:nvPr/>
        </p:nvSpPr>
        <p:spPr>
          <a:xfrm>
            <a:off x="377925" y="172663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0" name="Shape 2690"/>
          <p:cNvSpPr/>
          <p:nvPr/>
        </p:nvSpPr>
        <p:spPr>
          <a:xfrm>
            <a:off x="377925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1" name="Shape 2691"/>
          <p:cNvSpPr/>
          <p:nvPr/>
        </p:nvSpPr>
        <p:spPr>
          <a:xfrm>
            <a:off x="377925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2" name="Shape 2692"/>
          <p:cNvSpPr/>
          <p:nvPr/>
        </p:nvSpPr>
        <p:spPr>
          <a:xfrm>
            <a:off x="497383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3" name="Shape 2693"/>
          <p:cNvSpPr/>
          <p:nvPr/>
        </p:nvSpPr>
        <p:spPr>
          <a:xfrm>
            <a:off x="620162" y="17266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4" name="Shape 2694"/>
          <p:cNvSpPr/>
          <p:nvPr/>
        </p:nvSpPr>
        <p:spPr>
          <a:xfrm>
            <a:off x="497383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5" name="Shape 2695"/>
          <p:cNvSpPr/>
          <p:nvPr/>
        </p:nvSpPr>
        <p:spPr>
          <a:xfrm>
            <a:off x="497383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6" name="Shape 2696"/>
          <p:cNvSpPr/>
          <p:nvPr/>
        </p:nvSpPr>
        <p:spPr>
          <a:xfrm>
            <a:off x="620162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7" name="Shape 2697"/>
          <p:cNvSpPr/>
          <p:nvPr/>
        </p:nvSpPr>
        <p:spPr>
          <a:xfrm>
            <a:off x="620162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8" name="Shape 2698"/>
          <p:cNvSpPr/>
          <p:nvPr/>
        </p:nvSpPr>
        <p:spPr>
          <a:xfrm>
            <a:off x="852318" y="172663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9" name="Shape 2699"/>
          <p:cNvSpPr/>
          <p:nvPr/>
        </p:nvSpPr>
        <p:spPr>
          <a:xfrm>
            <a:off x="852318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0" name="Shape 2700"/>
          <p:cNvSpPr/>
          <p:nvPr/>
        </p:nvSpPr>
        <p:spPr>
          <a:xfrm>
            <a:off x="852318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1" name="Shape 2701"/>
          <p:cNvSpPr/>
          <p:nvPr/>
        </p:nvSpPr>
        <p:spPr>
          <a:xfrm>
            <a:off x="971775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2" name="Shape 2702"/>
          <p:cNvSpPr/>
          <p:nvPr/>
        </p:nvSpPr>
        <p:spPr>
          <a:xfrm>
            <a:off x="1094553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3" name="Shape 2703"/>
          <p:cNvSpPr/>
          <p:nvPr/>
        </p:nvSpPr>
        <p:spPr>
          <a:xfrm>
            <a:off x="971775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4" name="Shape 2704"/>
          <p:cNvSpPr/>
          <p:nvPr/>
        </p:nvSpPr>
        <p:spPr>
          <a:xfrm>
            <a:off x="971775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5" name="Shape 2705"/>
          <p:cNvSpPr/>
          <p:nvPr/>
        </p:nvSpPr>
        <p:spPr>
          <a:xfrm>
            <a:off x="1094553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6" name="Shape 2706"/>
          <p:cNvSpPr/>
          <p:nvPr/>
        </p:nvSpPr>
        <p:spPr>
          <a:xfrm>
            <a:off x="1094553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7" name="Shape 2707"/>
          <p:cNvSpPr/>
          <p:nvPr/>
        </p:nvSpPr>
        <p:spPr>
          <a:xfrm>
            <a:off x="1309008" y="172663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8" name="Shape 2708"/>
          <p:cNvSpPr/>
          <p:nvPr/>
        </p:nvSpPr>
        <p:spPr>
          <a:xfrm>
            <a:off x="1309008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9" name="Shape 2709"/>
          <p:cNvSpPr/>
          <p:nvPr/>
        </p:nvSpPr>
        <p:spPr>
          <a:xfrm>
            <a:off x="1309008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0" name="Shape 2710"/>
          <p:cNvSpPr/>
          <p:nvPr/>
        </p:nvSpPr>
        <p:spPr>
          <a:xfrm>
            <a:off x="1428466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1" name="Shape 2711"/>
          <p:cNvSpPr/>
          <p:nvPr/>
        </p:nvSpPr>
        <p:spPr>
          <a:xfrm>
            <a:off x="1551244" y="17266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2" name="Shape 2712"/>
          <p:cNvSpPr/>
          <p:nvPr/>
        </p:nvSpPr>
        <p:spPr>
          <a:xfrm>
            <a:off x="1428466" y="184619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3" name="Shape 2713"/>
          <p:cNvSpPr/>
          <p:nvPr/>
        </p:nvSpPr>
        <p:spPr>
          <a:xfrm>
            <a:off x="1428466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4" name="Shape 2714"/>
          <p:cNvSpPr/>
          <p:nvPr/>
        </p:nvSpPr>
        <p:spPr>
          <a:xfrm>
            <a:off x="1551244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5" name="Shape 2715"/>
          <p:cNvSpPr/>
          <p:nvPr/>
        </p:nvSpPr>
        <p:spPr>
          <a:xfrm>
            <a:off x="1551244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6" name="Shape 2716"/>
          <p:cNvSpPr/>
          <p:nvPr/>
        </p:nvSpPr>
        <p:spPr>
          <a:xfrm>
            <a:off x="1775504" y="172693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7" name="Shape 2717"/>
          <p:cNvSpPr/>
          <p:nvPr/>
        </p:nvSpPr>
        <p:spPr>
          <a:xfrm>
            <a:off x="1775504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8" name="Shape 2718"/>
          <p:cNvSpPr/>
          <p:nvPr/>
        </p:nvSpPr>
        <p:spPr>
          <a:xfrm>
            <a:off x="1775504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9" name="Shape 2719"/>
          <p:cNvSpPr/>
          <p:nvPr/>
        </p:nvSpPr>
        <p:spPr>
          <a:xfrm>
            <a:off x="1894961" y="17269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0" name="Shape 2720"/>
          <p:cNvSpPr/>
          <p:nvPr/>
        </p:nvSpPr>
        <p:spPr>
          <a:xfrm>
            <a:off x="2017739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1" name="Shape 2721"/>
          <p:cNvSpPr/>
          <p:nvPr/>
        </p:nvSpPr>
        <p:spPr>
          <a:xfrm>
            <a:off x="1894961" y="184649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2" name="Shape 2722"/>
          <p:cNvSpPr/>
          <p:nvPr/>
        </p:nvSpPr>
        <p:spPr>
          <a:xfrm>
            <a:off x="1894961" y="196907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3" name="Shape 2723"/>
          <p:cNvSpPr/>
          <p:nvPr/>
        </p:nvSpPr>
        <p:spPr>
          <a:xfrm>
            <a:off x="2017739" y="184649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4" name="Shape 2724"/>
          <p:cNvSpPr/>
          <p:nvPr/>
        </p:nvSpPr>
        <p:spPr>
          <a:xfrm>
            <a:off x="2017739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5" name="Shape 2725"/>
          <p:cNvSpPr/>
          <p:nvPr/>
        </p:nvSpPr>
        <p:spPr>
          <a:xfrm>
            <a:off x="2229691" y="172693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6" name="Shape 2726"/>
          <p:cNvSpPr/>
          <p:nvPr/>
        </p:nvSpPr>
        <p:spPr>
          <a:xfrm>
            <a:off x="2229691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7" name="Shape 2727"/>
          <p:cNvSpPr/>
          <p:nvPr/>
        </p:nvSpPr>
        <p:spPr>
          <a:xfrm>
            <a:off x="2229691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8" name="Shape 2728"/>
          <p:cNvSpPr/>
          <p:nvPr/>
        </p:nvSpPr>
        <p:spPr>
          <a:xfrm>
            <a:off x="2349148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9" name="Shape 2729"/>
          <p:cNvSpPr/>
          <p:nvPr/>
        </p:nvSpPr>
        <p:spPr>
          <a:xfrm>
            <a:off x="2471922" y="17269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0" name="Shape 2730"/>
          <p:cNvSpPr/>
          <p:nvPr/>
        </p:nvSpPr>
        <p:spPr>
          <a:xfrm>
            <a:off x="2349148" y="184649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1" name="Shape 2731"/>
          <p:cNvSpPr/>
          <p:nvPr/>
        </p:nvSpPr>
        <p:spPr>
          <a:xfrm>
            <a:off x="2349148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2" name="Shape 2732"/>
          <p:cNvSpPr/>
          <p:nvPr/>
        </p:nvSpPr>
        <p:spPr>
          <a:xfrm>
            <a:off x="2471922" y="184649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3" name="Shape 2733"/>
          <p:cNvSpPr/>
          <p:nvPr/>
        </p:nvSpPr>
        <p:spPr>
          <a:xfrm>
            <a:off x="2471922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4" name="Shape 2734"/>
          <p:cNvSpPr/>
          <p:nvPr/>
        </p:nvSpPr>
        <p:spPr>
          <a:xfrm>
            <a:off x="2683856" y="172693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5" name="Shape 2735"/>
          <p:cNvSpPr/>
          <p:nvPr/>
        </p:nvSpPr>
        <p:spPr>
          <a:xfrm>
            <a:off x="2683856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6" name="Shape 2736"/>
          <p:cNvSpPr/>
          <p:nvPr/>
        </p:nvSpPr>
        <p:spPr>
          <a:xfrm>
            <a:off x="2683856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7" name="Shape 2737"/>
          <p:cNvSpPr/>
          <p:nvPr/>
        </p:nvSpPr>
        <p:spPr>
          <a:xfrm>
            <a:off x="2803304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8" name="Shape 2738"/>
          <p:cNvSpPr/>
          <p:nvPr/>
        </p:nvSpPr>
        <p:spPr>
          <a:xfrm>
            <a:off x="2926073" y="17269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9" name="Shape 2739"/>
          <p:cNvSpPr/>
          <p:nvPr/>
        </p:nvSpPr>
        <p:spPr>
          <a:xfrm>
            <a:off x="2803304" y="184649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0" name="Shape 2740"/>
          <p:cNvSpPr/>
          <p:nvPr/>
        </p:nvSpPr>
        <p:spPr>
          <a:xfrm>
            <a:off x="2803304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1" name="Shape 2741"/>
          <p:cNvSpPr/>
          <p:nvPr/>
        </p:nvSpPr>
        <p:spPr>
          <a:xfrm>
            <a:off x="2926073" y="184649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2" name="Shape 2742"/>
          <p:cNvSpPr/>
          <p:nvPr/>
        </p:nvSpPr>
        <p:spPr>
          <a:xfrm>
            <a:off x="2926073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3" name="Shape 2743"/>
          <p:cNvSpPr/>
          <p:nvPr/>
        </p:nvSpPr>
        <p:spPr>
          <a:xfrm>
            <a:off x="3102991" y="172753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4" name="Shape 2744"/>
          <p:cNvSpPr/>
          <p:nvPr/>
        </p:nvSpPr>
        <p:spPr>
          <a:xfrm>
            <a:off x="3102991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5" name="Shape 2745"/>
          <p:cNvSpPr/>
          <p:nvPr/>
        </p:nvSpPr>
        <p:spPr>
          <a:xfrm>
            <a:off x="3102991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6" name="Shape 2746"/>
          <p:cNvSpPr/>
          <p:nvPr/>
        </p:nvSpPr>
        <p:spPr>
          <a:xfrm>
            <a:off x="3222525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7" name="Shape 2747"/>
          <p:cNvSpPr/>
          <p:nvPr/>
        </p:nvSpPr>
        <p:spPr>
          <a:xfrm>
            <a:off x="3345293" y="172753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8" name="Shape 2748"/>
          <p:cNvSpPr/>
          <p:nvPr/>
        </p:nvSpPr>
        <p:spPr>
          <a:xfrm>
            <a:off x="3222525" y="184709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9" name="Shape 2749"/>
          <p:cNvSpPr/>
          <p:nvPr/>
        </p:nvSpPr>
        <p:spPr>
          <a:xfrm>
            <a:off x="3222525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0" name="Shape 2750"/>
          <p:cNvSpPr/>
          <p:nvPr/>
        </p:nvSpPr>
        <p:spPr>
          <a:xfrm>
            <a:off x="3345293" y="184709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1" name="Shape 2751"/>
          <p:cNvSpPr/>
          <p:nvPr/>
        </p:nvSpPr>
        <p:spPr>
          <a:xfrm>
            <a:off x="3345293" y="196967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2" name="Shape 2752"/>
          <p:cNvSpPr/>
          <p:nvPr/>
        </p:nvSpPr>
        <p:spPr>
          <a:xfrm>
            <a:off x="3579848" y="172753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3" name="Shape 2753"/>
          <p:cNvSpPr/>
          <p:nvPr/>
        </p:nvSpPr>
        <p:spPr>
          <a:xfrm>
            <a:off x="3579848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4" name="Shape 2754"/>
          <p:cNvSpPr/>
          <p:nvPr/>
        </p:nvSpPr>
        <p:spPr>
          <a:xfrm>
            <a:off x="3579848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5" name="Shape 2755"/>
          <p:cNvSpPr/>
          <p:nvPr/>
        </p:nvSpPr>
        <p:spPr>
          <a:xfrm>
            <a:off x="3699296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6" name="Shape 2756"/>
          <p:cNvSpPr/>
          <p:nvPr/>
        </p:nvSpPr>
        <p:spPr>
          <a:xfrm>
            <a:off x="3822064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7" name="Shape 2757"/>
          <p:cNvSpPr/>
          <p:nvPr/>
        </p:nvSpPr>
        <p:spPr>
          <a:xfrm>
            <a:off x="3699296" y="184709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8" name="Shape 2758"/>
          <p:cNvSpPr/>
          <p:nvPr/>
        </p:nvSpPr>
        <p:spPr>
          <a:xfrm>
            <a:off x="3699296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9" name="Shape 2759"/>
          <p:cNvSpPr/>
          <p:nvPr/>
        </p:nvSpPr>
        <p:spPr>
          <a:xfrm>
            <a:off x="3822064" y="184709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0" name="Shape 2760"/>
          <p:cNvSpPr/>
          <p:nvPr/>
        </p:nvSpPr>
        <p:spPr>
          <a:xfrm>
            <a:off x="3822064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1" name="Shape 2761"/>
          <p:cNvSpPr/>
          <p:nvPr/>
        </p:nvSpPr>
        <p:spPr>
          <a:xfrm>
            <a:off x="4033998" y="172753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2" name="Shape 2762"/>
          <p:cNvSpPr/>
          <p:nvPr/>
        </p:nvSpPr>
        <p:spPr>
          <a:xfrm>
            <a:off x="4033998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3" name="Shape 2763"/>
          <p:cNvSpPr/>
          <p:nvPr/>
        </p:nvSpPr>
        <p:spPr>
          <a:xfrm>
            <a:off x="4033998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4" name="Shape 2764"/>
          <p:cNvSpPr/>
          <p:nvPr/>
        </p:nvSpPr>
        <p:spPr>
          <a:xfrm>
            <a:off x="4153446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5" name="Shape 2765"/>
          <p:cNvSpPr/>
          <p:nvPr/>
        </p:nvSpPr>
        <p:spPr>
          <a:xfrm>
            <a:off x="4276214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6" name="Shape 2766"/>
          <p:cNvSpPr/>
          <p:nvPr/>
        </p:nvSpPr>
        <p:spPr>
          <a:xfrm>
            <a:off x="4153446" y="184709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7" name="Shape 2767"/>
          <p:cNvSpPr/>
          <p:nvPr/>
        </p:nvSpPr>
        <p:spPr>
          <a:xfrm>
            <a:off x="4153446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8" name="Shape 2768"/>
          <p:cNvSpPr/>
          <p:nvPr/>
        </p:nvSpPr>
        <p:spPr>
          <a:xfrm>
            <a:off x="4276214" y="184709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9" name="Shape 2769"/>
          <p:cNvSpPr/>
          <p:nvPr/>
        </p:nvSpPr>
        <p:spPr>
          <a:xfrm>
            <a:off x="4276214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0" name="Shape 2770"/>
          <p:cNvSpPr/>
          <p:nvPr/>
        </p:nvSpPr>
        <p:spPr>
          <a:xfrm>
            <a:off x="852318" y="2146687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1" name="Shape 2771"/>
          <p:cNvSpPr/>
          <p:nvPr/>
        </p:nvSpPr>
        <p:spPr>
          <a:xfrm>
            <a:off x="852318" y="2265802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2" name="Shape 2772"/>
          <p:cNvSpPr/>
          <p:nvPr/>
        </p:nvSpPr>
        <p:spPr>
          <a:xfrm>
            <a:off x="852318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3" name="Shape 2773"/>
          <p:cNvSpPr/>
          <p:nvPr/>
        </p:nvSpPr>
        <p:spPr>
          <a:xfrm>
            <a:off x="971775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4" name="Shape 2774"/>
          <p:cNvSpPr/>
          <p:nvPr/>
        </p:nvSpPr>
        <p:spPr>
          <a:xfrm>
            <a:off x="1094553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5" name="Shape 2775"/>
          <p:cNvSpPr/>
          <p:nvPr/>
        </p:nvSpPr>
        <p:spPr>
          <a:xfrm>
            <a:off x="971775" y="2265802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6" name="Shape 2776"/>
          <p:cNvSpPr/>
          <p:nvPr/>
        </p:nvSpPr>
        <p:spPr>
          <a:xfrm>
            <a:off x="971775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7" name="Shape 2777"/>
          <p:cNvSpPr/>
          <p:nvPr/>
        </p:nvSpPr>
        <p:spPr>
          <a:xfrm>
            <a:off x="1094553" y="2265802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8" name="Shape 2778"/>
          <p:cNvSpPr/>
          <p:nvPr/>
        </p:nvSpPr>
        <p:spPr>
          <a:xfrm>
            <a:off x="1094553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9" name="Shape 2779"/>
          <p:cNvSpPr/>
          <p:nvPr/>
        </p:nvSpPr>
        <p:spPr>
          <a:xfrm>
            <a:off x="377925" y="2146687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0" name="Shape 2780"/>
          <p:cNvSpPr/>
          <p:nvPr/>
        </p:nvSpPr>
        <p:spPr>
          <a:xfrm>
            <a:off x="377925" y="2265802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1" name="Shape 2781"/>
          <p:cNvSpPr/>
          <p:nvPr/>
        </p:nvSpPr>
        <p:spPr>
          <a:xfrm>
            <a:off x="377925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2" name="Shape 2782"/>
          <p:cNvSpPr/>
          <p:nvPr/>
        </p:nvSpPr>
        <p:spPr>
          <a:xfrm>
            <a:off x="497383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3" name="Shape 2783"/>
          <p:cNvSpPr/>
          <p:nvPr/>
        </p:nvSpPr>
        <p:spPr>
          <a:xfrm>
            <a:off x="620162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4" name="Shape 2784"/>
          <p:cNvSpPr/>
          <p:nvPr/>
        </p:nvSpPr>
        <p:spPr>
          <a:xfrm>
            <a:off x="497383" y="2265802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5" name="Shape 2785"/>
          <p:cNvSpPr/>
          <p:nvPr/>
        </p:nvSpPr>
        <p:spPr>
          <a:xfrm>
            <a:off x="497383" y="2388827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6" name="Shape 2786"/>
          <p:cNvSpPr/>
          <p:nvPr/>
        </p:nvSpPr>
        <p:spPr>
          <a:xfrm>
            <a:off x="620162" y="2265802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7" name="Shape 2787"/>
          <p:cNvSpPr/>
          <p:nvPr/>
        </p:nvSpPr>
        <p:spPr>
          <a:xfrm>
            <a:off x="620162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8" name="Shape 2788"/>
          <p:cNvSpPr/>
          <p:nvPr/>
        </p:nvSpPr>
        <p:spPr>
          <a:xfrm>
            <a:off x="1309008" y="2146687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9" name="Shape 2789"/>
          <p:cNvSpPr/>
          <p:nvPr/>
        </p:nvSpPr>
        <p:spPr>
          <a:xfrm>
            <a:off x="1309008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0" name="Shape 2790"/>
          <p:cNvSpPr/>
          <p:nvPr/>
        </p:nvSpPr>
        <p:spPr>
          <a:xfrm>
            <a:off x="1309008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1" name="Shape 2791"/>
          <p:cNvSpPr/>
          <p:nvPr/>
        </p:nvSpPr>
        <p:spPr>
          <a:xfrm>
            <a:off x="1428466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2" name="Shape 2792"/>
          <p:cNvSpPr/>
          <p:nvPr/>
        </p:nvSpPr>
        <p:spPr>
          <a:xfrm>
            <a:off x="1551244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3" name="Shape 2793"/>
          <p:cNvSpPr/>
          <p:nvPr/>
        </p:nvSpPr>
        <p:spPr>
          <a:xfrm>
            <a:off x="1428466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4" name="Shape 2794"/>
          <p:cNvSpPr/>
          <p:nvPr/>
        </p:nvSpPr>
        <p:spPr>
          <a:xfrm>
            <a:off x="1428466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5" name="Shape 2795"/>
          <p:cNvSpPr/>
          <p:nvPr/>
        </p:nvSpPr>
        <p:spPr>
          <a:xfrm>
            <a:off x="1551244" y="2265802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6" name="Shape 2796"/>
          <p:cNvSpPr/>
          <p:nvPr/>
        </p:nvSpPr>
        <p:spPr>
          <a:xfrm>
            <a:off x="1551244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7" name="Shape 2797"/>
          <p:cNvSpPr/>
          <p:nvPr/>
        </p:nvSpPr>
        <p:spPr>
          <a:xfrm>
            <a:off x="1775504" y="2146687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8" name="Shape 2798"/>
          <p:cNvSpPr/>
          <p:nvPr/>
        </p:nvSpPr>
        <p:spPr>
          <a:xfrm>
            <a:off x="1775504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9" name="Shape 2799"/>
          <p:cNvSpPr/>
          <p:nvPr/>
        </p:nvSpPr>
        <p:spPr>
          <a:xfrm>
            <a:off x="1775504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0" name="Shape 2800"/>
          <p:cNvSpPr/>
          <p:nvPr/>
        </p:nvSpPr>
        <p:spPr>
          <a:xfrm>
            <a:off x="1894961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1" name="Shape 2801"/>
          <p:cNvSpPr/>
          <p:nvPr/>
        </p:nvSpPr>
        <p:spPr>
          <a:xfrm>
            <a:off x="2017739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2" name="Shape 2802"/>
          <p:cNvSpPr/>
          <p:nvPr/>
        </p:nvSpPr>
        <p:spPr>
          <a:xfrm>
            <a:off x="1894961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3" name="Shape 2803"/>
          <p:cNvSpPr/>
          <p:nvPr/>
        </p:nvSpPr>
        <p:spPr>
          <a:xfrm>
            <a:off x="1894961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4" name="Shape 2804"/>
          <p:cNvSpPr/>
          <p:nvPr/>
        </p:nvSpPr>
        <p:spPr>
          <a:xfrm>
            <a:off x="2017739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5" name="Shape 2805"/>
          <p:cNvSpPr/>
          <p:nvPr/>
        </p:nvSpPr>
        <p:spPr>
          <a:xfrm>
            <a:off x="2017739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6" name="Shape 2806"/>
          <p:cNvSpPr/>
          <p:nvPr/>
        </p:nvSpPr>
        <p:spPr>
          <a:xfrm>
            <a:off x="2229691" y="2146687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7" name="Shape 2807"/>
          <p:cNvSpPr/>
          <p:nvPr/>
        </p:nvSpPr>
        <p:spPr>
          <a:xfrm>
            <a:off x="2229691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8" name="Shape 2808"/>
          <p:cNvSpPr/>
          <p:nvPr/>
        </p:nvSpPr>
        <p:spPr>
          <a:xfrm>
            <a:off x="2229691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9" name="Shape 2809"/>
          <p:cNvSpPr/>
          <p:nvPr/>
        </p:nvSpPr>
        <p:spPr>
          <a:xfrm>
            <a:off x="2349148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0" name="Shape 2810"/>
          <p:cNvSpPr/>
          <p:nvPr/>
        </p:nvSpPr>
        <p:spPr>
          <a:xfrm>
            <a:off x="2471922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1" name="Shape 2811"/>
          <p:cNvSpPr/>
          <p:nvPr/>
        </p:nvSpPr>
        <p:spPr>
          <a:xfrm>
            <a:off x="2349148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2" name="Shape 2812"/>
          <p:cNvSpPr/>
          <p:nvPr/>
        </p:nvSpPr>
        <p:spPr>
          <a:xfrm>
            <a:off x="2349148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3" name="Shape 2813"/>
          <p:cNvSpPr/>
          <p:nvPr/>
        </p:nvSpPr>
        <p:spPr>
          <a:xfrm>
            <a:off x="2471922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4" name="Shape 2814"/>
          <p:cNvSpPr/>
          <p:nvPr/>
        </p:nvSpPr>
        <p:spPr>
          <a:xfrm>
            <a:off x="2471922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5" name="Shape 2815"/>
          <p:cNvSpPr/>
          <p:nvPr/>
        </p:nvSpPr>
        <p:spPr>
          <a:xfrm>
            <a:off x="2683856" y="2146987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6" name="Shape 2816"/>
          <p:cNvSpPr/>
          <p:nvPr/>
        </p:nvSpPr>
        <p:spPr>
          <a:xfrm>
            <a:off x="2683856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7" name="Shape 2817"/>
          <p:cNvSpPr/>
          <p:nvPr/>
        </p:nvSpPr>
        <p:spPr>
          <a:xfrm>
            <a:off x="2683856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8" name="Shape 2818"/>
          <p:cNvSpPr/>
          <p:nvPr/>
        </p:nvSpPr>
        <p:spPr>
          <a:xfrm>
            <a:off x="2803304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9" name="Shape 2819"/>
          <p:cNvSpPr/>
          <p:nvPr/>
        </p:nvSpPr>
        <p:spPr>
          <a:xfrm>
            <a:off x="2926073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0" name="Shape 2820"/>
          <p:cNvSpPr/>
          <p:nvPr/>
        </p:nvSpPr>
        <p:spPr>
          <a:xfrm>
            <a:off x="2803304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1" name="Shape 2821"/>
          <p:cNvSpPr/>
          <p:nvPr/>
        </p:nvSpPr>
        <p:spPr>
          <a:xfrm>
            <a:off x="2803304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2" name="Shape 2822"/>
          <p:cNvSpPr/>
          <p:nvPr/>
        </p:nvSpPr>
        <p:spPr>
          <a:xfrm>
            <a:off x="2926073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3" name="Shape 2823"/>
          <p:cNvSpPr/>
          <p:nvPr/>
        </p:nvSpPr>
        <p:spPr>
          <a:xfrm>
            <a:off x="2926073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4" name="Shape 2824"/>
          <p:cNvSpPr/>
          <p:nvPr/>
        </p:nvSpPr>
        <p:spPr>
          <a:xfrm>
            <a:off x="3102991" y="2146987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5" name="Shape 2825"/>
          <p:cNvSpPr/>
          <p:nvPr/>
        </p:nvSpPr>
        <p:spPr>
          <a:xfrm>
            <a:off x="3102991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6" name="Shape 2826"/>
          <p:cNvSpPr/>
          <p:nvPr/>
        </p:nvSpPr>
        <p:spPr>
          <a:xfrm>
            <a:off x="3102991" y="238912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7" name="Shape 2827"/>
          <p:cNvSpPr/>
          <p:nvPr/>
        </p:nvSpPr>
        <p:spPr>
          <a:xfrm>
            <a:off x="3222525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8" name="Shape 2828"/>
          <p:cNvSpPr/>
          <p:nvPr/>
        </p:nvSpPr>
        <p:spPr>
          <a:xfrm>
            <a:off x="3345293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9" name="Shape 2829"/>
          <p:cNvSpPr/>
          <p:nvPr/>
        </p:nvSpPr>
        <p:spPr>
          <a:xfrm>
            <a:off x="3222525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0" name="Shape 2830"/>
          <p:cNvSpPr/>
          <p:nvPr/>
        </p:nvSpPr>
        <p:spPr>
          <a:xfrm>
            <a:off x="3222525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1" name="Shape 2831"/>
          <p:cNvSpPr/>
          <p:nvPr/>
        </p:nvSpPr>
        <p:spPr>
          <a:xfrm>
            <a:off x="3345293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2" name="Shape 2832"/>
          <p:cNvSpPr/>
          <p:nvPr/>
        </p:nvSpPr>
        <p:spPr>
          <a:xfrm>
            <a:off x="3345293" y="238912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3" name="Shape 2833"/>
          <p:cNvSpPr/>
          <p:nvPr/>
        </p:nvSpPr>
        <p:spPr>
          <a:xfrm>
            <a:off x="3579848" y="2146987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4" name="Shape 2834"/>
          <p:cNvSpPr/>
          <p:nvPr/>
        </p:nvSpPr>
        <p:spPr>
          <a:xfrm>
            <a:off x="3579848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5" name="Shape 2835"/>
          <p:cNvSpPr/>
          <p:nvPr/>
        </p:nvSpPr>
        <p:spPr>
          <a:xfrm>
            <a:off x="3579848" y="238912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6" name="Shape 2836"/>
          <p:cNvSpPr/>
          <p:nvPr/>
        </p:nvSpPr>
        <p:spPr>
          <a:xfrm>
            <a:off x="3699296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7" name="Shape 2837"/>
          <p:cNvSpPr/>
          <p:nvPr/>
        </p:nvSpPr>
        <p:spPr>
          <a:xfrm>
            <a:off x="3822064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8" name="Shape 2838"/>
          <p:cNvSpPr/>
          <p:nvPr/>
        </p:nvSpPr>
        <p:spPr>
          <a:xfrm>
            <a:off x="3699296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9" name="Shape 2839"/>
          <p:cNvSpPr/>
          <p:nvPr/>
        </p:nvSpPr>
        <p:spPr>
          <a:xfrm>
            <a:off x="3699296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0" name="Shape 2840"/>
          <p:cNvSpPr/>
          <p:nvPr/>
        </p:nvSpPr>
        <p:spPr>
          <a:xfrm>
            <a:off x="3822064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1" name="Shape 2841"/>
          <p:cNvSpPr/>
          <p:nvPr/>
        </p:nvSpPr>
        <p:spPr>
          <a:xfrm>
            <a:off x="3822064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2" name="Shape 2842"/>
          <p:cNvSpPr/>
          <p:nvPr/>
        </p:nvSpPr>
        <p:spPr>
          <a:xfrm>
            <a:off x="4033998" y="2147587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3" name="Shape 2843"/>
          <p:cNvSpPr/>
          <p:nvPr/>
        </p:nvSpPr>
        <p:spPr>
          <a:xfrm>
            <a:off x="4033998" y="2266702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4" name="Shape 2844"/>
          <p:cNvSpPr/>
          <p:nvPr/>
        </p:nvSpPr>
        <p:spPr>
          <a:xfrm>
            <a:off x="4033998" y="238972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5" name="Shape 2845"/>
          <p:cNvSpPr/>
          <p:nvPr/>
        </p:nvSpPr>
        <p:spPr>
          <a:xfrm>
            <a:off x="4153446" y="214758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6" name="Shape 2846"/>
          <p:cNvSpPr/>
          <p:nvPr/>
        </p:nvSpPr>
        <p:spPr>
          <a:xfrm>
            <a:off x="4276214" y="214758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7" name="Shape 2847"/>
          <p:cNvSpPr/>
          <p:nvPr/>
        </p:nvSpPr>
        <p:spPr>
          <a:xfrm>
            <a:off x="4153446" y="2266702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8" name="Shape 2848"/>
          <p:cNvSpPr/>
          <p:nvPr/>
        </p:nvSpPr>
        <p:spPr>
          <a:xfrm>
            <a:off x="4153446" y="238972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9" name="Shape 2849"/>
          <p:cNvSpPr/>
          <p:nvPr/>
        </p:nvSpPr>
        <p:spPr>
          <a:xfrm>
            <a:off x="4276214" y="2266702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0" name="Shape 2850"/>
          <p:cNvSpPr/>
          <p:nvPr/>
        </p:nvSpPr>
        <p:spPr>
          <a:xfrm>
            <a:off x="4276214" y="2389727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1" name="Shape 2851"/>
          <p:cNvSpPr/>
          <p:nvPr/>
        </p:nvSpPr>
        <p:spPr>
          <a:xfrm>
            <a:off x="377925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2" name="Shape 2852"/>
          <p:cNvSpPr/>
          <p:nvPr/>
        </p:nvSpPr>
        <p:spPr>
          <a:xfrm>
            <a:off x="377925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3" name="Shape 2853"/>
          <p:cNvSpPr/>
          <p:nvPr/>
        </p:nvSpPr>
        <p:spPr>
          <a:xfrm>
            <a:off x="377925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4" name="Shape 2854"/>
          <p:cNvSpPr/>
          <p:nvPr/>
        </p:nvSpPr>
        <p:spPr>
          <a:xfrm>
            <a:off x="497383" y="338813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5" name="Shape 2855"/>
          <p:cNvSpPr/>
          <p:nvPr/>
        </p:nvSpPr>
        <p:spPr>
          <a:xfrm>
            <a:off x="620162" y="338813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6" name="Shape 2856"/>
          <p:cNvSpPr/>
          <p:nvPr/>
        </p:nvSpPr>
        <p:spPr>
          <a:xfrm>
            <a:off x="497383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7" name="Shape 2857"/>
          <p:cNvSpPr/>
          <p:nvPr/>
        </p:nvSpPr>
        <p:spPr>
          <a:xfrm>
            <a:off x="497383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8" name="Shape 2858"/>
          <p:cNvSpPr/>
          <p:nvPr/>
        </p:nvSpPr>
        <p:spPr>
          <a:xfrm>
            <a:off x="620162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9" name="Shape 2859"/>
          <p:cNvSpPr/>
          <p:nvPr/>
        </p:nvSpPr>
        <p:spPr>
          <a:xfrm>
            <a:off x="620162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0" name="Shape 2860"/>
          <p:cNvSpPr/>
          <p:nvPr/>
        </p:nvSpPr>
        <p:spPr>
          <a:xfrm>
            <a:off x="852318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1" name="Shape 2861"/>
          <p:cNvSpPr/>
          <p:nvPr/>
        </p:nvSpPr>
        <p:spPr>
          <a:xfrm>
            <a:off x="852318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2" name="Shape 2862"/>
          <p:cNvSpPr/>
          <p:nvPr/>
        </p:nvSpPr>
        <p:spPr>
          <a:xfrm>
            <a:off x="852318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3" name="Shape 2863"/>
          <p:cNvSpPr/>
          <p:nvPr/>
        </p:nvSpPr>
        <p:spPr>
          <a:xfrm>
            <a:off x="971775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4" name="Shape 2864"/>
          <p:cNvSpPr/>
          <p:nvPr/>
        </p:nvSpPr>
        <p:spPr>
          <a:xfrm>
            <a:off x="1094553" y="338813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5" name="Shape 2865"/>
          <p:cNvSpPr/>
          <p:nvPr/>
        </p:nvSpPr>
        <p:spPr>
          <a:xfrm>
            <a:off x="971775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6" name="Shape 2866"/>
          <p:cNvSpPr/>
          <p:nvPr/>
        </p:nvSpPr>
        <p:spPr>
          <a:xfrm>
            <a:off x="971775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7" name="Shape 2867"/>
          <p:cNvSpPr/>
          <p:nvPr/>
        </p:nvSpPr>
        <p:spPr>
          <a:xfrm>
            <a:off x="1094553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8" name="Shape 2868"/>
          <p:cNvSpPr/>
          <p:nvPr/>
        </p:nvSpPr>
        <p:spPr>
          <a:xfrm>
            <a:off x="1094553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9" name="Shape 2869"/>
          <p:cNvSpPr/>
          <p:nvPr/>
        </p:nvSpPr>
        <p:spPr>
          <a:xfrm>
            <a:off x="1309008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0" name="Shape 2870"/>
          <p:cNvSpPr/>
          <p:nvPr/>
        </p:nvSpPr>
        <p:spPr>
          <a:xfrm>
            <a:off x="1309008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1" name="Shape 2871"/>
          <p:cNvSpPr/>
          <p:nvPr/>
        </p:nvSpPr>
        <p:spPr>
          <a:xfrm>
            <a:off x="1309008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2" name="Shape 2872"/>
          <p:cNvSpPr/>
          <p:nvPr/>
        </p:nvSpPr>
        <p:spPr>
          <a:xfrm>
            <a:off x="1428466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3" name="Shape 2873"/>
          <p:cNvSpPr/>
          <p:nvPr/>
        </p:nvSpPr>
        <p:spPr>
          <a:xfrm>
            <a:off x="1551244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4" name="Shape 2874"/>
          <p:cNvSpPr/>
          <p:nvPr/>
        </p:nvSpPr>
        <p:spPr>
          <a:xfrm>
            <a:off x="1428466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5" name="Shape 2875"/>
          <p:cNvSpPr/>
          <p:nvPr/>
        </p:nvSpPr>
        <p:spPr>
          <a:xfrm>
            <a:off x="1428466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6" name="Shape 2876"/>
          <p:cNvSpPr/>
          <p:nvPr/>
        </p:nvSpPr>
        <p:spPr>
          <a:xfrm>
            <a:off x="1551244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7" name="Shape 2877"/>
          <p:cNvSpPr/>
          <p:nvPr/>
        </p:nvSpPr>
        <p:spPr>
          <a:xfrm>
            <a:off x="1551244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8" name="Shape 2878"/>
          <p:cNvSpPr/>
          <p:nvPr/>
        </p:nvSpPr>
        <p:spPr>
          <a:xfrm>
            <a:off x="1775504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9" name="Shape 2879"/>
          <p:cNvSpPr/>
          <p:nvPr/>
        </p:nvSpPr>
        <p:spPr>
          <a:xfrm>
            <a:off x="1775504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0" name="Shape 2880"/>
          <p:cNvSpPr/>
          <p:nvPr/>
        </p:nvSpPr>
        <p:spPr>
          <a:xfrm>
            <a:off x="1775504" y="363057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1" name="Shape 2881"/>
          <p:cNvSpPr/>
          <p:nvPr/>
        </p:nvSpPr>
        <p:spPr>
          <a:xfrm>
            <a:off x="1894961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2" name="Shape 2882"/>
          <p:cNvSpPr/>
          <p:nvPr/>
        </p:nvSpPr>
        <p:spPr>
          <a:xfrm>
            <a:off x="2017739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3" name="Shape 2883"/>
          <p:cNvSpPr/>
          <p:nvPr/>
        </p:nvSpPr>
        <p:spPr>
          <a:xfrm>
            <a:off x="1894961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4" name="Shape 2884"/>
          <p:cNvSpPr/>
          <p:nvPr/>
        </p:nvSpPr>
        <p:spPr>
          <a:xfrm>
            <a:off x="1894961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5" name="Shape 2885"/>
          <p:cNvSpPr/>
          <p:nvPr/>
        </p:nvSpPr>
        <p:spPr>
          <a:xfrm>
            <a:off x="2017739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6" name="Shape 2886"/>
          <p:cNvSpPr/>
          <p:nvPr/>
        </p:nvSpPr>
        <p:spPr>
          <a:xfrm>
            <a:off x="2017739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7" name="Shape 2887"/>
          <p:cNvSpPr/>
          <p:nvPr/>
        </p:nvSpPr>
        <p:spPr>
          <a:xfrm>
            <a:off x="2229691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8" name="Shape 2888"/>
          <p:cNvSpPr/>
          <p:nvPr/>
        </p:nvSpPr>
        <p:spPr>
          <a:xfrm>
            <a:off x="2229691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9" name="Shape 2889"/>
          <p:cNvSpPr/>
          <p:nvPr/>
        </p:nvSpPr>
        <p:spPr>
          <a:xfrm>
            <a:off x="2229691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0" name="Shape 2890"/>
          <p:cNvSpPr/>
          <p:nvPr/>
        </p:nvSpPr>
        <p:spPr>
          <a:xfrm>
            <a:off x="2349148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1" name="Shape 2891"/>
          <p:cNvSpPr/>
          <p:nvPr/>
        </p:nvSpPr>
        <p:spPr>
          <a:xfrm>
            <a:off x="2471922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2" name="Shape 2892"/>
          <p:cNvSpPr/>
          <p:nvPr/>
        </p:nvSpPr>
        <p:spPr>
          <a:xfrm>
            <a:off x="2349148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3" name="Shape 2893"/>
          <p:cNvSpPr/>
          <p:nvPr/>
        </p:nvSpPr>
        <p:spPr>
          <a:xfrm>
            <a:off x="2349148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4" name="Shape 2894"/>
          <p:cNvSpPr/>
          <p:nvPr/>
        </p:nvSpPr>
        <p:spPr>
          <a:xfrm>
            <a:off x="2471922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5" name="Shape 2895"/>
          <p:cNvSpPr/>
          <p:nvPr/>
        </p:nvSpPr>
        <p:spPr>
          <a:xfrm>
            <a:off x="2471922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6" name="Shape 2896"/>
          <p:cNvSpPr/>
          <p:nvPr/>
        </p:nvSpPr>
        <p:spPr>
          <a:xfrm>
            <a:off x="2683856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7" name="Shape 2897"/>
          <p:cNvSpPr/>
          <p:nvPr/>
        </p:nvSpPr>
        <p:spPr>
          <a:xfrm>
            <a:off x="2683856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8" name="Shape 2898"/>
          <p:cNvSpPr/>
          <p:nvPr/>
        </p:nvSpPr>
        <p:spPr>
          <a:xfrm>
            <a:off x="2683856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9" name="Shape 2899"/>
          <p:cNvSpPr/>
          <p:nvPr/>
        </p:nvSpPr>
        <p:spPr>
          <a:xfrm>
            <a:off x="2803304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0" name="Shape 2900"/>
          <p:cNvSpPr/>
          <p:nvPr/>
        </p:nvSpPr>
        <p:spPr>
          <a:xfrm>
            <a:off x="2926073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1" name="Shape 2901"/>
          <p:cNvSpPr/>
          <p:nvPr/>
        </p:nvSpPr>
        <p:spPr>
          <a:xfrm>
            <a:off x="2803304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2" name="Shape 2902"/>
          <p:cNvSpPr/>
          <p:nvPr/>
        </p:nvSpPr>
        <p:spPr>
          <a:xfrm>
            <a:off x="2803304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3" name="Shape 2903"/>
          <p:cNvSpPr/>
          <p:nvPr/>
        </p:nvSpPr>
        <p:spPr>
          <a:xfrm>
            <a:off x="2926073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4" name="Shape 2904"/>
          <p:cNvSpPr/>
          <p:nvPr/>
        </p:nvSpPr>
        <p:spPr>
          <a:xfrm>
            <a:off x="2926073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5" name="Shape 2905"/>
          <p:cNvSpPr/>
          <p:nvPr/>
        </p:nvSpPr>
        <p:spPr>
          <a:xfrm>
            <a:off x="3102991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6" name="Shape 2906"/>
          <p:cNvSpPr/>
          <p:nvPr/>
        </p:nvSpPr>
        <p:spPr>
          <a:xfrm>
            <a:off x="3102991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7" name="Shape 2907"/>
          <p:cNvSpPr/>
          <p:nvPr/>
        </p:nvSpPr>
        <p:spPr>
          <a:xfrm>
            <a:off x="3102991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8" name="Shape 2908"/>
          <p:cNvSpPr/>
          <p:nvPr/>
        </p:nvSpPr>
        <p:spPr>
          <a:xfrm>
            <a:off x="3222525" y="338903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9" name="Shape 2909"/>
          <p:cNvSpPr/>
          <p:nvPr/>
        </p:nvSpPr>
        <p:spPr>
          <a:xfrm>
            <a:off x="3345293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0" name="Shape 2910"/>
          <p:cNvSpPr/>
          <p:nvPr/>
        </p:nvSpPr>
        <p:spPr>
          <a:xfrm>
            <a:off x="3222525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1" name="Shape 2911"/>
          <p:cNvSpPr/>
          <p:nvPr/>
        </p:nvSpPr>
        <p:spPr>
          <a:xfrm>
            <a:off x="3222525" y="363117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2" name="Shape 2912"/>
          <p:cNvSpPr/>
          <p:nvPr/>
        </p:nvSpPr>
        <p:spPr>
          <a:xfrm>
            <a:off x="3345293" y="350859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3" name="Shape 2913"/>
          <p:cNvSpPr/>
          <p:nvPr/>
        </p:nvSpPr>
        <p:spPr>
          <a:xfrm>
            <a:off x="3345293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4" name="Shape 2914"/>
          <p:cNvSpPr/>
          <p:nvPr/>
        </p:nvSpPr>
        <p:spPr>
          <a:xfrm>
            <a:off x="3579848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5" name="Shape 2915"/>
          <p:cNvSpPr/>
          <p:nvPr/>
        </p:nvSpPr>
        <p:spPr>
          <a:xfrm>
            <a:off x="3579848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6" name="Shape 2916"/>
          <p:cNvSpPr/>
          <p:nvPr/>
        </p:nvSpPr>
        <p:spPr>
          <a:xfrm>
            <a:off x="3579848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7" name="Shape 2917"/>
          <p:cNvSpPr/>
          <p:nvPr/>
        </p:nvSpPr>
        <p:spPr>
          <a:xfrm>
            <a:off x="3699296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8" name="Shape 2918"/>
          <p:cNvSpPr/>
          <p:nvPr/>
        </p:nvSpPr>
        <p:spPr>
          <a:xfrm>
            <a:off x="3822064" y="338903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9" name="Shape 2919"/>
          <p:cNvSpPr/>
          <p:nvPr/>
        </p:nvSpPr>
        <p:spPr>
          <a:xfrm>
            <a:off x="3699296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0" name="Shape 2920"/>
          <p:cNvSpPr/>
          <p:nvPr/>
        </p:nvSpPr>
        <p:spPr>
          <a:xfrm>
            <a:off x="3699296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1" name="Shape 2921"/>
          <p:cNvSpPr/>
          <p:nvPr/>
        </p:nvSpPr>
        <p:spPr>
          <a:xfrm>
            <a:off x="3822064" y="350859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2" name="Shape 2922"/>
          <p:cNvSpPr/>
          <p:nvPr/>
        </p:nvSpPr>
        <p:spPr>
          <a:xfrm>
            <a:off x="3822064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3" name="Shape 2923"/>
          <p:cNvSpPr/>
          <p:nvPr/>
        </p:nvSpPr>
        <p:spPr>
          <a:xfrm>
            <a:off x="4033998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4" name="Shape 2924"/>
          <p:cNvSpPr/>
          <p:nvPr/>
        </p:nvSpPr>
        <p:spPr>
          <a:xfrm>
            <a:off x="4033998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5" name="Shape 2925"/>
          <p:cNvSpPr/>
          <p:nvPr/>
        </p:nvSpPr>
        <p:spPr>
          <a:xfrm>
            <a:off x="4033998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6" name="Shape 2926"/>
          <p:cNvSpPr/>
          <p:nvPr/>
        </p:nvSpPr>
        <p:spPr>
          <a:xfrm>
            <a:off x="4153446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7" name="Shape 2927"/>
          <p:cNvSpPr/>
          <p:nvPr/>
        </p:nvSpPr>
        <p:spPr>
          <a:xfrm>
            <a:off x="4276214" y="338903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8" name="Shape 2928"/>
          <p:cNvSpPr/>
          <p:nvPr/>
        </p:nvSpPr>
        <p:spPr>
          <a:xfrm>
            <a:off x="4153446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9" name="Shape 2929"/>
          <p:cNvSpPr/>
          <p:nvPr/>
        </p:nvSpPr>
        <p:spPr>
          <a:xfrm>
            <a:off x="4153446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0" name="Shape 2930"/>
          <p:cNvSpPr/>
          <p:nvPr/>
        </p:nvSpPr>
        <p:spPr>
          <a:xfrm>
            <a:off x="4276214" y="350859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1" name="Shape 2931"/>
          <p:cNvSpPr/>
          <p:nvPr/>
        </p:nvSpPr>
        <p:spPr>
          <a:xfrm>
            <a:off x="4276214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2" name="Shape 2932"/>
          <p:cNvSpPr/>
          <p:nvPr/>
        </p:nvSpPr>
        <p:spPr>
          <a:xfrm>
            <a:off x="852318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3" name="Shape 2933"/>
          <p:cNvSpPr/>
          <p:nvPr/>
        </p:nvSpPr>
        <p:spPr>
          <a:xfrm>
            <a:off x="852318" y="392730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4" name="Shape 2934"/>
          <p:cNvSpPr/>
          <p:nvPr/>
        </p:nvSpPr>
        <p:spPr>
          <a:xfrm>
            <a:off x="852318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5" name="Shape 2935"/>
          <p:cNvSpPr/>
          <p:nvPr/>
        </p:nvSpPr>
        <p:spPr>
          <a:xfrm>
            <a:off x="971775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6" name="Shape 2936"/>
          <p:cNvSpPr/>
          <p:nvPr/>
        </p:nvSpPr>
        <p:spPr>
          <a:xfrm>
            <a:off x="1094553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7" name="Shape 2937"/>
          <p:cNvSpPr/>
          <p:nvPr/>
        </p:nvSpPr>
        <p:spPr>
          <a:xfrm>
            <a:off x="971775" y="392730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8" name="Shape 2938"/>
          <p:cNvSpPr/>
          <p:nvPr/>
        </p:nvSpPr>
        <p:spPr>
          <a:xfrm>
            <a:off x="971775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9" name="Shape 2939"/>
          <p:cNvSpPr/>
          <p:nvPr/>
        </p:nvSpPr>
        <p:spPr>
          <a:xfrm>
            <a:off x="1094553" y="392730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0" name="Shape 2940"/>
          <p:cNvSpPr/>
          <p:nvPr/>
        </p:nvSpPr>
        <p:spPr>
          <a:xfrm>
            <a:off x="1094553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1" name="Shape 2941"/>
          <p:cNvSpPr/>
          <p:nvPr/>
        </p:nvSpPr>
        <p:spPr>
          <a:xfrm>
            <a:off x="377925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2" name="Shape 2942"/>
          <p:cNvSpPr/>
          <p:nvPr/>
        </p:nvSpPr>
        <p:spPr>
          <a:xfrm>
            <a:off x="377925" y="392730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3" name="Shape 2943"/>
          <p:cNvSpPr/>
          <p:nvPr/>
        </p:nvSpPr>
        <p:spPr>
          <a:xfrm>
            <a:off x="377925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4" name="Shape 2944"/>
          <p:cNvSpPr/>
          <p:nvPr/>
        </p:nvSpPr>
        <p:spPr>
          <a:xfrm>
            <a:off x="497383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5" name="Shape 2945"/>
          <p:cNvSpPr/>
          <p:nvPr/>
        </p:nvSpPr>
        <p:spPr>
          <a:xfrm>
            <a:off x="620162" y="3808188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6" name="Shape 2946"/>
          <p:cNvSpPr/>
          <p:nvPr/>
        </p:nvSpPr>
        <p:spPr>
          <a:xfrm>
            <a:off x="497383" y="392730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7" name="Shape 2947"/>
          <p:cNvSpPr/>
          <p:nvPr/>
        </p:nvSpPr>
        <p:spPr>
          <a:xfrm>
            <a:off x="497383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8" name="Shape 2948"/>
          <p:cNvSpPr/>
          <p:nvPr/>
        </p:nvSpPr>
        <p:spPr>
          <a:xfrm>
            <a:off x="620162" y="392730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9" name="Shape 2949"/>
          <p:cNvSpPr/>
          <p:nvPr/>
        </p:nvSpPr>
        <p:spPr>
          <a:xfrm>
            <a:off x="620162" y="4050329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0" name="Shape 2950"/>
          <p:cNvSpPr/>
          <p:nvPr/>
        </p:nvSpPr>
        <p:spPr>
          <a:xfrm>
            <a:off x="1309008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1" name="Shape 2951"/>
          <p:cNvSpPr/>
          <p:nvPr/>
        </p:nvSpPr>
        <p:spPr>
          <a:xfrm>
            <a:off x="1309008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2" name="Shape 2952"/>
          <p:cNvSpPr/>
          <p:nvPr/>
        </p:nvSpPr>
        <p:spPr>
          <a:xfrm>
            <a:off x="1309008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3" name="Shape 2953"/>
          <p:cNvSpPr/>
          <p:nvPr/>
        </p:nvSpPr>
        <p:spPr>
          <a:xfrm>
            <a:off x="1428466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4" name="Shape 2954"/>
          <p:cNvSpPr/>
          <p:nvPr/>
        </p:nvSpPr>
        <p:spPr>
          <a:xfrm>
            <a:off x="1551244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5" name="Shape 2955"/>
          <p:cNvSpPr/>
          <p:nvPr/>
        </p:nvSpPr>
        <p:spPr>
          <a:xfrm>
            <a:off x="1428466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6" name="Shape 2956"/>
          <p:cNvSpPr/>
          <p:nvPr/>
        </p:nvSpPr>
        <p:spPr>
          <a:xfrm>
            <a:off x="1428466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7" name="Shape 2957"/>
          <p:cNvSpPr/>
          <p:nvPr/>
        </p:nvSpPr>
        <p:spPr>
          <a:xfrm>
            <a:off x="1551244" y="392730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8" name="Shape 2958"/>
          <p:cNvSpPr/>
          <p:nvPr/>
        </p:nvSpPr>
        <p:spPr>
          <a:xfrm>
            <a:off x="1551244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9" name="Shape 2959"/>
          <p:cNvSpPr/>
          <p:nvPr/>
        </p:nvSpPr>
        <p:spPr>
          <a:xfrm>
            <a:off x="1775504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0" name="Shape 2960"/>
          <p:cNvSpPr/>
          <p:nvPr/>
        </p:nvSpPr>
        <p:spPr>
          <a:xfrm>
            <a:off x="1775504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1" name="Shape 2961"/>
          <p:cNvSpPr/>
          <p:nvPr/>
        </p:nvSpPr>
        <p:spPr>
          <a:xfrm>
            <a:off x="1775504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2" name="Shape 2962"/>
          <p:cNvSpPr/>
          <p:nvPr/>
        </p:nvSpPr>
        <p:spPr>
          <a:xfrm>
            <a:off x="1894961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3" name="Shape 2963"/>
          <p:cNvSpPr/>
          <p:nvPr/>
        </p:nvSpPr>
        <p:spPr>
          <a:xfrm>
            <a:off x="2017739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4" name="Shape 2964"/>
          <p:cNvSpPr/>
          <p:nvPr/>
        </p:nvSpPr>
        <p:spPr>
          <a:xfrm>
            <a:off x="1894961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5" name="Shape 2965"/>
          <p:cNvSpPr/>
          <p:nvPr/>
        </p:nvSpPr>
        <p:spPr>
          <a:xfrm>
            <a:off x="1894961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6" name="Shape 2966"/>
          <p:cNvSpPr/>
          <p:nvPr/>
        </p:nvSpPr>
        <p:spPr>
          <a:xfrm>
            <a:off x="2017739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7" name="Shape 2967"/>
          <p:cNvSpPr/>
          <p:nvPr/>
        </p:nvSpPr>
        <p:spPr>
          <a:xfrm>
            <a:off x="2017739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8" name="Shape 2968"/>
          <p:cNvSpPr/>
          <p:nvPr/>
        </p:nvSpPr>
        <p:spPr>
          <a:xfrm>
            <a:off x="2229691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9" name="Shape 2969"/>
          <p:cNvSpPr/>
          <p:nvPr/>
        </p:nvSpPr>
        <p:spPr>
          <a:xfrm>
            <a:off x="2229691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0" name="Shape 2970"/>
          <p:cNvSpPr/>
          <p:nvPr/>
        </p:nvSpPr>
        <p:spPr>
          <a:xfrm>
            <a:off x="2229691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1" name="Shape 2971"/>
          <p:cNvSpPr/>
          <p:nvPr/>
        </p:nvSpPr>
        <p:spPr>
          <a:xfrm>
            <a:off x="2349148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2" name="Shape 2972"/>
          <p:cNvSpPr/>
          <p:nvPr/>
        </p:nvSpPr>
        <p:spPr>
          <a:xfrm>
            <a:off x="2471922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3" name="Shape 2973"/>
          <p:cNvSpPr/>
          <p:nvPr/>
        </p:nvSpPr>
        <p:spPr>
          <a:xfrm>
            <a:off x="2349148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4" name="Shape 2974"/>
          <p:cNvSpPr/>
          <p:nvPr/>
        </p:nvSpPr>
        <p:spPr>
          <a:xfrm>
            <a:off x="2349148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5" name="Shape 2975"/>
          <p:cNvSpPr/>
          <p:nvPr/>
        </p:nvSpPr>
        <p:spPr>
          <a:xfrm>
            <a:off x="2471922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6" name="Shape 2976"/>
          <p:cNvSpPr/>
          <p:nvPr/>
        </p:nvSpPr>
        <p:spPr>
          <a:xfrm>
            <a:off x="2471922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7" name="Shape 2977"/>
          <p:cNvSpPr/>
          <p:nvPr/>
        </p:nvSpPr>
        <p:spPr>
          <a:xfrm>
            <a:off x="2683856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8" name="Shape 2978"/>
          <p:cNvSpPr/>
          <p:nvPr/>
        </p:nvSpPr>
        <p:spPr>
          <a:xfrm>
            <a:off x="2683856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9" name="Shape 2979"/>
          <p:cNvSpPr/>
          <p:nvPr/>
        </p:nvSpPr>
        <p:spPr>
          <a:xfrm>
            <a:off x="2683856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0" name="Shape 2980"/>
          <p:cNvSpPr/>
          <p:nvPr/>
        </p:nvSpPr>
        <p:spPr>
          <a:xfrm>
            <a:off x="2803304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1" name="Shape 2981"/>
          <p:cNvSpPr/>
          <p:nvPr/>
        </p:nvSpPr>
        <p:spPr>
          <a:xfrm>
            <a:off x="2926073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2" name="Shape 2982"/>
          <p:cNvSpPr/>
          <p:nvPr/>
        </p:nvSpPr>
        <p:spPr>
          <a:xfrm>
            <a:off x="2803304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3" name="Shape 2983"/>
          <p:cNvSpPr/>
          <p:nvPr/>
        </p:nvSpPr>
        <p:spPr>
          <a:xfrm>
            <a:off x="2803304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4" name="Shape 2984"/>
          <p:cNvSpPr/>
          <p:nvPr/>
        </p:nvSpPr>
        <p:spPr>
          <a:xfrm>
            <a:off x="2926073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5" name="Shape 2985"/>
          <p:cNvSpPr/>
          <p:nvPr/>
        </p:nvSpPr>
        <p:spPr>
          <a:xfrm>
            <a:off x="2926073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6" name="Shape 2986"/>
          <p:cNvSpPr/>
          <p:nvPr/>
        </p:nvSpPr>
        <p:spPr>
          <a:xfrm>
            <a:off x="3102991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7" name="Shape 2987"/>
          <p:cNvSpPr/>
          <p:nvPr/>
        </p:nvSpPr>
        <p:spPr>
          <a:xfrm>
            <a:off x="3102991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8" name="Shape 2988"/>
          <p:cNvSpPr/>
          <p:nvPr/>
        </p:nvSpPr>
        <p:spPr>
          <a:xfrm>
            <a:off x="3102991" y="405062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9" name="Shape 2989"/>
          <p:cNvSpPr/>
          <p:nvPr/>
        </p:nvSpPr>
        <p:spPr>
          <a:xfrm>
            <a:off x="3222525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0" name="Shape 2990"/>
          <p:cNvSpPr/>
          <p:nvPr/>
        </p:nvSpPr>
        <p:spPr>
          <a:xfrm>
            <a:off x="3345293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1" name="Shape 2991"/>
          <p:cNvSpPr/>
          <p:nvPr/>
        </p:nvSpPr>
        <p:spPr>
          <a:xfrm>
            <a:off x="3222525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2" name="Shape 2992"/>
          <p:cNvSpPr/>
          <p:nvPr/>
        </p:nvSpPr>
        <p:spPr>
          <a:xfrm>
            <a:off x="3222525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3" name="Shape 2993"/>
          <p:cNvSpPr/>
          <p:nvPr/>
        </p:nvSpPr>
        <p:spPr>
          <a:xfrm>
            <a:off x="3345293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4" name="Shape 2994"/>
          <p:cNvSpPr/>
          <p:nvPr/>
        </p:nvSpPr>
        <p:spPr>
          <a:xfrm>
            <a:off x="3345293" y="405062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5" name="Shape 2995"/>
          <p:cNvSpPr/>
          <p:nvPr/>
        </p:nvSpPr>
        <p:spPr>
          <a:xfrm>
            <a:off x="3579848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6" name="Shape 2996"/>
          <p:cNvSpPr/>
          <p:nvPr/>
        </p:nvSpPr>
        <p:spPr>
          <a:xfrm>
            <a:off x="3579848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7" name="Shape 2997"/>
          <p:cNvSpPr/>
          <p:nvPr/>
        </p:nvSpPr>
        <p:spPr>
          <a:xfrm>
            <a:off x="3579848" y="405062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8" name="Shape 2998"/>
          <p:cNvSpPr/>
          <p:nvPr/>
        </p:nvSpPr>
        <p:spPr>
          <a:xfrm>
            <a:off x="3699296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9" name="Shape 2999"/>
          <p:cNvSpPr/>
          <p:nvPr/>
        </p:nvSpPr>
        <p:spPr>
          <a:xfrm>
            <a:off x="3822064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0" name="Shape 3000"/>
          <p:cNvSpPr/>
          <p:nvPr/>
        </p:nvSpPr>
        <p:spPr>
          <a:xfrm>
            <a:off x="3699296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1" name="Shape 3001"/>
          <p:cNvSpPr/>
          <p:nvPr/>
        </p:nvSpPr>
        <p:spPr>
          <a:xfrm>
            <a:off x="3699296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2" name="Shape 3002"/>
          <p:cNvSpPr/>
          <p:nvPr/>
        </p:nvSpPr>
        <p:spPr>
          <a:xfrm>
            <a:off x="3822064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3" name="Shape 3003"/>
          <p:cNvSpPr/>
          <p:nvPr/>
        </p:nvSpPr>
        <p:spPr>
          <a:xfrm>
            <a:off x="3822064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4" name="Shape 3004"/>
          <p:cNvSpPr/>
          <p:nvPr/>
        </p:nvSpPr>
        <p:spPr>
          <a:xfrm>
            <a:off x="4033998" y="380908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5" name="Shape 3005"/>
          <p:cNvSpPr/>
          <p:nvPr/>
        </p:nvSpPr>
        <p:spPr>
          <a:xfrm>
            <a:off x="4033998" y="392820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6" name="Shape 3006"/>
          <p:cNvSpPr/>
          <p:nvPr/>
        </p:nvSpPr>
        <p:spPr>
          <a:xfrm>
            <a:off x="4033998" y="405122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7" name="Shape 3007"/>
          <p:cNvSpPr/>
          <p:nvPr/>
        </p:nvSpPr>
        <p:spPr>
          <a:xfrm>
            <a:off x="4153446" y="380908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8" name="Shape 3008"/>
          <p:cNvSpPr/>
          <p:nvPr/>
        </p:nvSpPr>
        <p:spPr>
          <a:xfrm>
            <a:off x="4276214" y="380908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9" name="Shape 3009"/>
          <p:cNvSpPr/>
          <p:nvPr/>
        </p:nvSpPr>
        <p:spPr>
          <a:xfrm>
            <a:off x="4153446" y="392820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0" name="Shape 3010"/>
          <p:cNvSpPr/>
          <p:nvPr/>
        </p:nvSpPr>
        <p:spPr>
          <a:xfrm>
            <a:off x="4153446" y="405122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1" name="Shape 3011"/>
          <p:cNvSpPr/>
          <p:nvPr/>
        </p:nvSpPr>
        <p:spPr>
          <a:xfrm>
            <a:off x="4276214" y="392820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2" name="Shape 3012"/>
          <p:cNvSpPr/>
          <p:nvPr/>
        </p:nvSpPr>
        <p:spPr>
          <a:xfrm>
            <a:off x="4276214" y="4051229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3" name="Shape 3013"/>
          <p:cNvSpPr/>
          <p:nvPr/>
        </p:nvSpPr>
        <p:spPr>
          <a:xfrm>
            <a:off x="4777165" y="5787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4" name="Shape 3014"/>
          <p:cNvSpPr/>
          <p:nvPr/>
        </p:nvSpPr>
        <p:spPr>
          <a:xfrm>
            <a:off x="4777165" y="17743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5" name="Shape 3015"/>
          <p:cNvSpPr/>
          <p:nvPr/>
        </p:nvSpPr>
        <p:spPr>
          <a:xfrm>
            <a:off x="4777165" y="30001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6" name="Shape 3016"/>
          <p:cNvSpPr/>
          <p:nvPr/>
        </p:nvSpPr>
        <p:spPr>
          <a:xfrm>
            <a:off x="4896614" y="5787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7" name="Shape 3017"/>
          <p:cNvSpPr/>
          <p:nvPr/>
        </p:nvSpPr>
        <p:spPr>
          <a:xfrm>
            <a:off x="5019382" y="5787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8" name="Shape 3018"/>
          <p:cNvSpPr/>
          <p:nvPr/>
        </p:nvSpPr>
        <p:spPr>
          <a:xfrm>
            <a:off x="4896614" y="17743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9" name="Shape 3019"/>
          <p:cNvSpPr/>
          <p:nvPr/>
        </p:nvSpPr>
        <p:spPr>
          <a:xfrm>
            <a:off x="4896614" y="30001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0" name="Shape 3020"/>
          <p:cNvSpPr/>
          <p:nvPr/>
        </p:nvSpPr>
        <p:spPr>
          <a:xfrm>
            <a:off x="5019382" y="17743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1" name="Shape 3021"/>
          <p:cNvSpPr/>
          <p:nvPr/>
        </p:nvSpPr>
        <p:spPr>
          <a:xfrm>
            <a:off x="5019382" y="30001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2" name="Shape 3022"/>
          <p:cNvSpPr/>
          <p:nvPr/>
        </p:nvSpPr>
        <p:spPr>
          <a:xfrm>
            <a:off x="5251520" y="5787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3" name="Shape 3023"/>
          <p:cNvSpPr/>
          <p:nvPr/>
        </p:nvSpPr>
        <p:spPr>
          <a:xfrm>
            <a:off x="5251520" y="17743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4" name="Shape 3024"/>
          <p:cNvSpPr/>
          <p:nvPr/>
        </p:nvSpPr>
        <p:spPr>
          <a:xfrm>
            <a:off x="5251520" y="30001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5" name="Shape 3025"/>
          <p:cNvSpPr/>
          <p:nvPr/>
        </p:nvSpPr>
        <p:spPr>
          <a:xfrm>
            <a:off x="5370967" y="5787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6" name="Shape 3026"/>
          <p:cNvSpPr/>
          <p:nvPr/>
        </p:nvSpPr>
        <p:spPr>
          <a:xfrm>
            <a:off x="5493736" y="5787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7" name="Shape 3027"/>
          <p:cNvSpPr/>
          <p:nvPr/>
        </p:nvSpPr>
        <p:spPr>
          <a:xfrm>
            <a:off x="5370967" y="17743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8" name="Shape 3028"/>
          <p:cNvSpPr/>
          <p:nvPr/>
        </p:nvSpPr>
        <p:spPr>
          <a:xfrm>
            <a:off x="5370967" y="30001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9" name="Shape 3029"/>
          <p:cNvSpPr/>
          <p:nvPr/>
        </p:nvSpPr>
        <p:spPr>
          <a:xfrm>
            <a:off x="5493736" y="17743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0" name="Shape 3030"/>
          <p:cNvSpPr/>
          <p:nvPr/>
        </p:nvSpPr>
        <p:spPr>
          <a:xfrm>
            <a:off x="5493736" y="30001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1" name="Shape 3031"/>
          <p:cNvSpPr/>
          <p:nvPr/>
        </p:nvSpPr>
        <p:spPr>
          <a:xfrm>
            <a:off x="5708173" y="5787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2" name="Shape 3032"/>
          <p:cNvSpPr/>
          <p:nvPr/>
        </p:nvSpPr>
        <p:spPr>
          <a:xfrm>
            <a:off x="5708173" y="17743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3" name="Shape 3033"/>
          <p:cNvSpPr/>
          <p:nvPr/>
        </p:nvSpPr>
        <p:spPr>
          <a:xfrm>
            <a:off x="5708173" y="30001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4" name="Shape 3034"/>
          <p:cNvSpPr/>
          <p:nvPr/>
        </p:nvSpPr>
        <p:spPr>
          <a:xfrm>
            <a:off x="5827621" y="5787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5" name="Shape 3035"/>
          <p:cNvSpPr/>
          <p:nvPr/>
        </p:nvSpPr>
        <p:spPr>
          <a:xfrm>
            <a:off x="5950389" y="5787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6" name="Shape 3036"/>
          <p:cNvSpPr/>
          <p:nvPr/>
        </p:nvSpPr>
        <p:spPr>
          <a:xfrm>
            <a:off x="5827621" y="17743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7" name="Shape 3037"/>
          <p:cNvSpPr/>
          <p:nvPr/>
        </p:nvSpPr>
        <p:spPr>
          <a:xfrm>
            <a:off x="5827621" y="30001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8" name="Shape 3038"/>
          <p:cNvSpPr/>
          <p:nvPr/>
        </p:nvSpPr>
        <p:spPr>
          <a:xfrm>
            <a:off x="5950389" y="17743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9" name="Shape 3039"/>
          <p:cNvSpPr/>
          <p:nvPr/>
        </p:nvSpPr>
        <p:spPr>
          <a:xfrm>
            <a:off x="5950389" y="30001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0" name="Shape 3040"/>
          <p:cNvSpPr/>
          <p:nvPr/>
        </p:nvSpPr>
        <p:spPr>
          <a:xfrm>
            <a:off x="6174631" y="5817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1" name="Shape 3041"/>
          <p:cNvSpPr/>
          <p:nvPr/>
        </p:nvSpPr>
        <p:spPr>
          <a:xfrm>
            <a:off x="6174631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2" name="Shape 3042"/>
          <p:cNvSpPr/>
          <p:nvPr/>
        </p:nvSpPr>
        <p:spPr>
          <a:xfrm>
            <a:off x="6174631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3" name="Shape 3043"/>
          <p:cNvSpPr/>
          <p:nvPr/>
        </p:nvSpPr>
        <p:spPr>
          <a:xfrm>
            <a:off x="6294078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4" name="Shape 3044"/>
          <p:cNvSpPr/>
          <p:nvPr/>
        </p:nvSpPr>
        <p:spPr>
          <a:xfrm>
            <a:off x="6416846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5" name="Shape 3045"/>
          <p:cNvSpPr/>
          <p:nvPr/>
        </p:nvSpPr>
        <p:spPr>
          <a:xfrm>
            <a:off x="6294078" y="17773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6" name="Shape 3046"/>
          <p:cNvSpPr/>
          <p:nvPr/>
        </p:nvSpPr>
        <p:spPr>
          <a:xfrm>
            <a:off x="6294078" y="30031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7" name="Shape 3047"/>
          <p:cNvSpPr/>
          <p:nvPr/>
        </p:nvSpPr>
        <p:spPr>
          <a:xfrm>
            <a:off x="6416846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8" name="Shape 3048"/>
          <p:cNvSpPr/>
          <p:nvPr/>
        </p:nvSpPr>
        <p:spPr>
          <a:xfrm>
            <a:off x="6416846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9" name="Shape 3049"/>
          <p:cNvSpPr/>
          <p:nvPr/>
        </p:nvSpPr>
        <p:spPr>
          <a:xfrm>
            <a:off x="6628781" y="5817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0" name="Shape 3050"/>
          <p:cNvSpPr/>
          <p:nvPr/>
        </p:nvSpPr>
        <p:spPr>
          <a:xfrm>
            <a:off x="6628781" y="17773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1" name="Shape 3051"/>
          <p:cNvSpPr/>
          <p:nvPr/>
        </p:nvSpPr>
        <p:spPr>
          <a:xfrm>
            <a:off x="6628781" y="30031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2" name="Shape 3052"/>
          <p:cNvSpPr/>
          <p:nvPr/>
        </p:nvSpPr>
        <p:spPr>
          <a:xfrm>
            <a:off x="6748228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3" name="Shape 3053"/>
          <p:cNvSpPr/>
          <p:nvPr/>
        </p:nvSpPr>
        <p:spPr>
          <a:xfrm>
            <a:off x="6870996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4" name="Shape 3054"/>
          <p:cNvSpPr/>
          <p:nvPr/>
        </p:nvSpPr>
        <p:spPr>
          <a:xfrm>
            <a:off x="6748228" y="17773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5" name="Shape 3055"/>
          <p:cNvSpPr/>
          <p:nvPr/>
        </p:nvSpPr>
        <p:spPr>
          <a:xfrm>
            <a:off x="6748228" y="30031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6" name="Shape 3056"/>
          <p:cNvSpPr/>
          <p:nvPr/>
        </p:nvSpPr>
        <p:spPr>
          <a:xfrm>
            <a:off x="6870996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7" name="Shape 3057"/>
          <p:cNvSpPr/>
          <p:nvPr/>
        </p:nvSpPr>
        <p:spPr>
          <a:xfrm>
            <a:off x="6870996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8" name="Shape 3058"/>
          <p:cNvSpPr/>
          <p:nvPr/>
        </p:nvSpPr>
        <p:spPr>
          <a:xfrm>
            <a:off x="7082931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9" name="Shape 3059"/>
          <p:cNvSpPr/>
          <p:nvPr/>
        </p:nvSpPr>
        <p:spPr>
          <a:xfrm>
            <a:off x="7082931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0" name="Shape 3060"/>
          <p:cNvSpPr/>
          <p:nvPr/>
        </p:nvSpPr>
        <p:spPr>
          <a:xfrm>
            <a:off x="7082931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1" name="Shape 3061"/>
          <p:cNvSpPr/>
          <p:nvPr/>
        </p:nvSpPr>
        <p:spPr>
          <a:xfrm>
            <a:off x="7202379" y="5817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2" name="Shape 3062"/>
          <p:cNvSpPr/>
          <p:nvPr/>
        </p:nvSpPr>
        <p:spPr>
          <a:xfrm>
            <a:off x="7325148" y="5817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3" name="Shape 3063"/>
          <p:cNvSpPr/>
          <p:nvPr/>
        </p:nvSpPr>
        <p:spPr>
          <a:xfrm>
            <a:off x="7202379" y="17773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4" name="Shape 3064"/>
          <p:cNvSpPr/>
          <p:nvPr/>
        </p:nvSpPr>
        <p:spPr>
          <a:xfrm>
            <a:off x="7202379" y="30031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5" name="Shape 3065"/>
          <p:cNvSpPr/>
          <p:nvPr/>
        </p:nvSpPr>
        <p:spPr>
          <a:xfrm>
            <a:off x="7325148" y="17773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6" name="Shape 3066"/>
          <p:cNvSpPr/>
          <p:nvPr/>
        </p:nvSpPr>
        <p:spPr>
          <a:xfrm>
            <a:off x="7325148" y="30031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7" name="Shape 3067"/>
          <p:cNvSpPr/>
          <p:nvPr/>
        </p:nvSpPr>
        <p:spPr>
          <a:xfrm>
            <a:off x="7502066" y="5877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8" name="Shape 3068"/>
          <p:cNvSpPr/>
          <p:nvPr/>
        </p:nvSpPr>
        <p:spPr>
          <a:xfrm>
            <a:off x="7502066" y="17833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9" name="Shape 3069"/>
          <p:cNvSpPr/>
          <p:nvPr/>
        </p:nvSpPr>
        <p:spPr>
          <a:xfrm>
            <a:off x="7502066" y="30091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0" name="Shape 3070"/>
          <p:cNvSpPr/>
          <p:nvPr/>
        </p:nvSpPr>
        <p:spPr>
          <a:xfrm>
            <a:off x="7621600" y="5877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1" name="Shape 3071"/>
          <p:cNvSpPr/>
          <p:nvPr/>
        </p:nvSpPr>
        <p:spPr>
          <a:xfrm>
            <a:off x="7744368" y="5877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2" name="Shape 3072"/>
          <p:cNvSpPr/>
          <p:nvPr/>
        </p:nvSpPr>
        <p:spPr>
          <a:xfrm>
            <a:off x="7621600" y="17833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3" name="Shape 3073"/>
          <p:cNvSpPr/>
          <p:nvPr/>
        </p:nvSpPr>
        <p:spPr>
          <a:xfrm>
            <a:off x="7621600" y="30091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4" name="Shape 3074"/>
          <p:cNvSpPr/>
          <p:nvPr/>
        </p:nvSpPr>
        <p:spPr>
          <a:xfrm>
            <a:off x="7744368" y="17833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5" name="Shape 3075"/>
          <p:cNvSpPr/>
          <p:nvPr/>
        </p:nvSpPr>
        <p:spPr>
          <a:xfrm>
            <a:off x="7744368" y="30091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6" name="Shape 3076"/>
          <p:cNvSpPr/>
          <p:nvPr/>
        </p:nvSpPr>
        <p:spPr>
          <a:xfrm>
            <a:off x="7978923" y="5877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7" name="Shape 3077"/>
          <p:cNvSpPr/>
          <p:nvPr/>
        </p:nvSpPr>
        <p:spPr>
          <a:xfrm>
            <a:off x="7978923" y="17833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8" name="Shape 3078"/>
          <p:cNvSpPr/>
          <p:nvPr/>
        </p:nvSpPr>
        <p:spPr>
          <a:xfrm>
            <a:off x="7978923" y="30091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9" name="Shape 3079"/>
          <p:cNvSpPr/>
          <p:nvPr/>
        </p:nvSpPr>
        <p:spPr>
          <a:xfrm>
            <a:off x="8098371" y="5877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0" name="Shape 3080"/>
          <p:cNvSpPr/>
          <p:nvPr/>
        </p:nvSpPr>
        <p:spPr>
          <a:xfrm>
            <a:off x="8221139" y="5877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1" name="Shape 3081"/>
          <p:cNvSpPr/>
          <p:nvPr/>
        </p:nvSpPr>
        <p:spPr>
          <a:xfrm>
            <a:off x="8098371" y="17833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2" name="Shape 3082"/>
          <p:cNvSpPr/>
          <p:nvPr/>
        </p:nvSpPr>
        <p:spPr>
          <a:xfrm>
            <a:off x="8098371" y="30091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3" name="Shape 3083"/>
          <p:cNvSpPr/>
          <p:nvPr/>
        </p:nvSpPr>
        <p:spPr>
          <a:xfrm>
            <a:off x="8221139" y="17833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4" name="Shape 3084"/>
          <p:cNvSpPr/>
          <p:nvPr/>
        </p:nvSpPr>
        <p:spPr>
          <a:xfrm>
            <a:off x="8221139" y="30091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5" name="Shape 3085"/>
          <p:cNvSpPr/>
          <p:nvPr/>
        </p:nvSpPr>
        <p:spPr>
          <a:xfrm>
            <a:off x="8433073" y="5877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6" name="Shape 3086"/>
          <p:cNvSpPr/>
          <p:nvPr/>
        </p:nvSpPr>
        <p:spPr>
          <a:xfrm>
            <a:off x="8433073" y="17833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7" name="Shape 3087"/>
          <p:cNvSpPr/>
          <p:nvPr/>
        </p:nvSpPr>
        <p:spPr>
          <a:xfrm>
            <a:off x="8433073" y="30091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8" name="Shape 3088"/>
          <p:cNvSpPr/>
          <p:nvPr/>
        </p:nvSpPr>
        <p:spPr>
          <a:xfrm>
            <a:off x="8552521" y="5877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9" name="Shape 3089"/>
          <p:cNvSpPr/>
          <p:nvPr/>
        </p:nvSpPr>
        <p:spPr>
          <a:xfrm>
            <a:off x="8675289" y="5877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0" name="Shape 3090"/>
          <p:cNvSpPr/>
          <p:nvPr/>
        </p:nvSpPr>
        <p:spPr>
          <a:xfrm>
            <a:off x="8552521" y="17833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1" name="Shape 3091"/>
          <p:cNvSpPr/>
          <p:nvPr/>
        </p:nvSpPr>
        <p:spPr>
          <a:xfrm>
            <a:off x="8552521" y="30091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2" name="Shape 3092"/>
          <p:cNvSpPr/>
          <p:nvPr/>
        </p:nvSpPr>
        <p:spPr>
          <a:xfrm>
            <a:off x="8675289" y="17833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3" name="Shape 3093"/>
          <p:cNvSpPr/>
          <p:nvPr/>
        </p:nvSpPr>
        <p:spPr>
          <a:xfrm>
            <a:off x="8675289" y="30091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4" name="Shape 3094"/>
          <p:cNvSpPr/>
          <p:nvPr/>
        </p:nvSpPr>
        <p:spPr>
          <a:xfrm>
            <a:off x="5251520" y="47793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5" name="Shape 3095"/>
          <p:cNvSpPr/>
          <p:nvPr/>
        </p:nvSpPr>
        <p:spPr>
          <a:xfrm>
            <a:off x="5251520" y="597046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6" name="Shape 3096"/>
          <p:cNvSpPr/>
          <p:nvPr/>
        </p:nvSpPr>
        <p:spPr>
          <a:xfrm>
            <a:off x="5251520" y="72007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7" name="Shape 3097"/>
          <p:cNvSpPr/>
          <p:nvPr/>
        </p:nvSpPr>
        <p:spPr>
          <a:xfrm>
            <a:off x="5370967" y="47793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8" name="Shape 3098"/>
          <p:cNvSpPr/>
          <p:nvPr/>
        </p:nvSpPr>
        <p:spPr>
          <a:xfrm>
            <a:off x="5493736" y="47793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9" name="Shape 3099"/>
          <p:cNvSpPr/>
          <p:nvPr/>
        </p:nvSpPr>
        <p:spPr>
          <a:xfrm>
            <a:off x="5370967" y="597046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0" name="Shape 3100"/>
          <p:cNvSpPr/>
          <p:nvPr/>
        </p:nvSpPr>
        <p:spPr>
          <a:xfrm>
            <a:off x="5370967" y="720070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1" name="Shape 3101"/>
          <p:cNvSpPr/>
          <p:nvPr/>
        </p:nvSpPr>
        <p:spPr>
          <a:xfrm>
            <a:off x="5493736" y="597046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2" name="Shape 3102"/>
          <p:cNvSpPr/>
          <p:nvPr/>
        </p:nvSpPr>
        <p:spPr>
          <a:xfrm>
            <a:off x="5493736" y="72007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3" name="Shape 3103"/>
          <p:cNvSpPr/>
          <p:nvPr/>
        </p:nvSpPr>
        <p:spPr>
          <a:xfrm>
            <a:off x="4777165" y="47793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4" name="Shape 3104"/>
          <p:cNvSpPr/>
          <p:nvPr/>
        </p:nvSpPr>
        <p:spPr>
          <a:xfrm>
            <a:off x="4777165" y="597046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5" name="Shape 3105"/>
          <p:cNvSpPr/>
          <p:nvPr/>
        </p:nvSpPr>
        <p:spPr>
          <a:xfrm>
            <a:off x="4777165" y="72007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6" name="Shape 3106"/>
          <p:cNvSpPr/>
          <p:nvPr/>
        </p:nvSpPr>
        <p:spPr>
          <a:xfrm>
            <a:off x="4896614" y="477930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7" name="Shape 3107"/>
          <p:cNvSpPr/>
          <p:nvPr/>
        </p:nvSpPr>
        <p:spPr>
          <a:xfrm>
            <a:off x="5019382" y="477930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8" name="Shape 3108"/>
          <p:cNvSpPr/>
          <p:nvPr/>
        </p:nvSpPr>
        <p:spPr>
          <a:xfrm>
            <a:off x="4896614" y="597046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9" name="Shape 3109"/>
          <p:cNvSpPr/>
          <p:nvPr/>
        </p:nvSpPr>
        <p:spPr>
          <a:xfrm>
            <a:off x="4896614" y="720070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0" name="Shape 3110"/>
          <p:cNvSpPr/>
          <p:nvPr/>
        </p:nvSpPr>
        <p:spPr>
          <a:xfrm>
            <a:off x="5019382" y="597046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1" name="Shape 3111"/>
          <p:cNvSpPr/>
          <p:nvPr/>
        </p:nvSpPr>
        <p:spPr>
          <a:xfrm>
            <a:off x="5019382" y="720070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2" name="Shape 3112"/>
          <p:cNvSpPr/>
          <p:nvPr/>
        </p:nvSpPr>
        <p:spPr>
          <a:xfrm>
            <a:off x="5708173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3" name="Shape 3113"/>
          <p:cNvSpPr/>
          <p:nvPr/>
        </p:nvSpPr>
        <p:spPr>
          <a:xfrm>
            <a:off x="5708173" y="59704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4" name="Shape 3114"/>
          <p:cNvSpPr/>
          <p:nvPr/>
        </p:nvSpPr>
        <p:spPr>
          <a:xfrm>
            <a:off x="5708173" y="72007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5" name="Shape 3115"/>
          <p:cNvSpPr/>
          <p:nvPr/>
        </p:nvSpPr>
        <p:spPr>
          <a:xfrm>
            <a:off x="5827621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6" name="Shape 3116"/>
          <p:cNvSpPr/>
          <p:nvPr/>
        </p:nvSpPr>
        <p:spPr>
          <a:xfrm>
            <a:off x="5950389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7" name="Shape 3117"/>
          <p:cNvSpPr/>
          <p:nvPr/>
        </p:nvSpPr>
        <p:spPr>
          <a:xfrm>
            <a:off x="5827621" y="59704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8" name="Shape 3118"/>
          <p:cNvSpPr/>
          <p:nvPr/>
        </p:nvSpPr>
        <p:spPr>
          <a:xfrm>
            <a:off x="5827621" y="720070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9" name="Shape 3119"/>
          <p:cNvSpPr/>
          <p:nvPr/>
        </p:nvSpPr>
        <p:spPr>
          <a:xfrm>
            <a:off x="5950389" y="59704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0" name="Shape 3120"/>
          <p:cNvSpPr/>
          <p:nvPr/>
        </p:nvSpPr>
        <p:spPr>
          <a:xfrm>
            <a:off x="5950389" y="72007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1" name="Shape 3121"/>
          <p:cNvSpPr/>
          <p:nvPr/>
        </p:nvSpPr>
        <p:spPr>
          <a:xfrm>
            <a:off x="6174631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2" name="Shape 3122"/>
          <p:cNvSpPr/>
          <p:nvPr/>
        </p:nvSpPr>
        <p:spPr>
          <a:xfrm>
            <a:off x="6174631" y="59704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3" name="Shape 3123"/>
          <p:cNvSpPr/>
          <p:nvPr/>
        </p:nvSpPr>
        <p:spPr>
          <a:xfrm>
            <a:off x="6174631" y="720070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4" name="Shape 3124"/>
          <p:cNvSpPr/>
          <p:nvPr/>
        </p:nvSpPr>
        <p:spPr>
          <a:xfrm>
            <a:off x="6294078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5" name="Shape 3125"/>
          <p:cNvSpPr/>
          <p:nvPr/>
        </p:nvSpPr>
        <p:spPr>
          <a:xfrm>
            <a:off x="6416846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6" name="Shape 3126"/>
          <p:cNvSpPr/>
          <p:nvPr/>
        </p:nvSpPr>
        <p:spPr>
          <a:xfrm>
            <a:off x="6294078" y="59704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7" name="Shape 3127"/>
          <p:cNvSpPr/>
          <p:nvPr/>
        </p:nvSpPr>
        <p:spPr>
          <a:xfrm>
            <a:off x="6294078" y="720070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8" name="Shape 3128"/>
          <p:cNvSpPr/>
          <p:nvPr/>
        </p:nvSpPr>
        <p:spPr>
          <a:xfrm>
            <a:off x="6416846" y="59704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9" name="Shape 3129"/>
          <p:cNvSpPr/>
          <p:nvPr/>
        </p:nvSpPr>
        <p:spPr>
          <a:xfrm>
            <a:off x="6416846" y="72007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0" name="Shape 3130"/>
          <p:cNvSpPr/>
          <p:nvPr/>
        </p:nvSpPr>
        <p:spPr>
          <a:xfrm>
            <a:off x="6628781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1" name="Shape 3131"/>
          <p:cNvSpPr/>
          <p:nvPr/>
        </p:nvSpPr>
        <p:spPr>
          <a:xfrm>
            <a:off x="6628781" y="59704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2" name="Shape 3132"/>
          <p:cNvSpPr/>
          <p:nvPr/>
        </p:nvSpPr>
        <p:spPr>
          <a:xfrm>
            <a:off x="6628781" y="72007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3" name="Shape 3133"/>
          <p:cNvSpPr/>
          <p:nvPr/>
        </p:nvSpPr>
        <p:spPr>
          <a:xfrm>
            <a:off x="6748228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4" name="Shape 3134"/>
          <p:cNvSpPr/>
          <p:nvPr/>
        </p:nvSpPr>
        <p:spPr>
          <a:xfrm>
            <a:off x="6870996" y="47793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5" name="Shape 3135"/>
          <p:cNvSpPr/>
          <p:nvPr/>
        </p:nvSpPr>
        <p:spPr>
          <a:xfrm>
            <a:off x="6748228" y="597046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6" name="Shape 3136"/>
          <p:cNvSpPr/>
          <p:nvPr/>
        </p:nvSpPr>
        <p:spPr>
          <a:xfrm>
            <a:off x="6748228" y="720070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7" name="Shape 3137"/>
          <p:cNvSpPr/>
          <p:nvPr/>
        </p:nvSpPr>
        <p:spPr>
          <a:xfrm>
            <a:off x="6870996" y="59704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8" name="Shape 3138"/>
          <p:cNvSpPr/>
          <p:nvPr/>
        </p:nvSpPr>
        <p:spPr>
          <a:xfrm>
            <a:off x="6870996" y="720070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9" name="Shape 3139"/>
          <p:cNvSpPr/>
          <p:nvPr/>
        </p:nvSpPr>
        <p:spPr>
          <a:xfrm>
            <a:off x="7082931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0" name="Shape 3140"/>
          <p:cNvSpPr/>
          <p:nvPr/>
        </p:nvSpPr>
        <p:spPr>
          <a:xfrm>
            <a:off x="7082931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1" name="Shape 3141"/>
          <p:cNvSpPr/>
          <p:nvPr/>
        </p:nvSpPr>
        <p:spPr>
          <a:xfrm>
            <a:off x="7082931" y="72037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2" name="Shape 3142"/>
          <p:cNvSpPr/>
          <p:nvPr/>
        </p:nvSpPr>
        <p:spPr>
          <a:xfrm>
            <a:off x="7202379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3" name="Shape 3143"/>
          <p:cNvSpPr/>
          <p:nvPr/>
        </p:nvSpPr>
        <p:spPr>
          <a:xfrm>
            <a:off x="7325148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4" name="Shape 3144"/>
          <p:cNvSpPr/>
          <p:nvPr/>
        </p:nvSpPr>
        <p:spPr>
          <a:xfrm>
            <a:off x="7202379" y="59734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5" name="Shape 3145"/>
          <p:cNvSpPr/>
          <p:nvPr/>
        </p:nvSpPr>
        <p:spPr>
          <a:xfrm>
            <a:off x="7202379" y="72037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6" name="Shape 3146"/>
          <p:cNvSpPr/>
          <p:nvPr/>
        </p:nvSpPr>
        <p:spPr>
          <a:xfrm>
            <a:off x="7325148" y="59734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7" name="Shape 3147"/>
          <p:cNvSpPr/>
          <p:nvPr/>
        </p:nvSpPr>
        <p:spPr>
          <a:xfrm>
            <a:off x="7325148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8" name="Shape 3148"/>
          <p:cNvSpPr/>
          <p:nvPr/>
        </p:nvSpPr>
        <p:spPr>
          <a:xfrm>
            <a:off x="7502066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9" name="Shape 3149"/>
          <p:cNvSpPr/>
          <p:nvPr/>
        </p:nvSpPr>
        <p:spPr>
          <a:xfrm>
            <a:off x="7502066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0" name="Shape 3150"/>
          <p:cNvSpPr/>
          <p:nvPr/>
        </p:nvSpPr>
        <p:spPr>
          <a:xfrm>
            <a:off x="7502066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1" name="Shape 3151"/>
          <p:cNvSpPr/>
          <p:nvPr/>
        </p:nvSpPr>
        <p:spPr>
          <a:xfrm>
            <a:off x="7621600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2" name="Shape 3152"/>
          <p:cNvSpPr/>
          <p:nvPr/>
        </p:nvSpPr>
        <p:spPr>
          <a:xfrm>
            <a:off x="7744368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3" name="Shape 3153"/>
          <p:cNvSpPr/>
          <p:nvPr/>
        </p:nvSpPr>
        <p:spPr>
          <a:xfrm>
            <a:off x="7621600" y="59734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4" name="Shape 3154"/>
          <p:cNvSpPr/>
          <p:nvPr/>
        </p:nvSpPr>
        <p:spPr>
          <a:xfrm>
            <a:off x="7621600" y="72037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5" name="Shape 3155"/>
          <p:cNvSpPr/>
          <p:nvPr/>
        </p:nvSpPr>
        <p:spPr>
          <a:xfrm>
            <a:off x="7744368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6" name="Shape 3156"/>
          <p:cNvSpPr/>
          <p:nvPr/>
        </p:nvSpPr>
        <p:spPr>
          <a:xfrm>
            <a:off x="7744368" y="72037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7" name="Shape 3157"/>
          <p:cNvSpPr/>
          <p:nvPr/>
        </p:nvSpPr>
        <p:spPr>
          <a:xfrm>
            <a:off x="7978923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8" name="Shape 3158"/>
          <p:cNvSpPr/>
          <p:nvPr/>
        </p:nvSpPr>
        <p:spPr>
          <a:xfrm>
            <a:off x="7978923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9" name="Shape 3159"/>
          <p:cNvSpPr/>
          <p:nvPr/>
        </p:nvSpPr>
        <p:spPr>
          <a:xfrm>
            <a:off x="7978923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0" name="Shape 3160"/>
          <p:cNvSpPr/>
          <p:nvPr/>
        </p:nvSpPr>
        <p:spPr>
          <a:xfrm>
            <a:off x="8098371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1" name="Shape 3161"/>
          <p:cNvSpPr/>
          <p:nvPr/>
        </p:nvSpPr>
        <p:spPr>
          <a:xfrm>
            <a:off x="8221139" y="478230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2" name="Shape 3162"/>
          <p:cNvSpPr/>
          <p:nvPr/>
        </p:nvSpPr>
        <p:spPr>
          <a:xfrm>
            <a:off x="8098371" y="597346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3" name="Shape 3163"/>
          <p:cNvSpPr/>
          <p:nvPr/>
        </p:nvSpPr>
        <p:spPr>
          <a:xfrm>
            <a:off x="8098371" y="720370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4" name="Shape 3164"/>
          <p:cNvSpPr/>
          <p:nvPr/>
        </p:nvSpPr>
        <p:spPr>
          <a:xfrm>
            <a:off x="8221139" y="59734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5" name="Shape 3165"/>
          <p:cNvSpPr/>
          <p:nvPr/>
        </p:nvSpPr>
        <p:spPr>
          <a:xfrm>
            <a:off x="8221139" y="720370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6" name="Shape 3166"/>
          <p:cNvSpPr/>
          <p:nvPr/>
        </p:nvSpPr>
        <p:spPr>
          <a:xfrm>
            <a:off x="8433073" y="478830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7" name="Shape 3167"/>
          <p:cNvSpPr/>
          <p:nvPr/>
        </p:nvSpPr>
        <p:spPr>
          <a:xfrm>
            <a:off x="8433073" y="59794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8" name="Shape 3168"/>
          <p:cNvSpPr/>
          <p:nvPr/>
        </p:nvSpPr>
        <p:spPr>
          <a:xfrm>
            <a:off x="8433073" y="720970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9" name="Shape 3169"/>
          <p:cNvSpPr/>
          <p:nvPr/>
        </p:nvSpPr>
        <p:spPr>
          <a:xfrm>
            <a:off x="8552521" y="478830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0" name="Shape 3170"/>
          <p:cNvSpPr/>
          <p:nvPr/>
        </p:nvSpPr>
        <p:spPr>
          <a:xfrm>
            <a:off x="8675289" y="478830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1" name="Shape 3171"/>
          <p:cNvSpPr/>
          <p:nvPr/>
        </p:nvSpPr>
        <p:spPr>
          <a:xfrm>
            <a:off x="8552521" y="597946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2" name="Shape 3172"/>
          <p:cNvSpPr/>
          <p:nvPr/>
        </p:nvSpPr>
        <p:spPr>
          <a:xfrm>
            <a:off x="8552521" y="720970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3" name="Shape 3173"/>
          <p:cNvSpPr/>
          <p:nvPr/>
        </p:nvSpPr>
        <p:spPr>
          <a:xfrm>
            <a:off x="8675289" y="59794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4" name="Shape 3174"/>
          <p:cNvSpPr/>
          <p:nvPr/>
        </p:nvSpPr>
        <p:spPr>
          <a:xfrm>
            <a:off x="8675289" y="720970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5" name="Shape 3175"/>
          <p:cNvSpPr/>
          <p:nvPr/>
        </p:nvSpPr>
        <p:spPr>
          <a:xfrm>
            <a:off x="4777165" y="88578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6" name="Shape 3176"/>
          <p:cNvSpPr/>
          <p:nvPr/>
        </p:nvSpPr>
        <p:spPr>
          <a:xfrm>
            <a:off x="4777165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7" name="Shape 3177"/>
          <p:cNvSpPr/>
          <p:nvPr/>
        </p:nvSpPr>
        <p:spPr>
          <a:xfrm>
            <a:off x="4777165" y="11279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8" name="Shape 3178"/>
          <p:cNvSpPr/>
          <p:nvPr/>
        </p:nvSpPr>
        <p:spPr>
          <a:xfrm>
            <a:off x="4896614" y="88578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9" name="Shape 3179"/>
          <p:cNvSpPr/>
          <p:nvPr/>
        </p:nvSpPr>
        <p:spPr>
          <a:xfrm>
            <a:off x="5019382" y="88578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0" name="Shape 3180"/>
          <p:cNvSpPr/>
          <p:nvPr/>
        </p:nvSpPr>
        <p:spPr>
          <a:xfrm>
            <a:off x="4896614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1" name="Shape 3181"/>
          <p:cNvSpPr/>
          <p:nvPr/>
        </p:nvSpPr>
        <p:spPr>
          <a:xfrm>
            <a:off x="4896614" y="11279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2" name="Shape 3182"/>
          <p:cNvSpPr/>
          <p:nvPr/>
        </p:nvSpPr>
        <p:spPr>
          <a:xfrm>
            <a:off x="5019382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3" name="Shape 3183"/>
          <p:cNvSpPr/>
          <p:nvPr/>
        </p:nvSpPr>
        <p:spPr>
          <a:xfrm>
            <a:off x="5019382" y="11279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4" name="Shape 3184"/>
          <p:cNvSpPr/>
          <p:nvPr/>
        </p:nvSpPr>
        <p:spPr>
          <a:xfrm>
            <a:off x="5251520" y="88578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5" name="Shape 3185"/>
          <p:cNvSpPr/>
          <p:nvPr/>
        </p:nvSpPr>
        <p:spPr>
          <a:xfrm>
            <a:off x="5251520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6" name="Shape 3186"/>
          <p:cNvSpPr/>
          <p:nvPr/>
        </p:nvSpPr>
        <p:spPr>
          <a:xfrm>
            <a:off x="5251520" y="11279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7" name="Shape 3187"/>
          <p:cNvSpPr/>
          <p:nvPr/>
        </p:nvSpPr>
        <p:spPr>
          <a:xfrm>
            <a:off x="5370967" y="88578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8" name="Shape 3188"/>
          <p:cNvSpPr/>
          <p:nvPr/>
        </p:nvSpPr>
        <p:spPr>
          <a:xfrm>
            <a:off x="5493736" y="88578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9" name="Shape 3189"/>
          <p:cNvSpPr/>
          <p:nvPr/>
        </p:nvSpPr>
        <p:spPr>
          <a:xfrm>
            <a:off x="5370967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0" name="Shape 3190"/>
          <p:cNvSpPr/>
          <p:nvPr/>
        </p:nvSpPr>
        <p:spPr>
          <a:xfrm>
            <a:off x="5370967" y="11279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1" name="Shape 3191"/>
          <p:cNvSpPr/>
          <p:nvPr/>
        </p:nvSpPr>
        <p:spPr>
          <a:xfrm>
            <a:off x="5493736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2" name="Shape 3192"/>
          <p:cNvSpPr/>
          <p:nvPr/>
        </p:nvSpPr>
        <p:spPr>
          <a:xfrm>
            <a:off x="5493736" y="11279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3" name="Shape 3193"/>
          <p:cNvSpPr/>
          <p:nvPr/>
        </p:nvSpPr>
        <p:spPr>
          <a:xfrm>
            <a:off x="5708173" y="88578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4" name="Shape 3194"/>
          <p:cNvSpPr/>
          <p:nvPr/>
        </p:nvSpPr>
        <p:spPr>
          <a:xfrm>
            <a:off x="5708173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5" name="Shape 3195"/>
          <p:cNvSpPr/>
          <p:nvPr/>
        </p:nvSpPr>
        <p:spPr>
          <a:xfrm>
            <a:off x="5708173" y="11279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6" name="Shape 3196"/>
          <p:cNvSpPr/>
          <p:nvPr/>
        </p:nvSpPr>
        <p:spPr>
          <a:xfrm>
            <a:off x="5827621" y="88578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7" name="Shape 3197"/>
          <p:cNvSpPr/>
          <p:nvPr/>
        </p:nvSpPr>
        <p:spPr>
          <a:xfrm>
            <a:off x="5950389" y="88578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8" name="Shape 3198"/>
          <p:cNvSpPr/>
          <p:nvPr/>
        </p:nvSpPr>
        <p:spPr>
          <a:xfrm>
            <a:off x="5827621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9" name="Shape 3199"/>
          <p:cNvSpPr/>
          <p:nvPr/>
        </p:nvSpPr>
        <p:spPr>
          <a:xfrm>
            <a:off x="5827621" y="11279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0" name="Shape 3200"/>
          <p:cNvSpPr/>
          <p:nvPr/>
        </p:nvSpPr>
        <p:spPr>
          <a:xfrm>
            <a:off x="5950389" y="100534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1" name="Shape 3201"/>
          <p:cNvSpPr/>
          <p:nvPr/>
        </p:nvSpPr>
        <p:spPr>
          <a:xfrm>
            <a:off x="5950389" y="11279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2" name="Shape 3202"/>
          <p:cNvSpPr/>
          <p:nvPr/>
        </p:nvSpPr>
        <p:spPr>
          <a:xfrm>
            <a:off x="6174631" y="88608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3" name="Shape 3203"/>
          <p:cNvSpPr/>
          <p:nvPr/>
        </p:nvSpPr>
        <p:spPr>
          <a:xfrm>
            <a:off x="6174631" y="100564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4" name="Shape 3204"/>
          <p:cNvSpPr/>
          <p:nvPr/>
        </p:nvSpPr>
        <p:spPr>
          <a:xfrm>
            <a:off x="6174631" y="11282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5" name="Shape 3205"/>
          <p:cNvSpPr/>
          <p:nvPr/>
        </p:nvSpPr>
        <p:spPr>
          <a:xfrm>
            <a:off x="6294078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6" name="Shape 3206"/>
          <p:cNvSpPr/>
          <p:nvPr/>
        </p:nvSpPr>
        <p:spPr>
          <a:xfrm>
            <a:off x="6416846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7" name="Shape 3207"/>
          <p:cNvSpPr/>
          <p:nvPr/>
        </p:nvSpPr>
        <p:spPr>
          <a:xfrm>
            <a:off x="6294078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8" name="Shape 3208"/>
          <p:cNvSpPr/>
          <p:nvPr/>
        </p:nvSpPr>
        <p:spPr>
          <a:xfrm>
            <a:off x="6294078" y="11282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9" name="Shape 3209"/>
          <p:cNvSpPr/>
          <p:nvPr/>
        </p:nvSpPr>
        <p:spPr>
          <a:xfrm>
            <a:off x="6416846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0" name="Shape 3210"/>
          <p:cNvSpPr/>
          <p:nvPr/>
        </p:nvSpPr>
        <p:spPr>
          <a:xfrm>
            <a:off x="6416846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1" name="Shape 3211"/>
          <p:cNvSpPr/>
          <p:nvPr/>
        </p:nvSpPr>
        <p:spPr>
          <a:xfrm>
            <a:off x="6628781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2" name="Shape 3212"/>
          <p:cNvSpPr/>
          <p:nvPr/>
        </p:nvSpPr>
        <p:spPr>
          <a:xfrm>
            <a:off x="6628781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3" name="Shape 3213"/>
          <p:cNvSpPr/>
          <p:nvPr/>
        </p:nvSpPr>
        <p:spPr>
          <a:xfrm>
            <a:off x="6628781" y="11282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4" name="Shape 3214"/>
          <p:cNvSpPr/>
          <p:nvPr/>
        </p:nvSpPr>
        <p:spPr>
          <a:xfrm>
            <a:off x="6748228" y="88608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5" name="Shape 3215"/>
          <p:cNvSpPr/>
          <p:nvPr/>
        </p:nvSpPr>
        <p:spPr>
          <a:xfrm>
            <a:off x="6870996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6" name="Shape 3216"/>
          <p:cNvSpPr/>
          <p:nvPr/>
        </p:nvSpPr>
        <p:spPr>
          <a:xfrm>
            <a:off x="6748228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7" name="Shape 3217"/>
          <p:cNvSpPr/>
          <p:nvPr/>
        </p:nvSpPr>
        <p:spPr>
          <a:xfrm>
            <a:off x="6748228" y="11282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8" name="Shape 3218"/>
          <p:cNvSpPr/>
          <p:nvPr/>
        </p:nvSpPr>
        <p:spPr>
          <a:xfrm>
            <a:off x="6870996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9" name="Shape 3219"/>
          <p:cNvSpPr/>
          <p:nvPr/>
        </p:nvSpPr>
        <p:spPr>
          <a:xfrm>
            <a:off x="6870996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0" name="Shape 3220"/>
          <p:cNvSpPr/>
          <p:nvPr/>
        </p:nvSpPr>
        <p:spPr>
          <a:xfrm>
            <a:off x="7082931" y="88608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1" name="Shape 3221"/>
          <p:cNvSpPr/>
          <p:nvPr/>
        </p:nvSpPr>
        <p:spPr>
          <a:xfrm>
            <a:off x="7082931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2" name="Shape 3222"/>
          <p:cNvSpPr/>
          <p:nvPr/>
        </p:nvSpPr>
        <p:spPr>
          <a:xfrm>
            <a:off x="7082931" y="11282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3" name="Shape 3223"/>
          <p:cNvSpPr/>
          <p:nvPr/>
        </p:nvSpPr>
        <p:spPr>
          <a:xfrm>
            <a:off x="7202379" y="88608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4" name="Shape 3224"/>
          <p:cNvSpPr/>
          <p:nvPr/>
        </p:nvSpPr>
        <p:spPr>
          <a:xfrm>
            <a:off x="7325148" y="88608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5" name="Shape 3225"/>
          <p:cNvSpPr/>
          <p:nvPr/>
        </p:nvSpPr>
        <p:spPr>
          <a:xfrm>
            <a:off x="7202379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6" name="Shape 3226"/>
          <p:cNvSpPr/>
          <p:nvPr/>
        </p:nvSpPr>
        <p:spPr>
          <a:xfrm>
            <a:off x="7202379" y="11282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7" name="Shape 3227"/>
          <p:cNvSpPr/>
          <p:nvPr/>
        </p:nvSpPr>
        <p:spPr>
          <a:xfrm>
            <a:off x="7325148" y="100564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8" name="Shape 3228"/>
          <p:cNvSpPr/>
          <p:nvPr/>
        </p:nvSpPr>
        <p:spPr>
          <a:xfrm>
            <a:off x="7325148" y="11282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9" name="Shape 3229"/>
          <p:cNvSpPr/>
          <p:nvPr/>
        </p:nvSpPr>
        <p:spPr>
          <a:xfrm>
            <a:off x="7502066" y="88668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0" name="Shape 3230"/>
          <p:cNvSpPr/>
          <p:nvPr/>
        </p:nvSpPr>
        <p:spPr>
          <a:xfrm>
            <a:off x="7502066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1" name="Shape 3231"/>
          <p:cNvSpPr/>
          <p:nvPr/>
        </p:nvSpPr>
        <p:spPr>
          <a:xfrm>
            <a:off x="7502066" y="11288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2" name="Shape 3232"/>
          <p:cNvSpPr/>
          <p:nvPr/>
        </p:nvSpPr>
        <p:spPr>
          <a:xfrm>
            <a:off x="7621600" y="88668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3" name="Shape 3233"/>
          <p:cNvSpPr/>
          <p:nvPr/>
        </p:nvSpPr>
        <p:spPr>
          <a:xfrm>
            <a:off x="7744368" y="88668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4" name="Shape 3234"/>
          <p:cNvSpPr/>
          <p:nvPr/>
        </p:nvSpPr>
        <p:spPr>
          <a:xfrm>
            <a:off x="7621600" y="100624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5" name="Shape 3235"/>
          <p:cNvSpPr/>
          <p:nvPr/>
        </p:nvSpPr>
        <p:spPr>
          <a:xfrm>
            <a:off x="7621600" y="11288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6" name="Shape 3236"/>
          <p:cNvSpPr/>
          <p:nvPr/>
        </p:nvSpPr>
        <p:spPr>
          <a:xfrm>
            <a:off x="7744368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7" name="Shape 3237"/>
          <p:cNvSpPr/>
          <p:nvPr/>
        </p:nvSpPr>
        <p:spPr>
          <a:xfrm>
            <a:off x="7744368" y="11288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8" name="Shape 3238"/>
          <p:cNvSpPr/>
          <p:nvPr/>
        </p:nvSpPr>
        <p:spPr>
          <a:xfrm>
            <a:off x="7978923" y="88668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9" name="Shape 3239"/>
          <p:cNvSpPr/>
          <p:nvPr/>
        </p:nvSpPr>
        <p:spPr>
          <a:xfrm>
            <a:off x="7978923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0" name="Shape 3240"/>
          <p:cNvSpPr/>
          <p:nvPr/>
        </p:nvSpPr>
        <p:spPr>
          <a:xfrm>
            <a:off x="7978923" y="11288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1" name="Shape 3241"/>
          <p:cNvSpPr/>
          <p:nvPr/>
        </p:nvSpPr>
        <p:spPr>
          <a:xfrm>
            <a:off x="8098371" y="88668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2" name="Shape 3242"/>
          <p:cNvSpPr/>
          <p:nvPr/>
        </p:nvSpPr>
        <p:spPr>
          <a:xfrm>
            <a:off x="8221139" y="88668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3" name="Shape 3243"/>
          <p:cNvSpPr/>
          <p:nvPr/>
        </p:nvSpPr>
        <p:spPr>
          <a:xfrm>
            <a:off x="8098371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4" name="Shape 3244"/>
          <p:cNvSpPr/>
          <p:nvPr/>
        </p:nvSpPr>
        <p:spPr>
          <a:xfrm>
            <a:off x="8098371" y="11288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5" name="Shape 3245"/>
          <p:cNvSpPr/>
          <p:nvPr/>
        </p:nvSpPr>
        <p:spPr>
          <a:xfrm>
            <a:off x="8221139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6" name="Shape 3246"/>
          <p:cNvSpPr/>
          <p:nvPr/>
        </p:nvSpPr>
        <p:spPr>
          <a:xfrm>
            <a:off x="8221139" y="11288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7" name="Shape 3247"/>
          <p:cNvSpPr/>
          <p:nvPr/>
        </p:nvSpPr>
        <p:spPr>
          <a:xfrm>
            <a:off x="8433073" y="88668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8" name="Shape 3248"/>
          <p:cNvSpPr/>
          <p:nvPr/>
        </p:nvSpPr>
        <p:spPr>
          <a:xfrm>
            <a:off x="8433073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9" name="Shape 3249"/>
          <p:cNvSpPr/>
          <p:nvPr/>
        </p:nvSpPr>
        <p:spPr>
          <a:xfrm>
            <a:off x="8433073" y="11288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0" name="Shape 3250"/>
          <p:cNvSpPr/>
          <p:nvPr/>
        </p:nvSpPr>
        <p:spPr>
          <a:xfrm>
            <a:off x="8552521" y="88668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1" name="Shape 3251"/>
          <p:cNvSpPr/>
          <p:nvPr/>
        </p:nvSpPr>
        <p:spPr>
          <a:xfrm>
            <a:off x="8675289" y="88668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2" name="Shape 3252"/>
          <p:cNvSpPr/>
          <p:nvPr/>
        </p:nvSpPr>
        <p:spPr>
          <a:xfrm>
            <a:off x="8552521" y="100624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3" name="Shape 3253"/>
          <p:cNvSpPr/>
          <p:nvPr/>
        </p:nvSpPr>
        <p:spPr>
          <a:xfrm>
            <a:off x="8552521" y="11288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4" name="Shape 3254"/>
          <p:cNvSpPr/>
          <p:nvPr/>
        </p:nvSpPr>
        <p:spPr>
          <a:xfrm>
            <a:off x="8675289" y="100624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5" name="Shape 3255"/>
          <p:cNvSpPr/>
          <p:nvPr/>
        </p:nvSpPr>
        <p:spPr>
          <a:xfrm>
            <a:off x="8675289" y="11288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6" name="Shape 3256"/>
          <p:cNvSpPr/>
          <p:nvPr/>
        </p:nvSpPr>
        <p:spPr>
          <a:xfrm>
            <a:off x="5251520" y="13058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7" name="Shape 3257"/>
          <p:cNvSpPr/>
          <p:nvPr/>
        </p:nvSpPr>
        <p:spPr>
          <a:xfrm>
            <a:off x="5251520" y="142495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8" name="Shape 3258"/>
          <p:cNvSpPr/>
          <p:nvPr/>
        </p:nvSpPr>
        <p:spPr>
          <a:xfrm>
            <a:off x="5251520" y="154797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9" name="Shape 3259"/>
          <p:cNvSpPr/>
          <p:nvPr/>
        </p:nvSpPr>
        <p:spPr>
          <a:xfrm>
            <a:off x="5370967" y="13058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0" name="Shape 3260"/>
          <p:cNvSpPr/>
          <p:nvPr/>
        </p:nvSpPr>
        <p:spPr>
          <a:xfrm>
            <a:off x="5493736" y="13058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1" name="Shape 3261"/>
          <p:cNvSpPr/>
          <p:nvPr/>
        </p:nvSpPr>
        <p:spPr>
          <a:xfrm>
            <a:off x="5370967" y="14249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2" name="Shape 3262"/>
          <p:cNvSpPr/>
          <p:nvPr/>
        </p:nvSpPr>
        <p:spPr>
          <a:xfrm>
            <a:off x="5370967" y="154797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3" name="Shape 3263"/>
          <p:cNvSpPr/>
          <p:nvPr/>
        </p:nvSpPr>
        <p:spPr>
          <a:xfrm>
            <a:off x="5493736" y="14249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4" name="Shape 3264"/>
          <p:cNvSpPr/>
          <p:nvPr/>
        </p:nvSpPr>
        <p:spPr>
          <a:xfrm>
            <a:off x="5493736" y="154797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5" name="Shape 3265"/>
          <p:cNvSpPr/>
          <p:nvPr/>
        </p:nvSpPr>
        <p:spPr>
          <a:xfrm>
            <a:off x="4777165" y="13058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6" name="Shape 3266"/>
          <p:cNvSpPr/>
          <p:nvPr/>
        </p:nvSpPr>
        <p:spPr>
          <a:xfrm>
            <a:off x="4777165" y="14249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7" name="Shape 3267"/>
          <p:cNvSpPr/>
          <p:nvPr/>
        </p:nvSpPr>
        <p:spPr>
          <a:xfrm>
            <a:off x="4777165" y="154797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8" name="Shape 3268"/>
          <p:cNvSpPr/>
          <p:nvPr/>
        </p:nvSpPr>
        <p:spPr>
          <a:xfrm>
            <a:off x="4896614" y="13058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9" name="Shape 3269"/>
          <p:cNvSpPr/>
          <p:nvPr/>
        </p:nvSpPr>
        <p:spPr>
          <a:xfrm>
            <a:off x="5019382" y="1305838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0" name="Shape 3270"/>
          <p:cNvSpPr/>
          <p:nvPr/>
        </p:nvSpPr>
        <p:spPr>
          <a:xfrm>
            <a:off x="4896614" y="14249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1" name="Shape 3271"/>
          <p:cNvSpPr/>
          <p:nvPr/>
        </p:nvSpPr>
        <p:spPr>
          <a:xfrm>
            <a:off x="4896614" y="154797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2" name="Shape 3272"/>
          <p:cNvSpPr/>
          <p:nvPr/>
        </p:nvSpPr>
        <p:spPr>
          <a:xfrm>
            <a:off x="5019382" y="142495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3" name="Shape 3273"/>
          <p:cNvSpPr/>
          <p:nvPr/>
        </p:nvSpPr>
        <p:spPr>
          <a:xfrm>
            <a:off x="5019382" y="1547978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4" name="Shape 3274"/>
          <p:cNvSpPr/>
          <p:nvPr/>
        </p:nvSpPr>
        <p:spPr>
          <a:xfrm>
            <a:off x="5708173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5" name="Shape 3275"/>
          <p:cNvSpPr/>
          <p:nvPr/>
        </p:nvSpPr>
        <p:spPr>
          <a:xfrm>
            <a:off x="5708173" y="14249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6" name="Shape 3276"/>
          <p:cNvSpPr/>
          <p:nvPr/>
        </p:nvSpPr>
        <p:spPr>
          <a:xfrm>
            <a:off x="5708173" y="154797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7" name="Shape 3277"/>
          <p:cNvSpPr/>
          <p:nvPr/>
        </p:nvSpPr>
        <p:spPr>
          <a:xfrm>
            <a:off x="5827621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8" name="Shape 3278"/>
          <p:cNvSpPr/>
          <p:nvPr/>
        </p:nvSpPr>
        <p:spPr>
          <a:xfrm>
            <a:off x="5950389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9" name="Shape 3279"/>
          <p:cNvSpPr/>
          <p:nvPr/>
        </p:nvSpPr>
        <p:spPr>
          <a:xfrm>
            <a:off x="5827621" y="14249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0" name="Shape 3280"/>
          <p:cNvSpPr/>
          <p:nvPr/>
        </p:nvSpPr>
        <p:spPr>
          <a:xfrm>
            <a:off x="5827621" y="154797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1" name="Shape 3281"/>
          <p:cNvSpPr/>
          <p:nvPr/>
        </p:nvSpPr>
        <p:spPr>
          <a:xfrm>
            <a:off x="5950389" y="14249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2" name="Shape 3282"/>
          <p:cNvSpPr/>
          <p:nvPr/>
        </p:nvSpPr>
        <p:spPr>
          <a:xfrm>
            <a:off x="5950389" y="154797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3" name="Shape 3283"/>
          <p:cNvSpPr/>
          <p:nvPr/>
        </p:nvSpPr>
        <p:spPr>
          <a:xfrm>
            <a:off x="6174631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4" name="Shape 3284"/>
          <p:cNvSpPr/>
          <p:nvPr/>
        </p:nvSpPr>
        <p:spPr>
          <a:xfrm>
            <a:off x="6174631" y="14249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5" name="Shape 3285"/>
          <p:cNvSpPr/>
          <p:nvPr/>
        </p:nvSpPr>
        <p:spPr>
          <a:xfrm>
            <a:off x="6174631" y="154797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6" name="Shape 3286"/>
          <p:cNvSpPr/>
          <p:nvPr/>
        </p:nvSpPr>
        <p:spPr>
          <a:xfrm>
            <a:off x="6294078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7" name="Shape 3287"/>
          <p:cNvSpPr/>
          <p:nvPr/>
        </p:nvSpPr>
        <p:spPr>
          <a:xfrm>
            <a:off x="6416846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8" name="Shape 3288"/>
          <p:cNvSpPr/>
          <p:nvPr/>
        </p:nvSpPr>
        <p:spPr>
          <a:xfrm>
            <a:off x="6294078" y="14249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9" name="Shape 3289"/>
          <p:cNvSpPr/>
          <p:nvPr/>
        </p:nvSpPr>
        <p:spPr>
          <a:xfrm>
            <a:off x="6294078" y="154797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0" name="Shape 3290"/>
          <p:cNvSpPr/>
          <p:nvPr/>
        </p:nvSpPr>
        <p:spPr>
          <a:xfrm>
            <a:off x="6416846" y="14249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1" name="Shape 3291"/>
          <p:cNvSpPr/>
          <p:nvPr/>
        </p:nvSpPr>
        <p:spPr>
          <a:xfrm>
            <a:off x="6416846" y="154797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2" name="Shape 3292"/>
          <p:cNvSpPr/>
          <p:nvPr/>
        </p:nvSpPr>
        <p:spPr>
          <a:xfrm>
            <a:off x="6628781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3" name="Shape 3293"/>
          <p:cNvSpPr/>
          <p:nvPr/>
        </p:nvSpPr>
        <p:spPr>
          <a:xfrm>
            <a:off x="6628781" y="14249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4" name="Shape 3294"/>
          <p:cNvSpPr/>
          <p:nvPr/>
        </p:nvSpPr>
        <p:spPr>
          <a:xfrm>
            <a:off x="6628781" y="154797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5" name="Shape 3295"/>
          <p:cNvSpPr/>
          <p:nvPr/>
        </p:nvSpPr>
        <p:spPr>
          <a:xfrm>
            <a:off x="6748228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6" name="Shape 3296"/>
          <p:cNvSpPr/>
          <p:nvPr/>
        </p:nvSpPr>
        <p:spPr>
          <a:xfrm>
            <a:off x="6870996" y="13058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7" name="Shape 3297"/>
          <p:cNvSpPr/>
          <p:nvPr/>
        </p:nvSpPr>
        <p:spPr>
          <a:xfrm>
            <a:off x="6748228" y="14249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8" name="Shape 3298"/>
          <p:cNvSpPr/>
          <p:nvPr/>
        </p:nvSpPr>
        <p:spPr>
          <a:xfrm>
            <a:off x="6748228" y="154797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9" name="Shape 3299"/>
          <p:cNvSpPr/>
          <p:nvPr/>
        </p:nvSpPr>
        <p:spPr>
          <a:xfrm>
            <a:off x="6870996" y="14249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0" name="Shape 3300"/>
          <p:cNvSpPr/>
          <p:nvPr/>
        </p:nvSpPr>
        <p:spPr>
          <a:xfrm>
            <a:off x="6870996" y="154797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1" name="Shape 3301"/>
          <p:cNvSpPr/>
          <p:nvPr/>
        </p:nvSpPr>
        <p:spPr>
          <a:xfrm>
            <a:off x="7082931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2" name="Shape 3302"/>
          <p:cNvSpPr/>
          <p:nvPr/>
        </p:nvSpPr>
        <p:spPr>
          <a:xfrm>
            <a:off x="7082931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3" name="Shape 3303"/>
          <p:cNvSpPr/>
          <p:nvPr/>
        </p:nvSpPr>
        <p:spPr>
          <a:xfrm>
            <a:off x="7082931" y="154827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4" name="Shape 3304"/>
          <p:cNvSpPr/>
          <p:nvPr/>
        </p:nvSpPr>
        <p:spPr>
          <a:xfrm>
            <a:off x="7202379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5" name="Shape 3305"/>
          <p:cNvSpPr/>
          <p:nvPr/>
        </p:nvSpPr>
        <p:spPr>
          <a:xfrm>
            <a:off x="7325148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6" name="Shape 3306"/>
          <p:cNvSpPr/>
          <p:nvPr/>
        </p:nvSpPr>
        <p:spPr>
          <a:xfrm>
            <a:off x="7202379" y="142525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7" name="Shape 3307"/>
          <p:cNvSpPr/>
          <p:nvPr/>
        </p:nvSpPr>
        <p:spPr>
          <a:xfrm>
            <a:off x="7202379" y="154827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8" name="Shape 3308"/>
          <p:cNvSpPr/>
          <p:nvPr/>
        </p:nvSpPr>
        <p:spPr>
          <a:xfrm>
            <a:off x="7325148" y="142525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9" name="Shape 3309"/>
          <p:cNvSpPr/>
          <p:nvPr/>
        </p:nvSpPr>
        <p:spPr>
          <a:xfrm>
            <a:off x="7325148" y="154827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0" name="Shape 3310"/>
          <p:cNvSpPr/>
          <p:nvPr/>
        </p:nvSpPr>
        <p:spPr>
          <a:xfrm>
            <a:off x="7502066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1" name="Shape 3311"/>
          <p:cNvSpPr/>
          <p:nvPr/>
        </p:nvSpPr>
        <p:spPr>
          <a:xfrm>
            <a:off x="7502066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2" name="Shape 3312"/>
          <p:cNvSpPr/>
          <p:nvPr/>
        </p:nvSpPr>
        <p:spPr>
          <a:xfrm>
            <a:off x="7502066" y="154827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3" name="Shape 3313"/>
          <p:cNvSpPr/>
          <p:nvPr/>
        </p:nvSpPr>
        <p:spPr>
          <a:xfrm>
            <a:off x="7621600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4" name="Shape 3314"/>
          <p:cNvSpPr/>
          <p:nvPr/>
        </p:nvSpPr>
        <p:spPr>
          <a:xfrm>
            <a:off x="7744368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5" name="Shape 3315"/>
          <p:cNvSpPr/>
          <p:nvPr/>
        </p:nvSpPr>
        <p:spPr>
          <a:xfrm>
            <a:off x="7621600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6" name="Shape 3316"/>
          <p:cNvSpPr/>
          <p:nvPr/>
        </p:nvSpPr>
        <p:spPr>
          <a:xfrm>
            <a:off x="7621600" y="154827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7" name="Shape 3317"/>
          <p:cNvSpPr/>
          <p:nvPr/>
        </p:nvSpPr>
        <p:spPr>
          <a:xfrm>
            <a:off x="7744368" y="142525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8" name="Shape 3318"/>
          <p:cNvSpPr/>
          <p:nvPr/>
        </p:nvSpPr>
        <p:spPr>
          <a:xfrm>
            <a:off x="7744368" y="154827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9" name="Shape 3319"/>
          <p:cNvSpPr/>
          <p:nvPr/>
        </p:nvSpPr>
        <p:spPr>
          <a:xfrm>
            <a:off x="7978923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0" name="Shape 3320"/>
          <p:cNvSpPr/>
          <p:nvPr/>
        </p:nvSpPr>
        <p:spPr>
          <a:xfrm>
            <a:off x="7978923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1" name="Shape 3321"/>
          <p:cNvSpPr/>
          <p:nvPr/>
        </p:nvSpPr>
        <p:spPr>
          <a:xfrm>
            <a:off x="7978923" y="154827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2" name="Shape 3322"/>
          <p:cNvSpPr/>
          <p:nvPr/>
        </p:nvSpPr>
        <p:spPr>
          <a:xfrm>
            <a:off x="8098371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3" name="Shape 3323"/>
          <p:cNvSpPr/>
          <p:nvPr/>
        </p:nvSpPr>
        <p:spPr>
          <a:xfrm>
            <a:off x="8221139" y="13061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4" name="Shape 3324"/>
          <p:cNvSpPr/>
          <p:nvPr/>
        </p:nvSpPr>
        <p:spPr>
          <a:xfrm>
            <a:off x="8098371" y="14252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5" name="Shape 3325"/>
          <p:cNvSpPr/>
          <p:nvPr/>
        </p:nvSpPr>
        <p:spPr>
          <a:xfrm>
            <a:off x="8098371" y="154827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6" name="Shape 3326"/>
          <p:cNvSpPr/>
          <p:nvPr/>
        </p:nvSpPr>
        <p:spPr>
          <a:xfrm>
            <a:off x="8221139" y="142525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7" name="Shape 3327"/>
          <p:cNvSpPr/>
          <p:nvPr/>
        </p:nvSpPr>
        <p:spPr>
          <a:xfrm>
            <a:off x="8221139" y="1548278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8" name="Shape 3328"/>
          <p:cNvSpPr/>
          <p:nvPr/>
        </p:nvSpPr>
        <p:spPr>
          <a:xfrm>
            <a:off x="8433073" y="13067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9" name="Shape 3329"/>
          <p:cNvSpPr/>
          <p:nvPr/>
        </p:nvSpPr>
        <p:spPr>
          <a:xfrm>
            <a:off x="8433073" y="14258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0" name="Shape 3330"/>
          <p:cNvSpPr/>
          <p:nvPr/>
        </p:nvSpPr>
        <p:spPr>
          <a:xfrm>
            <a:off x="8433073" y="154887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1" name="Shape 3331"/>
          <p:cNvSpPr/>
          <p:nvPr/>
        </p:nvSpPr>
        <p:spPr>
          <a:xfrm>
            <a:off x="8552521" y="13067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2" name="Shape 3332"/>
          <p:cNvSpPr/>
          <p:nvPr/>
        </p:nvSpPr>
        <p:spPr>
          <a:xfrm>
            <a:off x="8675289" y="13067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3" name="Shape 3333"/>
          <p:cNvSpPr/>
          <p:nvPr/>
        </p:nvSpPr>
        <p:spPr>
          <a:xfrm>
            <a:off x="8552521" y="14258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4" name="Shape 3334"/>
          <p:cNvSpPr/>
          <p:nvPr/>
        </p:nvSpPr>
        <p:spPr>
          <a:xfrm>
            <a:off x="8552521" y="154887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5" name="Shape 3335"/>
          <p:cNvSpPr/>
          <p:nvPr/>
        </p:nvSpPr>
        <p:spPr>
          <a:xfrm>
            <a:off x="8675289" y="14258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6" name="Shape 3336"/>
          <p:cNvSpPr/>
          <p:nvPr/>
        </p:nvSpPr>
        <p:spPr>
          <a:xfrm>
            <a:off x="8675289" y="1548878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7" name="Shape 3337"/>
          <p:cNvSpPr/>
          <p:nvPr/>
        </p:nvSpPr>
        <p:spPr>
          <a:xfrm>
            <a:off x="4777165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8" name="Shape 3338"/>
          <p:cNvSpPr/>
          <p:nvPr/>
        </p:nvSpPr>
        <p:spPr>
          <a:xfrm>
            <a:off x="4777165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9" name="Shape 3339"/>
          <p:cNvSpPr/>
          <p:nvPr/>
        </p:nvSpPr>
        <p:spPr>
          <a:xfrm>
            <a:off x="4777165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0" name="Shape 3340"/>
          <p:cNvSpPr/>
          <p:nvPr/>
        </p:nvSpPr>
        <p:spPr>
          <a:xfrm>
            <a:off x="4896614" y="17266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1" name="Shape 3341"/>
          <p:cNvSpPr/>
          <p:nvPr/>
        </p:nvSpPr>
        <p:spPr>
          <a:xfrm>
            <a:off x="5019382" y="17266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2" name="Shape 3342"/>
          <p:cNvSpPr/>
          <p:nvPr/>
        </p:nvSpPr>
        <p:spPr>
          <a:xfrm>
            <a:off x="4896614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3" name="Shape 3343"/>
          <p:cNvSpPr/>
          <p:nvPr/>
        </p:nvSpPr>
        <p:spPr>
          <a:xfrm>
            <a:off x="4896614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4" name="Shape 3344"/>
          <p:cNvSpPr/>
          <p:nvPr/>
        </p:nvSpPr>
        <p:spPr>
          <a:xfrm>
            <a:off x="5019382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5" name="Shape 3345"/>
          <p:cNvSpPr/>
          <p:nvPr/>
        </p:nvSpPr>
        <p:spPr>
          <a:xfrm>
            <a:off x="5019382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6" name="Shape 3346"/>
          <p:cNvSpPr/>
          <p:nvPr/>
        </p:nvSpPr>
        <p:spPr>
          <a:xfrm>
            <a:off x="5251520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7" name="Shape 3347"/>
          <p:cNvSpPr/>
          <p:nvPr/>
        </p:nvSpPr>
        <p:spPr>
          <a:xfrm>
            <a:off x="5251520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8" name="Shape 3348"/>
          <p:cNvSpPr/>
          <p:nvPr/>
        </p:nvSpPr>
        <p:spPr>
          <a:xfrm>
            <a:off x="5251520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9" name="Shape 3349"/>
          <p:cNvSpPr/>
          <p:nvPr/>
        </p:nvSpPr>
        <p:spPr>
          <a:xfrm>
            <a:off x="5370967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0" name="Shape 3350"/>
          <p:cNvSpPr/>
          <p:nvPr/>
        </p:nvSpPr>
        <p:spPr>
          <a:xfrm>
            <a:off x="5493736" y="17266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1" name="Shape 3351"/>
          <p:cNvSpPr/>
          <p:nvPr/>
        </p:nvSpPr>
        <p:spPr>
          <a:xfrm>
            <a:off x="5370967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2" name="Shape 3352"/>
          <p:cNvSpPr/>
          <p:nvPr/>
        </p:nvSpPr>
        <p:spPr>
          <a:xfrm>
            <a:off x="5370967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3" name="Shape 3353"/>
          <p:cNvSpPr/>
          <p:nvPr/>
        </p:nvSpPr>
        <p:spPr>
          <a:xfrm>
            <a:off x="5493736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4" name="Shape 3354"/>
          <p:cNvSpPr/>
          <p:nvPr/>
        </p:nvSpPr>
        <p:spPr>
          <a:xfrm>
            <a:off x="5493736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5" name="Shape 3355"/>
          <p:cNvSpPr/>
          <p:nvPr/>
        </p:nvSpPr>
        <p:spPr>
          <a:xfrm>
            <a:off x="5708173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6" name="Shape 3356"/>
          <p:cNvSpPr/>
          <p:nvPr/>
        </p:nvSpPr>
        <p:spPr>
          <a:xfrm>
            <a:off x="5708173" y="184619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7" name="Shape 3357"/>
          <p:cNvSpPr/>
          <p:nvPr/>
        </p:nvSpPr>
        <p:spPr>
          <a:xfrm>
            <a:off x="5708173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8" name="Shape 3358"/>
          <p:cNvSpPr/>
          <p:nvPr/>
        </p:nvSpPr>
        <p:spPr>
          <a:xfrm>
            <a:off x="5827621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9" name="Shape 3359"/>
          <p:cNvSpPr/>
          <p:nvPr/>
        </p:nvSpPr>
        <p:spPr>
          <a:xfrm>
            <a:off x="5950389" y="17266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0" name="Shape 3360"/>
          <p:cNvSpPr/>
          <p:nvPr/>
        </p:nvSpPr>
        <p:spPr>
          <a:xfrm>
            <a:off x="5827621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1" name="Shape 3361"/>
          <p:cNvSpPr/>
          <p:nvPr/>
        </p:nvSpPr>
        <p:spPr>
          <a:xfrm>
            <a:off x="5827621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2" name="Shape 3362"/>
          <p:cNvSpPr/>
          <p:nvPr/>
        </p:nvSpPr>
        <p:spPr>
          <a:xfrm>
            <a:off x="5950389" y="184619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3" name="Shape 3363"/>
          <p:cNvSpPr/>
          <p:nvPr/>
        </p:nvSpPr>
        <p:spPr>
          <a:xfrm>
            <a:off x="5950389" y="19687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4" name="Shape 3364"/>
          <p:cNvSpPr/>
          <p:nvPr/>
        </p:nvSpPr>
        <p:spPr>
          <a:xfrm>
            <a:off x="6174631" y="17269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5" name="Shape 3365"/>
          <p:cNvSpPr/>
          <p:nvPr/>
        </p:nvSpPr>
        <p:spPr>
          <a:xfrm>
            <a:off x="6174631" y="184649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6" name="Shape 3366"/>
          <p:cNvSpPr/>
          <p:nvPr/>
        </p:nvSpPr>
        <p:spPr>
          <a:xfrm>
            <a:off x="6174631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7" name="Shape 3367"/>
          <p:cNvSpPr/>
          <p:nvPr/>
        </p:nvSpPr>
        <p:spPr>
          <a:xfrm>
            <a:off x="6294078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8" name="Shape 3368"/>
          <p:cNvSpPr/>
          <p:nvPr/>
        </p:nvSpPr>
        <p:spPr>
          <a:xfrm>
            <a:off x="6416846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9" name="Shape 3369"/>
          <p:cNvSpPr/>
          <p:nvPr/>
        </p:nvSpPr>
        <p:spPr>
          <a:xfrm>
            <a:off x="6294078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0" name="Shape 3370"/>
          <p:cNvSpPr/>
          <p:nvPr/>
        </p:nvSpPr>
        <p:spPr>
          <a:xfrm>
            <a:off x="6294078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1" name="Shape 3371"/>
          <p:cNvSpPr/>
          <p:nvPr/>
        </p:nvSpPr>
        <p:spPr>
          <a:xfrm>
            <a:off x="6416846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2" name="Shape 3372"/>
          <p:cNvSpPr/>
          <p:nvPr/>
        </p:nvSpPr>
        <p:spPr>
          <a:xfrm>
            <a:off x="6416846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3" name="Shape 3373"/>
          <p:cNvSpPr/>
          <p:nvPr/>
        </p:nvSpPr>
        <p:spPr>
          <a:xfrm>
            <a:off x="6628781" y="17269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4" name="Shape 3374"/>
          <p:cNvSpPr/>
          <p:nvPr/>
        </p:nvSpPr>
        <p:spPr>
          <a:xfrm>
            <a:off x="6628781" y="184649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5" name="Shape 3375"/>
          <p:cNvSpPr/>
          <p:nvPr/>
        </p:nvSpPr>
        <p:spPr>
          <a:xfrm>
            <a:off x="6628781" y="196907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6" name="Shape 3376"/>
          <p:cNvSpPr/>
          <p:nvPr/>
        </p:nvSpPr>
        <p:spPr>
          <a:xfrm>
            <a:off x="6748228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7" name="Shape 3377"/>
          <p:cNvSpPr/>
          <p:nvPr/>
        </p:nvSpPr>
        <p:spPr>
          <a:xfrm>
            <a:off x="6870996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8" name="Shape 3378"/>
          <p:cNvSpPr/>
          <p:nvPr/>
        </p:nvSpPr>
        <p:spPr>
          <a:xfrm>
            <a:off x="6748228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9" name="Shape 3379"/>
          <p:cNvSpPr/>
          <p:nvPr/>
        </p:nvSpPr>
        <p:spPr>
          <a:xfrm>
            <a:off x="6748228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0" name="Shape 3380"/>
          <p:cNvSpPr/>
          <p:nvPr/>
        </p:nvSpPr>
        <p:spPr>
          <a:xfrm>
            <a:off x="6870996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1" name="Shape 3381"/>
          <p:cNvSpPr/>
          <p:nvPr/>
        </p:nvSpPr>
        <p:spPr>
          <a:xfrm>
            <a:off x="6870996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2" name="Shape 3382"/>
          <p:cNvSpPr/>
          <p:nvPr/>
        </p:nvSpPr>
        <p:spPr>
          <a:xfrm>
            <a:off x="7082931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3" name="Shape 3383"/>
          <p:cNvSpPr/>
          <p:nvPr/>
        </p:nvSpPr>
        <p:spPr>
          <a:xfrm>
            <a:off x="7082931" y="184649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4" name="Shape 3384"/>
          <p:cNvSpPr/>
          <p:nvPr/>
        </p:nvSpPr>
        <p:spPr>
          <a:xfrm>
            <a:off x="7082931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5" name="Shape 3385"/>
          <p:cNvSpPr/>
          <p:nvPr/>
        </p:nvSpPr>
        <p:spPr>
          <a:xfrm>
            <a:off x="7202379" y="17269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6" name="Shape 3386"/>
          <p:cNvSpPr/>
          <p:nvPr/>
        </p:nvSpPr>
        <p:spPr>
          <a:xfrm>
            <a:off x="7325148" y="17269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7" name="Shape 3387"/>
          <p:cNvSpPr/>
          <p:nvPr/>
        </p:nvSpPr>
        <p:spPr>
          <a:xfrm>
            <a:off x="7202379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8" name="Shape 3388"/>
          <p:cNvSpPr/>
          <p:nvPr/>
        </p:nvSpPr>
        <p:spPr>
          <a:xfrm>
            <a:off x="7202379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9" name="Shape 3389"/>
          <p:cNvSpPr/>
          <p:nvPr/>
        </p:nvSpPr>
        <p:spPr>
          <a:xfrm>
            <a:off x="7325148" y="184649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0" name="Shape 3390"/>
          <p:cNvSpPr/>
          <p:nvPr/>
        </p:nvSpPr>
        <p:spPr>
          <a:xfrm>
            <a:off x="7325148" y="19690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1" name="Shape 3391"/>
          <p:cNvSpPr/>
          <p:nvPr/>
        </p:nvSpPr>
        <p:spPr>
          <a:xfrm>
            <a:off x="7502066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2" name="Shape 3392"/>
          <p:cNvSpPr/>
          <p:nvPr/>
        </p:nvSpPr>
        <p:spPr>
          <a:xfrm>
            <a:off x="7502066" y="184709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3" name="Shape 3393"/>
          <p:cNvSpPr/>
          <p:nvPr/>
        </p:nvSpPr>
        <p:spPr>
          <a:xfrm>
            <a:off x="7502066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4" name="Shape 3394"/>
          <p:cNvSpPr/>
          <p:nvPr/>
        </p:nvSpPr>
        <p:spPr>
          <a:xfrm>
            <a:off x="7621600" y="172753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5" name="Shape 3395"/>
          <p:cNvSpPr/>
          <p:nvPr/>
        </p:nvSpPr>
        <p:spPr>
          <a:xfrm>
            <a:off x="7744368" y="172753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6" name="Shape 3396"/>
          <p:cNvSpPr/>
          <p:nvPr/>
        </p:nvSpPr>
        <p:spPr>
          <a:xfrm>
            <a:off x="7621600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7" name="Shape 3397"/>
          <p:cNvSpPr/>
          <p:nvPr/>
        </p:nvSpPr>
        <p:spPr>
          <a:xfrm>
            <a:off x="7621600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8" name="Shape 3398"/>
          <p:cNvSpPr/>
          <p:nvPr/>
        </p:nvSpPr>
        <p:spPr>
          <a:xfrm>
            <a:off x="7744368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9" name="Shape 3399"/>
          <p:cNvSpPr/>
          <p:nvPr/>
        </p:nvSpPr>
        <p:spPr>
          <a:xfrm>
            <a:off x="7744368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0" name="Shape 3400"/>
          <p:cNvSpPr/>
          <p:nvPr/>
        </p:nvSpPr>
        <p:spPr>
          <a:xfrm>
            <a:off x="7978923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1" name="Shape 3401"/>
          <p:cNvSpPr/>
          <p:nvPr/>
        </p:nvSpPr>
        <p:spPr>
          <a:xfrm>
            <a:off x="7978923" y="184709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2" name="Shape 3402"/>
          <p:cNvSpPr/>
          <p:nvPr/>
        </p:nvSpPr>
        <p:spPr>
          <a:xfrm>
            <a:off x="7978923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3" name="Shape 3403"/>
          <p:cNvSpPr/>
          <p:nvPr/>
        </p:nvSpPr>
        <p:spPr>
          <a:xfrm>
            <a:off x="8098371" y="172753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4" name="Shape 3404"/>
          <p:cNvSpPr/>
          <p:nvPr/>
        </p:nvSpPr>
        <p:spPr>
          <a:xfrm>
            <a:off x="8221139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5" name="Shape 3405"/>
          <p:cNvSpPr/>
          <p:nvPr/>
        </p:nvSpPr>
        <p:spPr>
          <a:xfrm>
            <a:off x="8098371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6" name="Shape 3406"/>
          <p:cNvSpPr/>
          <p:nvPr/>
        </p:nvSpPr>
        <p:spPr>
          <a:xfrm>
            <a:off x="8098371" y="196967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7" name="Shape 3407"/>
          <p:cNvSpPr/>
          <p:nvPr/>
        </p:nvSpPr>
        <p:spPr>
          <a:xfrm>
            <a:off x="8221139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8" name="Shape 3408"/>
          <p:cNvSpPr/>
          <p:nvPr/>
        </p:nvSpPr>
        <p:spPr>
          <a:xfrm>
            <a:off x="8221139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9" name="Shape 3409"/>
          <p:cNvSpPr/>
          <p:nvPr/>
        </p:nvSpPr>
        <p:spPr>
          <a:xfrm>
            <a:off x="8433073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0" name="Shape 3410"/>
          <p:cNvSpPr/>
          <p:nvPr/>
        </p:nvSpPr>
        <p:spPr>
          <a:xfrm>
            <a:off x="8433073" y="184709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1" name="Shape 3411"/>
          <p:cNvSpPr/>
          <p:nvPr/>
        </p:nvSpPr>
        <p:spPr>
          <a:xfrm>
            <a:off x="8433073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2" name="Shape 3412"/>
          <p:cNvSpPr/>
          <p:nvPr/>
        </p:nvSpPr>
        <p:spPr>
          <a:xfrm>
            <a:off x="8552521" y="17275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3" name="Shape 3413"/>
          <p:cNvSpPr/>
          <p:nvPr/>
        </p:nvSpPr>
        <p:spPr>
          <a:xfrm>
            <a:off x="8675289" y="172753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4" name="Shape 3414"/>
          <p:cNvSpPr/>
          <p:nvPr/>
        </p:nvSpPr>
        <p:spPr>
          <a:xfrm>
            <a:off x="8552521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5" name="Shape 3415"/>
          <p:cNvSpPr/>
          <p:nvPr/>
        </p:nvSpPr>
        <p:spPr>
          <a:xfrm>
            <a:off x="8552521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6" name="Shape 3416"/>
          <p:cNvSpPr/>
          <p:nvPr/>
        </p:nvSpPr>
        <p:spPr>
          <a:xfrm>
            <a:off x="8675289" y="184709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7" name="Shape 3417"/>
          <p:cNvSpPr/>
          <p:nvPr/>
        </p:nvSpPr>
        <p:spPr>
          <a:xfrm>
            <a:off x="8675289" y="19696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8" name="Shape 3418"/>
          <p:cNvSpPr/>
          <p:nvPr/>
        </p:nvSpPr>
        <p:spPr>
          <a:xfrm>
            <a:off x="5251520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9" name="Shape 3419"/>
          <p:cNvSpPr/>
          <p:nvPr/>
        </p:nvSpPr>
        <p:spPr>
          <a:xfrm>
            <a:off x="5251520" y="2265802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0" name="Shape 3420"/>
          <p:cNvSpPr/>
          <p:nvPr/>
        </p:nvSpPr>
        <p:spPr>
          <a:xfrm>
            <a:off x="5251520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1" name="Shape 3421"/>
          <p:cNvSpPr/>
          <p:nvPr/>
        </p:nvSpPr>
        <p:spPr>
          <a:xfrm>
            <a:off x="5370967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2" name="Shape 3422"/>
          <p:cNvSpPr/>
          <p:nvPr/>
        </p:nvSpPr>
        <p:spPr>
          <a:xfrm>
            <a:off x="5493736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3" name="Shape 3423"/>
          <p:cNvSpPr/>
          <p:nvPr/>
        </p:nvSpPr>
        <p:spPr>
          <a:xfrm>
            <a:off x="5370967" y="2265802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4" name="Shape 3424"/>
          <p:cNvSpPr/>
          <p:nvPr/>
        </p:nvSpPr>
        <p:spPr>
          <a:xfrm>
            <a:off x="5370967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5" name="Shape 3425"/>
          <p:cNvSpPr/>
          <p:nvPr/>
        </p:nvSpPr>
        <p:spPr>
          <a:xfrm>
            <a:off x="5493736" y="2265802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6" name="Shape 3426"/>
          <p:cNvSpPr/>
          <p:nvPr/>
        </p:nvSpPr>
        <p:spPr>
          <a:xfrm>
            <a:off x="5493736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7" name="Shape 3427"/>
          <p:cNvSpPr/>
          <p:nvPr/>
        </p:nvSpPr>
        <p:spPr>
          <a:xfrm>
            <a:off x="4777165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8" name="Shape 3428"/>
          <p:cNvSpPr/>
          <p:nvPr/>
        </p:nvSpPr>
        <p:spPr>
          <a:xfrm>
            <a:off x="4777165" y="2265802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9" name="Shape 3429"/>
          <p:cNvSpPr/>
          <p:nvPr/>
        </p:nvSpPr>
        <p:spPr>
          <a:xfrm>
            <a:off x="4777165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0" name="Shape 3430"/>
          <p:cNvSpPr/>
          <p:nvPr/>
        </p:nvSpPr>
        <p:spPr>
          <a:xfrm>
            <a:off x="4896614" y="214668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1" name="Shape 3431"/>
          <p:cNvSpPr/>
          <p:nvPr/>
        </p:nvSpPr>
        <p:spPr>
          <a:xfrm>
            <a:off x="5019382" y="2146687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2" name="Shape 3432"/>
          <p:cNvSpPr/>
          <p:nvPr/>
        </p:nvSpPr>
        <p:spPr>
          <a:xfrm>
            <a:off x="4896614" y="2265802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3" name="Shape 3433"/>
          <p:cNvSpPr/>
          <p:nvPr/>
        </p:nvSpPr>
        <p:spPr>
          <a:xfrm>
            <a:off x="4896614" y="2388827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4" name="Shape 3434"/>
          <p:cNvSpPr/>
          <p:nvPr/>
        </p:nvSpPr>
        <p:spPr>
          <a:xfrm>
            <a:off x="5019382" y="2265802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5" name="Shape 3435"/>
          <p:cNvSpPr/>
          <p:nvPr/>
        </p:nvSpPr>
        <p:spPr>
          <a:xfrm>
            <a:off x="5019382" y="2388827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6" name="Shape 3436"/>
          <p:cNvSpPr/>
          <p:nvPr/>
        </p:nvSpPr>
        <p:spPr>
          <a:xfrm>
            <a:off x="5708173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7" name="Shape 3437"/>
          <p:cNvSpPr/>
          <p:nvPr/>
        </p:nvSpPr>
        <p:spPr>
          <a:xfrm>
            <a:off x="5708173" y="2265802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8" name="Shape 3438"/>
          <p:cNvSpPr/>
          <p:nvPr/>
        </p:nvSpPr>
        <p:spPr>
          <a:xfrm>
            <a:off x="5708173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9" name="Shape 3439"/>
          <p:cNvSpPr/>
          <p:nvPr/>
        </p:nvSpPr>
        <p:spPr>
          <a:xfrm>
            <a:off x="5827621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0" name="Shape 3440"/>
          <p:cNvSpPr/>
          <p:nvPr/>
        </p:nvSpPr>
        <p:spPr>
          <a:xfrm>
            <a:off x="5950389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1" name="Shape 3441"/>
          <p:cNvSpPr/>
          <p:nvPr/>
        </p:nvSpPr>
        <p:spPr>
          <a:xfrm>
            <a:off x="5827621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2" name="Shape 3442"/>
          <p:cNvSpPr/>
          <p:nvPr/>
        </p:nvSpPr>
        <p:spPr>
          <a:xfrm>
            <a:off x="5827621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3" name="Shape 3443"/>
          <p:cNvSpPr/>
          <p:nvPr/>
        </p:nvSpPr>
        <p:spPr>
          <a:xfrm>
            <a:off x="5950389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4" name="Shape 3444"/>
          <p:cNvSpPr/>
          <p:nvPr/>
        </p:nvSpPr>
        <p:spPr>
          <a:xfrm>
            <a:off x="5950389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5" name="Shape 3445"/>
          <p:cNvSpPr/>
          <p:nvPr/>
        </p:nvSpPr>
        <p:spPr>
          <a:xfrm>
            <a:off x="6174631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6" name="Shape 3446"/>
          <p:cNvSpPr/>
          <p:nvPr/>
        </p:nvSpPr>
        <p:spPr>
          <a:xfrm>
            <a:off x="6174631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7" name="Shape 3447"/>
          <p:cNvSpPr/>
          <p:nvPr/>
        </p:nvSpPr>
        <p:spPr>
          <a:xfrm>
            <a:off x="6174631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8" name="Shape 3448"/>
          <p:cNvSpPr/>
          <p:nvPr/>
        </p:nvSpPr>
        <p:spPr>
          <a:xfrm>
            <a:off x="6294078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9" name="Shape 3449"/>
          <p:cNvSpPr/>
          <p:nvPr/>
        </p:nvSpPr>
        <p:spPr>
          <a:xfrm>
            <a:off x="6416846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0" name="Shape 3450"/>
          <p:cNvSpPr/>
          <p:nvPr/>
        </p:nvSpPr>
        <p:spPr>
          <a:xfrm>
            <a:off x="6294078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1" name="Shape 3451"/>
          <p:cNvSpPr/>
          <p:nvPr/>
        </p:nvSpPr>
        <p:spPr>
          <a:xfrm>
            <a:off x="6294078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2" name="Shape 3452"/>
          <p:cNvSpPr/>
          <p:nvPr/>
        </p:nvSpPr>
        <p:spPr>
          <a:xfrm>
            <a:off x="6416846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3" name="Shape 3453"/>
          <p:cNvSpPr/>
          <p:nvPr/>
        </p:nvSpPr>
        <p:spPr>
          <a:xfrm>
            <a:off x="6416846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4" name="Shape 3454"/>
          <p:cNvSpPr/>
          <p:nvPr/>
        </p:nvSpPr>
        <p:spPr>
          <a:xfrm>
            <a:off x="6628781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5" name="Shape 3455"/>
          <p:cNvSpPr/>
          <p:nvPr/>
        </p:nvSpPr>
        <p:spPr>
          <a:xfrm>
            <a:off x="6628781" y="2265802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6" name="Shape 3456"/>
          <p:cNvSpPr/>
          <p:nvPr/>
        </p:nvSpPr>
        <p:spPr>
          <a:xfrm>
            <a:off x="6628781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7" name="Shape 3457"/>
          <p:cNvSpPr/>
          <p:nvPr/>
        </p:nvSpPr>
        <p:spPr>
          <a:xfrm>
            <a:off x="6748228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8" name="Shape 3458"/>
          <p:cNvSpPr/>
          <p:nvPr/>
        </p:nvSpPr>
        <p:spPr>
          <a:xfrm>
            <a:off x="6870996" y="214668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9" name="Shape 3459"/>
          <p:cNvSpPr/>
          <p:nvPr/>
        </p:nvSpPr>
        <p:spPr>
          <a:xfrm>
            <a:off x="6748228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0" name="Shape 3460"/>
          <p:cNvSpPr/>
          <p:nvPr/>
        </p:nvSpPr>
        <p:spPr>
          <a:xfrm>
            <a:off x="6748228" y="2388827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1" name="Shape 3461"/>
          <p:cNvSpPr/>
          <p:nvPr/>
        </p:nvSpPr>
        <p:spPr>
          <a:xfrm>
            <a:off x="6870996" y="2265802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2" name="Shape 3462"/>
          <p:cNvSpPr/>
          <p:nvPr/>
        </p:nvSpPr>
        <p:spPr>
          <a:xfrm>
            <a:off x="6870996" y="2388827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3" name="Shape 3463"/>
          <p:cNvSpPr/>
          <p:nvPr/>
        </p:nvSpPr>
        <p:spPr>
          <a:xfrm>
            <a:off x="7082931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4" name="Shape 3464"/>
          <p:cNvSpPr/>
          <p:nvPr/>
        </p:nvSpPr>
        <p:spPr>
          <a:xfrm>
            <a:off x="7082931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5" name="Shape 3465"/>
          <p:cNvSpPr/>
          <p:nvPr/>
        </p:nvSpPr>
        <p:spPr>
          <a:xfrm>
            <a:off x="7082931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6" name="Shape 3466"/>
          <p:cNvSpPr/>
          <p:nvPr/>
        </p:nvSpPr>
        <p:spPr>
          <a:xfrm>
            <a:off x="7202379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7" name="Shape 3467"/>
          <p:cNvSpPr/>
          <p:nvPr/>
        </p:nvSpPr>
        <p:spPr>
          <a:xfrm>
            <a:off x="7325148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8" name="Shape 3468"/>
          <p:cNvSpPr/>
          <p:nvPr/>
        </p:nvSpPr>
        <p:spPr>
          <a:xfrm>
            <a:off x="7202379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9" name="Shape 3469"/>
          <p:cNvSpPr/>
          <p:nvPr/>
        </p:nvSpPr>
        <p:spPr>
          <a:xfrm>
            <a:off x="7202379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0" name="Shape 3470"/>
          <p:cNvSpPr/>
          <p:nvPr/>
        </p:nvSpPr>
        <p:spPr>
          <a:xfrm>
            <a:off x="7325148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1" name="Shape 3471"/>
          <p:cNvSpPr/>
          <p:nvPr/>
        </p:nvSpPr>
        <p:spPr>
          <a:xfrm>
            <a:off x="7325148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2" name="Shape 3472"/>
          <p:cNvSpPr/>
          <p:nvPr/>
        </p:nvSpPr>
        <p:spPr>
          <a:xfrm>
            <a:off x="7502066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3" name="Shape 3473"/>
          <p:cNvSpPr/>
          <p:nvPr/>
        </p:nvSpPr>
        <p:spPr>
          <a:xfrm>
            <a:off x="7502066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4" name="Shape 3474"/>
          <p:cNvSpPr/>
          <p:nvPr/>
        </p:nvSpPr>
        <p:spPr>
          <a:xfrm>
            <a:off x="7502066" y="238912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5" name="Shape 3475"/>
          <p:cNvSpPr/>
          <p:nvPr/>
        </p:nvSpPr>
        <p:spPr>
          <a:xfrm>
            <a:off x="7621600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6" name="Shape 3476"/>
          <p:cNvSpPr/>
          <p:nvPr/>
        </p:nvSpPr>
        <p:spPr>
          <a:xfrm>
            <a:off x="7744368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7" name="Shape 3477"/>
          <p:cNvSpPr/>
          <p:nvPr/>
        </p:nvSpPr>
        <p:spPr>
          <a:xfrm>
            <a:off x="7621600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8" name="Shape 3478"/>
          <p:cNvSpPr/>
          <p:nvPr/>
        </p:nvSpPr>
        <p:spPr>
          <a:xfrm>
            <a:off x="7621600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9" name="Shape 3479"/>
          <p:cNvSpPr/>
          <p:nvPr/>
        </p:nvSpPr>
        <p:spPr>
          <a:xfrm>
            <a:off x="7744368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0" name="Shape 3480"/>
          <p:cNvSpPr/>
          <p:nvPr/>
        </p:nvSpPr>
        <p:spPr>
          <a:xfrm>
            <a:off x="7744368" y="238912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1" name="Shape 3481"/>
          <p:cNvSpPr/>
          <p:nvPr/>
        </p:nvSpPr>
        <p:spPr>
          <a:xfrm>
            <a:off x="7978923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2" name="Shape 3482"/>
          <p:cNvSpPr/>
          <p:nvPr/>
        </p:nvSpPr>
        <p:spPr>
          <a:xfrm>
            <a:off x="7978923" y="2266102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3" name="Shape 3483"/>
          <p:cNvSpPr/>
          <p:nvPr/>
        </p:nvSpPr>
        <p:spPr>
          <a:xfrm>
            <a:off x="7978923" y="238912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4" name="Shape 3484"/>
          <p:cNvSpPr/>
          <p:nvPr/>
        </p:nvSpPr>
        <p:spPr>
          <a:xfrm>
            <a:off x="8098371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5" name="Shape 3485"/>
          <p:cNvSpPr/>
          <p:nvPr/>
        </p:nvSpPr>
        <p:spPr>
          <a:xfrm>
            <a:off x="8221139" y="2146987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6" name="Shape 3486"/>
          <p:cNvSpPr/>
          <p:nvPr/>
        </p:nvSpPr>
        <p:spPr>
          <a:xfrm>
            <a:off x="8098371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7" name="Shape 3487"/>
          <p:cNvSpPr/>
          <p:nvPr/>
        </p:nvSpPr>
        <p:spPr>
          <a:xfrm>
            <a:off x="8098371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8" name="Shape 3488"/>
          <p:cNvSpPr/>
          <p:nvPr/>
        </p:nvSpPr>
        <p:spPr>
          <a:xfrm>
            <a:off x="8221139" y="2266102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9" name="Shape 3489"/>
          <p:cNvSpPr/>
          <p:nvPr/>
        </p:nvSpPr>
        <p:spPr>
          <a:xfrm>
            <a:off x="8221139" y="2389127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0" name="Shape 3490"/>
          <p:cNvSpPr/>
          <p:nvPr/>
        </p:nvSpPr>
        <p:spPr>
          <a:xfrm>
            <a:off x="8433073" y="214758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1" name="Shape 3491"/>
          <p:cNvSpPr/>
          <p:nvPr/>
        </p:nvSpPr>
        <p:spPr>
          <a:xfrm>
            <a:off x="8433073" y="2266702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2" name="Shape 3492"/>
          <p:cNvSpPr/>
          <p:nvPr/>
        </p:nvSpPr>
        <p:spPr>
          <a:xfrm>
            <a:off x="8433073" y="238972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3" name="Shape 3493"/>
          <p:cNvSpPr/>
          <p:nvPr/>
        </p:nvSpPr>
        <p:spPr>
          <a:xfrm>
            <a:off x="8552521" y="214758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4" name="Shape 3494"/>
          <p:cNvSpPr/>
          <p:nvPr/>
        </p:nvSpPr>
        <p:spPr>
          <a:xfrm>
            <a:off x="8675289" y="214758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5" name="Shape 3495"/>
          <p:cNvSpPr/>
          <p:nvPr/>
        </p:nvSpPr>
        <p:spPr>
          <a:xfrm>
            <a:off x="8552521" y="2266702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6" name="Shape 3496"/>
          <p:cNvSpPr/>
          <p:nvPr/>
        </p:nvSpPr>
        <p:spPr>
          <a:xfrm>
            <a:off x="8552521" y="2389727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7" name="Shape 3497"/>
          <p:cNvSpPr/>
          <p:nvPr/>
        </p:nvSpPr>
        <p:spPr>
          <a:xfrm>
            <a:off x="8675289" y="2266702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8" name="Shape 3498"/>
          <p:cNvSpPr/>
          <p:nvPr/>
        </p:nvSpPr>
        <p:spPr>
          <a:xfrm>
            <a:off x="8675289" y="2389727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9" name="Shape 3499"/>
          <p:cNvSpPr/>
          <p:nvPr/>
        </p:nvSpPr>
        <p:spPr>
          <a:xfrm>
            <a:off x="4777165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0" name="Shape 3500"/>
          <p:cNvSpPr/>
          <p:nvPr/>
        </p:nvSpPr>
        <p:spPr>
          <a:xfrm>
            <a:off x="4777165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1" name="Shape 3501"/>
          <p:cNvSpPr/>
          <p:nvPr/>
        </p:nvSpPr>
        <p:spPr>
          <a:xfrm>
            <a:off x="4777165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2" name="Shape 3502"/>
          <p:cNvSpPr/>
          <p:nvPr/>
        </p:nvSpPr>
        <p:spPr>
          <a:xfrm>
            <a:off x="4896614" y="255956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3" name="Shape 3503"/>
          <p:cNvSpPr/>
          <p:nvPr/>
        </p:nvSpPr>
        <p:spPr>
          <a:xfrm>
            <a:off x="5019382" y="255956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4" name="Shape 3504"/>
          <p:cNvSpPr/>
          <p:nvPr/>
        </p:nvSpPr>
        <p:spPr>
          <a:xfrm>
            <a:off x="4896614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5" name="Shape 3505"/>
          <p:cNvSpPr/>
          <p:nvPr/>
        </p:nvSpPr>
        <p:spPr>
          <a:xfrm>
            <a:off x="4896614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6" name="Shape 3506"/>
          <p:cNvSpPr/>
          <p:nvPr/>
        </p:nvSpPr>
        <p:spPr>
          <a:xfrm>
            <a:off x="5019382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7" name="Shape 3507"/>
          <p:cNvSpPr/>
          <p:nvPr/>
        </p:nvSpPr>
        <p:spPr>
          <a:xfrm>
            <a:off x="5019382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8" name="Shape 3508"/>
          <p:cNvSpPr/>
          <p:nvPr/>
        </p:nvSpPr>
        <p:spPr>
          <a:xfrm>
            <a:off x="5251520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9" name="Shape 3509"/>
          <p:cNvSpPr/>
          <p:nvPr/>
        </p:nvSpPr>
        <p:spPr>
          <a:xfrm>
            <a:off x="5251520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0" name="Shape 3510"/>
          <p:cNvSpPr/>
          <p:nvPr/>
        </p:nvSpPr>
        <p:spPr>
          <a:xfrm>
            <a:off x="5251520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1" name="Shape 3511"/>
          <p:cNvSpPr/>
          <p:nvPr/>
        </p:nvSpPr>
        <p:spPr>
          <a:xfrm>
            <a:off x="5370967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2" name="Shape 3512"/>
          <p:cNvSpPr/>
          <p:nvPr/>
        </p:nvSpPr>
        <p:spPr>
          <a:xfrm>
            <a:off x="5493736" y="2559566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3" name="Shape 3513"/>
          <p:cNvSpPr/>
          <p:nvPr/>
        </p:nvSpPr>
        <p:spPr>
          <a:xfrm>
            <a:off x="5370967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4" name="Shape 3514"/>
          <p:cNvSpPr/>
          <p:nvPr/>
        </p:nvSpPr>
        <p:spPr>
          <a:xfrm>
            <a:off x="5370967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5" name="Shape 3515"/>
          <p:cNvSpPr/>
          <p:nvPr/>
        </p:nvSpPr>
        <p:spPr>
          <a:xfrm>
            <a:off x="5493736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6" name="Shape 3516"/>
          <p:cNvSpPr/>
          <p:nvPr/>
        </p:nvSpPr>
        <p:spPr>
          <a:xfrm>
            <a:off x="5493736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7" name="Shape 3517"/>
          <p:cNvSpPr/>
          <p:nvPr/>
        </p:nvSpPr>
        <p:spPr>
          <a:xfrm>
            <a:off x="5708173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8" name="Shape 3518"/>
          <p:cNvSpPr/>
          <p:nvPr/>
        </p:nvSpPr>
        <p:spPr>
          <a:xfrm>
            <a:off x="5708173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9" name="Shape 3519"/>
          <p:cNvSpPr/>
          <p:nvPr/>
        </p:nvSpPr>
        <p:spPr>
          <a:xfrm>
            <a:off x="5708173" y="280170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0" name="Shape 3520"/>
          <p:cNvSpPr/>
          <p:nvPr/>
        </p:nvSpPr>
        <p:spPr>
          <a:xfrm>
            <a:off x="5827621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1" name="Shape 3521"/>
          <p:cNvSpPr/>
          <p:nvPr/>
        </p:nvSpPr>
        <p:spPr>
          <a:xfrm>
            <a:off x="5950389" y="2559566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2" name="Shape 3522"/>
          <p:cNvSpPr/>
          <p:nvPr/>
        </p:nvSpPr>
        <p:spPr>
          <a:xfrm>
            <a:off x="5827621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3" name="Shape 3523"/>
          <p:cNvSpPr/>
          <p:nvPr/>
        </p:nvSpPr>
        <p:spPr>
          <a:xfrm>
            <a:off x="5827621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4" name="Shape 3524"/>
          <p:cNvSpPr/>
          <p:nvPr/>
        </p:nvSpPr>
        <p:spPr>
          <a:xfrm>
            <a:off x="5950389" y="2679125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5" name="Shape 3525"/>
          <p:cNvSpPr/>
          <p:nvPr/>
        </p:nvSpPr>
        <p:spPr>
          <a:xfrm>
            <a:off x="5950389" y="2801705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6" name="Shape 3526"/>
          <p:cNvSpPr/>
          <p:nvPr/>
        </p:nvSpPr>
        <p:spPr>
          <a:xfrm>
            <a:off x="6174631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7" name="Shape 3527"/>
          <p:cNvSpPr/>
          <p:nvPr/>
        </p:nvSpPr>
        <p:spPr>
          <a:xfrm>
            <a:off x="6174631" y="2679425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8" name="Shape 3528"/>
          <p:cNvSpPr/>
          <p:nvPr/>
        </p:nvSpPr>
        <p:spPr>
          <a:xfrm>
            <a:off x="6174631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9" name="Shape 3529"/>
          <p:cNvSpPr/>
          <p:nvPr/>
        </p:nvSpPr>
        <p:spPr>
          <a:xfrm>
            <a:off x="6294078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0" name="Shape 3530"/>
          <p:cNvSpPr/>
          <p:nvPr/>
        </p:nvSpPr>
        <p:spPr>
          <a:xfrm>
            <a:off x="6416846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1" name="Shape 3531"/>
          <p:cNvSpPr/>
          <p:nvPr/>
        </p:nvSpPr>
        <p:spPr>
          <a:xfrm>
            <a:off x="6294078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2" name="Shape 3532"/>
          <p:cNvSpPr/>
          <p:nvPr/>
        </p:nvSpPr>
        <p:spPr>
          <a:xfrm>
            <a:off x="6294078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3" name="Shape 3533"/>
          <p:cNvSpPr/>
          <p:nvPr/>
        </p:nvSpPr>
        <p:spPr>
          <a:xfrm>
            <a:off x="6416846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4" name="Shape 3534"/>
          <p:cNvSpPr/>
          <p:nvPr/>
        </p:nvSpPr>
        <p:spPr>
          <a:xfrm>
            <a:off x="6416846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5" name="Shape 3535"/>
          <p:cNvSpPr/>
          <p:nvPr/>
        </p:nvSpPr>
        <p:spPr>
          <a:xfrm>
            <a:off x="6628781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6" name="Shape 3536"/>
          <p:cNvSpPr/>
          <p:nvPr/>
        </p:nvSpPr>
        <p:spPr>
          <a:xfrm>
            <a:off x="6628781" y="2679425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7" name="Shape 3537"/>
          <p:cNvSpPr/>
          <p:nvPr/>
        </p:nvSpPr>
        <p:spPr>
          <a:xfrm>
            <a:off x="6628781" y="2802005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8" name="Shape 3538"/>
          <p:cNvSpPr/>
          <p:nvPr/>
        </p:nvSpPr>
        <p:spPr>
          <a:xfrm>
            <a:off x="6748228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9" name="Shape 3539"/>
          <p:cNvSpPr/>
          <p:nvPr/>
        </p:nvSpPr>
        <p:spPr>
          <a:xfrm>
            <a:off x="6870996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0" name="Shape 3540"/>
          <p:cNvSpPr/>
          <p:nvPr/>
        </p:nvSpPr>
        <p:spPr>
          <a:xfrm>
            <a:off x="6748228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1" name="Shape 3541"/>
          <p:cNvSpPr/>
          <p:nvPr/>
        </p:nvSpPr>
        <p:spPr>
          <a:xfrm>
            <a:off x="6748228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2" name="Shape 3542"/>
          <p:cNvSpPr/>
          <p:nvPr/>
        </p:nvSpPr>
        <p:spPr>
          <a:xfrm>
            <a:off x="6870996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3" name="Shape 3543"/>
          <p:cNvSpPr/>
          <p:nvPr/>
        </p:nvSpPr>
        <p:spPr>
          <a:xfrm>
            <a:off x="6870996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4" name="Shape 3544"/>
          <p:cNvSpPr/>
          <p:nvPr/>
        </p:nvSpPr>
        <p:spPr>
          <a:xfrm>
            <a:off x="7082931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5" name="Shape 3545"/>
          <p:cNvSpPr/>
          <p:nvPr/>
        </p:nvSpPr>
        <p:spPr>
          <a:xfrm>
            <a:off x="7082931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6" name="Shape 3546"/>
          <p:cNvSpPr/>
          <p:nvPr/>
        </p:nvSpPr>
        <p:spPr>
          <a:xfrm>
            <a:off x="7082931" y="280200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7" name="Shape 3547"/>
          <p:cNvSpPr/>
          <p:nvPr/>
        </p:nvSpPr>
        <p:spPr>
          <a:xfrm>
            <a:off x="7202379" y="2559866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8" name="Shape 3548"/>
          <p:cNvSpPr/>
          <p:nvPr/>
        </p:nvSpPr>
        <p:spPr>
          <a:xfrm>
            <a:off x="7325148" y="2559866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9" name="Shape 3549"/>
          <p:cNvSpPr/>
          <p:nvPr/>
        </p:nvSpPr>
        <p:spPr>
          <a:xfrm>
            <a:off x="7202379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0" name="Shape 3550"/>
          <p:cNvSpPr/>
          <p:nvPr/>
        </p:nvSpPr>
        <p:spPr>
          <a:xfrm>
            <a:off x="7202379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1" name="Shape 3551"/>
          <p:cNvSpPr/>
          <p:nvPr/>
        </p:nvSpPr>
        <p:spPr>
          <a:xfrm>
            <a:off x="7325148" y="2679425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2" name="Shape 3552"/>
          <p:cNvSpPr/>
          <p:nvPr/>
        </p:nvSpPr>
        <p:spPr>
          <a:xfrm>
            <a:off x="7325148" y="2802005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3" name="Shape 3553"/>
          <p:cNvSpPr/>
          <p:nvPr/>
        </p:nvSpPr>
        <p:spPr>
          <a:xfrm>
            <a:off x="7502066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4" name="Shape 3554"/>
          <p:cNvSpPr/>
          <p:nvPr/>
        </p:nvSpPr>
        <p:spPr>
          <a:xfrm>
            <a:off x="7502066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5" name="Shape 3555"/>
          <p:cNvSpPr/>
          <p:nvPr/>
        </p:nvSpPr>
        <p:spPr>
          <a:xfrm>
            <a:off x="7502066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6" name="Shape 3556"/>
          <p:cNvSpPr/>
          <p:nvPr/>
        </p:nvSpPr>
        <p:spPr>
          <a:xfrm>
            <a:off x="7621600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7" name="Shape 3557"/>
          <p:cNvSpPr/>
          <p:nvPr/>
        </p:nvSpPr>
        <p:spPr>
          <a:xfrm>
            <a:off x="7744368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8" name="Shape 3558"/>
          <p:cNvSpPr/>
          <p:nvPr/>
        </p:nvSpPr>
        <p:spPr>
          <a:xfrm>
            <a:off x="7621600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9" name="Shape 3559"/>
          <p:cNvSpPr/>
          <p:nvPr/>
        </p:nvSpPr>
        <p:spPr>
          <a:xfrm>
            <a:off x="7621600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0" name="Shape 3560"/>
          <p:cNvSpPr/>
          <p:nvPr/>
        </p:nvSpPr>
        <p:spPr>
          <a:xfrm>
            <a:off x="7744368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1" name="Shape 3561"/>
          <p:cNvSpPr/>
          <p:nvPr/>
        </p:nvSpPr>
        <p:spPr>
          <a:xfrm>
            <a:off x="7744368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2" name="Shape 3562"/>
          <p:cNvSpPr/>
          <p:nvPr/>
        </p:nvSpPr>
        <p:spPr>
          <a:xfrm>
            <a:off x="7978923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3" name="Shape 3563"/>
          <p:cNvSpPr/>
          <p:nvPr/>
        </p:nvSpPr>
        <p:spPr>
          <a:xfrm>
            <a:off x="7978923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4" name="Shape 3564"/>
          <p:cNvSpPr/>
          <p:nvPr/>
        </p:nvSpPr>
        <p:spPr>
          <a:xfrm>
            <a:off x="7978923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5" name="Shape 3565"/>
          <p:cNvSpPr/>
          <p:nvPr/>
        </p:nvSpPr>
        <p:spPr>
          <a:xfrm>
            <a:off x="8098371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6" name="Shape 3566"/>
          <p:cNvSpPr/>
          <p:nvPr/>
        </p:nvSpPr>
        <p:spPr>
          <a:xfrm>
            <a:off x="8221139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7" name="Shape 3567"/>
          <p:cNvSpPr/>
          <p:nvPr/>
        </p:nvSpPr>
        <p:spPr>
          <a:xfrm>
            <a:off x="8098371" y="2680025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8" name="Shape 3568"/>
          <p:cNvSpPr/>
          <p:nvPr/>
        </p:nvSpPr>
        <p:spPr>
          <a:xfrm>
            <a:off x="8098371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9" name="Shape 3569"/>
          <p:cNvSpPr/>
          <p:nvPr/>
        </p:nvSpPr>
        <p:spPr>
          <a:xfrm>
            <a:off x="8221139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0" name="Shape 3570"/>
          <p:cNvSpPr/>
          <p:nvPr/>
        </p:nvSpPr>
        <p:spPr>
          <a:xfrm>
            <a:off x="8221139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1" name="Shape 3571"/>
          <p:cNvSpPr/>
          <p:nvPr/>
        </p:nvSpPr>
        <p:spPr>
          <a:xfrm>
            <a:off x="8433073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2" name="Shape 3572"/>
          <p:cNvSpPr/>
          <p:nvPr/>
        </p:nvSpPr>
        <p:spPr>
          <a:xfrm>
            <a:off x="8433073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3" name="Shape 3573"/>
          <p:cNvSpPr/>
          <p:nvPr/>
        </p:nvSpPr>
        <p:spPr>
          <a:xfrm>
            <a:off x="8433073" y="280260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4" name="Shape 3574"/>
          <p:cNvSpPr/>
          <p:nvPr/>
        </p:nvSpPr>
        <p:spPr>
          <a:xfrm>
            <a:off x="8552521" y="2560466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5" name="Shape 3575"/>
          <p:cNvSpPr/>
          <p:nvPr/>
        </p:nvSpPr>
        <p:spPr>
          <a:xfrm>
            <a:off x="8675289" y="2560466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6" name="Shape 3576"/>
          <p:cNvSpPr/>
          <p:nvPr/>
        </p:nvSpPr>
        <p:spPr>
          <a:xfrm>
            <a:off x="8552521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7" name="Shape 3577"/>
          <p:cNvSpPr/>
          <p:nvPr/>
        </p:nvSpPr>
        <p:spPr>
          <a:xfrm>
            <a:off x="8552521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8" name="Shape 3578"/>
          <p:cNvSpPr/>
          <p:nvPr/>
        </p:nvSpPr>
        <p:spPr>
          <a:xfrm>
            <a:off x="8675289" y="2680025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9" name="Shape 3579"/>
          <p:cNvSpPr/>
          <p:nvPr/>
        </p:nvSpPr>
        <p:spPr>
          <a:xfrm>
            <a:off x="8675289" y="2802605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0" name="Shape 3580"/>
          <p:cNvSpPr/>
          <p:nvPr/>
        </p:nvSpPr>
        <p:spPr>
          <a:xfrm>
            <a:off x="5251520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1" name="Shape 3581"/>
          <p:cNvSpPr/>
          <p:nvPr/>
        </p:nvSpPr>
        <p:spPr>
          <a:xfrm>
            <a:off x="5251520" y="309873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2" name="Shape 3582"/>
          <p:cNvSpPr/>
          <p:nvPr/>
        </p:nvSpPr>
        <p:spPr>
          <a:xfrm>
            <a:off x="5251520" y="322175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3" name="Shape 3583"/>
          <p:cNvSpPr/>
          <p:nvPr/>
        </p:nvSpPr>
        <p:spPr>
          <a:xfrm>
            <a:off x="5370967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4" name="Shape 3584"/>
          <p:cNvSpPr/>
          <p:nvPr/>
        </p:nvSpPr>
        <p:spPr>
          <a:xfrm>
            <a:off x="5493736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5" name="Shape 3585"/>
          <p:cNvSpPr/>
          <p:nvPr/>
        </p:nvSpPr>
        <p:spPr>
          <a:xfrm>
            <a:off x="5370967" y="309873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6" name="Shape 3586"/>
          <p:cNvSpPr/>
          <p:nvPr/>
        </p:nvSpPr>
        <p:spPr>
          <a:xfrm>
            <a:off x="5370967" y="322175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7" name="Shape 3587"/>
          <p:cNvSpPr/>
          <p:nvPr/>
        </p:nvSpPr>
        <p:spPr>
          <a:xfrm>
            <a:off x="5493736" y="309873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8" name="Shape 3588"/>
          <p:cNvSpPr/>
          <p:nvPr/>
        </p:nvSpPr>
        <p:spPr>
          <a:xfrm>
            <a:off x="5493736" y="322175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9" name="Shape 3589"/>
          <p:cNvSpPr/>
          <p:nvPr/>
        </p:nvSpPr>
        <p:spPr>
          <a:xfrm>
            <a:off x="4777165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0" name="Shape 3590"/>
          <p:cNvSpPr/>
          <p:nvPr/>
        </p:nvSpPr>
        <p:spPr>
          <a:xfrm>
            <a:off x="4777165" y="309873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1" name="Shape 3591"/>
          <p:cNvSpPr/>
          <p:nvPr/>
        </p:nvSpPr>
        <p:spPr>
          <a:xfrm>
            <a:off x="4777165" y="322175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2" name="Shape 3592"/>
          <p:cNvSpPr/>
          <p:nvPr/>
        </p:nvSpPr>
        <p:spPr>
          <a:xfrm>
            <a:off x="4896614" y="297961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3" name="Shape 3593"/>
          <p:cNvSpPr/>
          <p:nvPr/>
        </p:nvSpPr>
        <p:spPr>
          <a:xfrm>
            <a:off x="5019382" y="2979619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4" name="Shape 3594"/>
          <p:cNvSpPr/>
          <p:nvPr/>
        </p:nvSpPr>
        <p:spPr>
          <a:xfrm>
            <a:off x="4896614" y="309873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5" name="Shape 3595"/>
          <p:cNvSpPr/>
          <p:nvPr/>
        </p:nvSpPr>
        <p:spPr>
          <a:xfrm>
            <a:off x="4896614" y="322175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6" name="Shape 3596"/>
          <p:cNvSpPr/>
          <p:nvPr/>
        </p:nvSpPr>
        <p:spPr>
          <a:xfrm>
            <a:off x="5019382" y="309873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7" name="Shape 3597"/>
          <p:cNvSpPr/>
          <p:nvPr/>
        </p:nvSpPr>
        <p:spPr>
          <a:xfrm>
            <a:off x="5019382" y="322175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8" name="Shape 3598"/>
          <p:cNvSpPr/>
          <p:nvPr/>
        </p:nvSpPr>
        <p:spPr>
          <a:xfrm>
            <a:off x="5708173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9" name="Shape 3599"/>
          <p:cNvSpPr/>
          <p:nvPr/>
        </p:nvSpPr>
        <p:spPr>
          <a:xfrm>
            <a:off x="5708173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0" name="Shape 3600"/>
          <p:cNvSpPr/>
          <p:nvPr/>
        </p:nvSpPr>
        <p:spPr>
          <a:xfrm>
            <a:off x="5708173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1" name="Shape 3601"/>
          <p:cNvSpPr/>
          <p:nvPr/>
        </p:nvSpPr>
        <p:spPr>
          <a:xfrm>
            <a:off x="5827621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2" name="Shape 3602"/>
          <p:cNvSpPr/>
          <p:nvPr/>
        </p:nvSpPr>
        <p:spPr>
          <a:xfrm>
            <a:off x="5950389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3" name="Shape 3603"/>
          <p:cNvSpPr/>
          <p:nvPr/>
        </p:nvSpPr>
        <p:spPr>
          <a:xfrm>
            <a:off x="5827621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4" name="Shape 3604"/>
          <p:cNvSpPr/>
          <p:nvPr/>
        </p:nvSpPr>
        <p:spPr>
          <a:xfrm>
            <a:off x="5827621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5" name="Shape 3605"/>
          <p:cNvSpPr/>
          <p:nvPr/>
        </p:nvSpPr>
        <p:spPr>
          <a:xfrm>
            <a:off x="5950389" y="30987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6" name="Shape 3606"/>
          <p:cNvSpPr/>
          <p:nvPr/>
        </p:nvSpPr>
        <p:spPr>
          <a:xfrm>
            <a:off x="5950389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7" name="Shape 3607"/>
          <p:cNvSpPr/>
          <p:nvPr/>
        </p:nvSpPr>
        <p:spPr>
          <a:xfrm>
            <a:off x="6174631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8" name="Shape 3608"/>
          <p:cNvSpPr/>
          <p:nvPr/>
        </p:nvSpPr>
        <p:spPr>
          <a:xfrm>
            <a:off x="6174631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9" name="Shape 3609"/>
          <p:cNvSpPr/>
          <p:nvPr/>
        </p:nvSpPr>
        <p:spPr>
          <a:xfrm>
            <a:off x="6174631" y="322175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0" name="Shape 3610"/>
          <p:cNvSpPr/>
          <p:nvPr/>
        </p:nvSpPr>
        <p:spPr>
          <a:xfrm>
            <a:off x="6294078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1" name="Shape 3611"/>
          <p:cNvSpPr/>
          <p:nvPr/>
        </p:nvSpPr>
        <p:spPr>
          <a:xfrm>
            <a:off x="6416846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2" name="Shape 3612"/>
          <p:cNvSpPr/>
          <p:nvPr/>
        </p:nvSpPr>
        <p:spPr>
          <a:xfrm>
            <a:off x="6294078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3" name="Shape 3613"/>
          <p:cNvSpPr/>
          <p:nvPr/>
        </p:nvSpPr>
        <p:spPr>
          <a:xfrm>
            <a:off x="6294078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4" name="Shape 3614"/>
          <p:cNvSpPr/>
          <p:nvPr/>
        </p:nvSpPr>
        <p:spPr>
          <a:xfrm>
            <a:off x="6416846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5" name="Shape 3615"/>
          <p:cNvSpPr/>
          <p:nvPr/>
        </p:nvSpPr>
        <p:spPr>
          <a:xfrm>
            <a:off x="6416846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6" name="Shape 3616"/>
          <p:cNvSpPr/>
          <p:nvPr/>
        </p:nvSpPr>
        <p:spPr>
          <a:xfrm>
            <a:off x="6628781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7" name="Shape 3617"/>
          <p:cNvSpPr/>
          <p:nvPr/>
        </p:nvSpPr>
        <p:spPr>
          <a:xfrm>
            <a:off x="6628781" y="309873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8" name="Shape 3618"/>
          <p:cNvSpPr/>
          <p:nvPr/>
        </p:nvSpPr>
        <p:spPr>
          <a:xfrm>
            <a:off x="6628781" y="3221758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9" name="Shape 3619"/>
          <p:cNvSpPr/>
          <p:nvPr/>
        </p:nvSpPr>
        <p:spPr>
          <a:xfrm>
            <a:off x="6748228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0" name="Shape 3620"/>
          <p:cNvSpPr/>
          <p:nvPr/>
        </p:nvSpPr>
        <p:spPr>
          <a:xfrm>
            <a:off x="6870996" y="297961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1" name="Shape 3621"/>
          <p:cNvSpPr/>
          <p:nvPr/>
        </p:nvSpPr>
        <p:spPr>
          <a:xfrm>
            <a:off x="6748228" y="30987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2" name="Shape 3622"/>
          <p:cNvSpPr/>
          <p:nvPr/>
        </p:nvSpPr>
        <p:spPr>
          <a:xfrm>
            <a:off x="6748228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3" name="Shape 3623"/>
          <p:cNvSpPr/>
          <p:nvPr/>
        </p:nvSpPr>
        <p:spPr>
          <a:xfrm>
            <a:off x="6870996" y="309873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4" name="Shape 3624"/>
          <p:cNvSpPr/>
          <p:nvPr/>
        </p:nvSpPr>
        <p:spPr>
          <a:xfrm>
            <a:off x="6870996" y="322175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5" name="Shape 3625"/>
          <p:cNvSpPr/>
          <p:nvPr/>
        </p:nvSpPr>
        <p:spPr>
          <a:xfrm>
            <a:off x="7082931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6" name="Shape 3626"/>
          <p:cNvSpPr/>
          <p:nvPr/>
        </p:nvSpPr>
        <p:spPr>
          <a:xfrm>
            <a:off x="7082931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7" name="Shape 3627"/>
          <p:cNvSpPr/>
          <p:nvPr/>
        </p:nvSpPr>
        <p:spPr>
          <a:xfrm>
            <a:off x="7082931" y="322205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8" name="Shape 3628"/>
          <p:cNvSpPr/>
          <p:nvPr/>
        </p:nvSpPr>
        <p:spPr>
          <a:xfrm>
            <a:off x="7202379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9" name="Shape 3629"/>
          <p:cNvSpPr/>
          <p:nvPr/>
        </p:nvSpPr>
        <p:spPr>
          <a:xfrm>
            <a:off x="7325148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0" name="Shape 3630"/>
          <p:cNvSpPr/>
          <p:nvPr/>
        </p:nvSpPr>
        <p:spPr>
          <a:xfrm>
            <a:off x="7202379" y="30990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1" name="Shape 3631"/>
          <p:cNvSpPr/>
          <p:nvPr/>
        </p:nvSpPr>
        <p:spPr>
          <a:xfrm>
            <a:off x="7202379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2" name="Shape 3632"/>
          <p:cNvSpPr/>
          <p:nvPr/>
        </p:nvSpPr>
        <p:spPr>
          <a:xfrm>
            <a:off x="7325148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3" name="Shape 3633"/>
          <p:cNvSpPr/>
          <p:nvPr/>
        </p:nvSpPr>
        <p:spPr>
          <a:xfrm>
            <a:off x="7325148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4" name="Shape 3634"/>
          <p:cNvSpPr/>
          <p:nvPr/>
        </p:nvSpPr>
        <p:spPr>
          <a:xfrm>
            <a:off x="7502066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5" name="Shape 3635"/>
          <p:cNvSpPr/>
          <p:nvPr/>
        </p:nvSpPr>
        <p:spPr>
          <a:xfrm>
            <a:off x="7502066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6" name="Shape 3636"/>
          <p:cNvSpPr/>
          <p:nvPr/>
        </p:nvSpPr>
        <p:spPr>
          <a:xfrm>
            <a:off x="7502066" y="322205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7" name="Shape 3637"/>
          <p:cNvSpPr/>
          <p:nvPr/>
        </p:nvSpPr>
        <p:spPr>
          <a:xfrm>
            <a:off x="7621600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8" name="Shape 3638"/>
          <p:cNvSpPr/>
          <p:nvPr/>
        </p:nvSpPr>
        <p:spPr>
          <a:xfrm>
            <a:off x="7744368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9" name="Shape 3639"/>
          <p:cNvSpPr/>
          <p:nvPr/>
        </p:nvSpPr>
        <p:spPr>
          <a:xfrm>
            <a:off x="7621600" y="30990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0" name="Shape 3640"/>
          <p:cNvSpPr/>
          <p:nvPr/>
        </p:nvSpPr>
        <p:spPr>
          <a:xfrm>
            <a:off x="7621600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1" name="Shape 3641"/>
          <p:cNvSpPr/>
          <p:nvPr/>
        </p:nvSpPr>
        <p:spPr>
          <a:xfrm>
            <a:off x="7744368" y="30990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2" name="Shape 3642"/>
          <p:cNvSpPr/>
          <p:nvPr/>
        </p:nvSpPr>
        <p:spPr>
          <a:xfrm>
            <a:off x="7744368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3" name="Shape 3643"/>
          <p:cNvSpPr/>
          <p:nvPr/>
        </p:nvSpPr>
        <p:spPr>
          <a:xfrm>
            <a:off x="7978923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4" name="Shape 3644"/>
          <p:cNvSpPr/>
          <p:nvPr/>
        </p:nvSpPr>
        <p:spPr>
          <a:xfrm>
            <a:off x="7978923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5" name="Shape 3645"/>
          <p:cNvSpPr/>
          <p:nvPr/>
        </p:nvSpPr>
        <p:spPr>
          <a:xfrm>
            <a:off x="7978923" y="322205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6" name="Shape 3646"/>
          <p:cNvSpPr/>
          <p:nvPr/>
        </p:nvSpPr>
        <p:spPr>
          <a:xfrm>
            <a:off x="8098371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7" name="Shape 3647"/>
          <p:cNvSpPr/>
          <p:nvPr/>
        </p:nvSpPr>
        <p:spPr>
          <a:xfrm>
            <a:off x="8221139" y="297991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8" name="Shape 3648"/>
          <p:cNvSpPr/>
          <p:nvPr/>
        </p:nvSpPr>
        <p:spPr>
          <a:xfrm>
            <a:off x="8098371" y="309903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9" name="Shape 3649"/>
          <p:cNvSpPr/>
          <p:nvPr/>
        </p:nvSpPr>
        <p:spPr>
          <a:xfrm>
            <a:off x="8098371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0" name="Shape 3650"/>
          <p:cNvSpPr/>
          <p:nvPr/>
        </p:nvSpPr>
        <p:spPr>
          <a:xfrm>
            <a:off x="8221139" y="309903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1" name="Shape 3651"/>
          <p:cNvSpPr/>
          <p:nvPr/>
        </p:nvSpPr>
        <p:spPr>
          <a:xfrm>
            <a:off x="8221139" y="322205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2" name="Shape 3652"/>
          <p:cNvSpPr/>
          <p:nvPr/>
        </p:nvSpPr>
        <p:spPr>
          <a:xfrm>
            <a:off x="8433073" y="298051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3" name="Shape 3653"/>
          <p:cNvSpPr/>
          <p:nvPr/>
        </p:nvSpPr>
        <p:spPr>
          <a:xfrm>
            <a:off x="8433073" y="30996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4" name="Shape 3654"/>
          <p:cNvSpPr/>
          <p:nvPr/>
        </p:nvSpPr>
        <p:spPr>
          <a:xfrm>
            <a:off x="8433073" y="3222658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5" name="Shape 3655"/>
          <p:cNvSpPr/>
          <p:nvPr/>
        </p:nvSpPr>
        <p:spPr>
          <a:xfrm>
            <a:off x="8552521" y="298051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6" name="Shape 3656"/>
          <p:cNvSpPr/>
          <p:nvPr/>
        </p:nvSpPr>
        <p:spPr>
          <a:xfrm>
            <a:off x="8675289" y="298051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7" name="Shape 3657"/>
          <p:cNvSpPr/>
          <p:nvPr/>
        </p:nvSpPr>
        <p:spPr>
          <a:xfrm>
            <a:off x="8552521" y="30996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8" name="Shape 3658"/>
          <p:cNvSpPr/>
          <p:nvPr/>
        </p:nvSpPr>
        <p:spPr>
          <a:xfrm>
            <a:off x="8552521" y="322265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9" name="Shape 3659"/>
          <p:cNvSpPr/>
          <p:nvPr/>
        </p:nvSpPr>
        <p:spPr>
          <a:xfrm>
            <a:off x="8675289" y="309963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0" name="Shape 3660"/>
          <p:cNvSpPr/>
          <p:nvPr/>
        </p:nvSpPr>
        <p:spPr>
          <a:xfrm>
            <a:off x="8675289" y="322265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1" name="Shape 3661"/>
          <p:cNvSpPr/>
          <p:nvPr/>
        </p:nvSpPr>
        <p:spPr>
          <a:xfrm>
            <a:off x="377925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2" name="Shape 3662"/>
          <p:cNvSpPr/>
          <p:nvPr/>
        </p:nvSpPr>
        <p:spPr>
          <a:xfrm>
            <a:off x="377925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3" name="Shape 3663"/>
          <p:cNvSpPr/>
          <p:nvPr/>
        </p:nvSpPr>
        <p:spPr>
          <a:xfrm>
            <a:off x="377925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4" name="Shape 3664"/>
          <p:cNvSpPr/>
          <p:nvPr/>
        </p:nvSpPr>
        <p:spPr>
          <a:xfrm>
            <a:off x="497383" y="422898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5" name="Shape 3665"/>
          <p:cNvSpPr/>
          <p:nvPr/>
        </p:nvSpPr>
        <p:spPr>
          <a:xfrm>
            <a:off x="620162" y="422898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6" name="Shape 3666"/>
          <p:cNvSpPr/>
          <p:nvPr/>
        </p:nvSpPr>
        <p:spPr>
          <a:xfrm>
            <a:off x="497383" y="434854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7" name="Shape 3667"/>
          <p:cNvSpPr/>
          <p:nvPr/>
        </p:nvSpPr>
        <p:spPr>
          <a:xfrm>
            <a:off x="497383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8" name="Shape 3668"/>
          <p:cNvSpPr/>
          <p:nvPr/>
        </p:nvSpPr>
        <p:spPr>
          <a:xfrm>
            <a:off x="620162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9" name="Shape 3669"/>
          <p:cNvSpPr/>
          <p:nvPr/>
        </p:nvSpPr>
        <p:spPr>
          <a:xfrm>
            <a:off x="620162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0" name="Shape 3670"/>
          <p:cNvSpPr/>
          <p:nvPr/>
        </p:nvSpPr>
        <p:spPr>
          <a:xfrm>
            <a:off x="852318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1" name="Shape 3671"/>
          <p:cNvSpPr/>
          <p:nvPr/>
        </p:nvSpPr>
        <p:spPr>
          <a:xfrm>
            <a:off x="852318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2" name="Shape 3672"/>
          <p:cNvSpPr/>
          <p:nvPr/>
        </p:nvSpPr>
        <p:spPr>
          <a:xfrm>
            <a:off x="852318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3" name="Shape 3673"/>
          <p:cNvSpPr/>
          <p:nvPr/>
        </p:nvSpPr>
        <p:spPr>
          <a:xfrm>
            <a:off x="971775" y="422898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4" name="Shape 3674"/>
          <p:cNvSpPr/>
          <p:nvPr/>
        </p:nvSpPr>
        <p:spPr>
          <a:xfrm>
            <a:off x="1094553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5" name="Shape 3675"/>
          <p:cNvSpPr/>
          <p:nvPr/>
        </p:nvSpPr>
        <p:spPr>
          <a:xfrm>
            <a:off x="971775" y="434854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6" name="Shape 3676"/>
          <p:cNvSpPr/>
          <p:nvPr/>
        </p:nvSpPr>
        <p:spPr>
          <a:xfrm>
            <a:off x="971775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7" name="Shape 3677"/>
          <p:cNvSpPr/>
          <p:nvPr/>
        </p:nvSpPr>
        <p:spPr>
          <a:xfrm>
            <a:off x="1094553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8" name="Shape 3678"/>
          <p:cNvSpPr/>
          <p:nvPr/>
        </p:nvSpPr>
        <p:spPr>
          <a:xfrm>
            <a:off x="1094553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9" name="Shape 3679"/>
          <p:cNvSpPr/>
          <p:nvPr/>
        </p:nvSpPr>
        <p:spPr>
          <a:xfrm>
            <a:off x="1309008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0" name="Shape 3680"/>
          <p:cNvSpPr/>
          <p:nvPr/>
        </p:nvSpPr>
        <p:spPr>
          <a:xfrm>
            <a:off x="1309008" y="434854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1" name="Shape 3681"/>
          <p:cNvSpPr/>
          <p:nvPr/>
        </p:nvSpPr>
        <p:spPr>
          <a:xfrm>
            <a:off x="1309008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2" name="Shape 3682"/>
          <p:cNvSpPr/>
          <p:nvPr/>
        </p:nvSpPr>
        <p:spPr>
          <a:xfrm>
            <a:off x="1428466" y="422898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3" name="Shape 3683"/>
          <p:cNvSpPr/>
          <p:nvPr/>
        </p:nvSpPr>
        <p:spPr>
          <a:xfrm>
            <a:off x="1551244" y="422898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4" name="Shape 3684"/>
          <p:cNvSpPr/>
          <p:nvPr/>
        </p:nvSpPr>
        <p:spPr>
          <a:xfrm>
            <a:off x="1428466" y="434854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5" name="Shape 3685"/>
          <p:cNvSpPr/>
          <p:nvPr/>
        </p:nvSpPr>
        <p:spPr>
          <a:xfrm>
            <a:off x="1428466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6" name="Shape 3686"/>
          <p:cNvSpPr/>
          <p:nvPr/>
        </p:nvSpPr>
        <p:spPr>
          <a:xfrm>
            <a:off x="1551244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7" name="Shape 3687"/>
          <p:cNvSpPr/>
          <p:nvPr/>
        </p:nvSpPr>
        <p:spPr>
          <a:xfrm>
            <a:off x="1551244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8" name="Shape 3688"/>
          <p:cNvSpPr/>
          <p:nvPr/>
        </p:nvSpPr>
        <p:spPr>
          <a:xfrm>
            <a:off x="1775504" y="422928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9" name="Shape 3689"/>
          <p:cNvSpPr/>
          <p:nvPr/>
        </p:nvSpPr>
        <p:spPr>
          <a:xfrm>
            <a:off x="1775504" y="434884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0" name="Shape 3690"/>
          <p:cNvSpPr/>
          <p:nvPr/>
        </p:nvSpPr>
        <p:spPr>
          <a:xfrm>
            <a:off x="1775504" y="447142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1" name="Shape 3691"/>
          <p:cNvSpPr/>
          <p:nvPr/>
        </p:nvSpPr>
        <p:spPr>
          <a:xfrm>
            <a:off x="1894961" y="422928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2" name="Shape 3692"/>
          <p:cNvSpPr/>
          <p:nvPr/>
        </p:nvSpPr>
        <p:spPr>
          <a:xfrm>
            <a:off x="2017739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3" name="Shape 3693"/>
          <p:cNvSpPr/>
          <p:nvPr/>
        </p:nvSpPr>
        <p:spPr>
          <a:xfrm>
            <a:off x="1894961" y="434884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4" name="Shape 3694"/>
          <p:cNvSpPr/>
          <p:nvPr/>
        </p:nvSpPr>
        <p:spPr>
          <a:xfrm>
            <a:off x="1894961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5" name="Shape 3695"/>
          <p:cNvSpPr/>
          <p:nvPr/>
        </p:nvSpPr>
        <p:spPr>
          <a:xfrm>
            <a:off x="2017739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6" name="Shape 3696"/>
          <p:cNvSpPr/>
          <p:nvPr/>
        </p:nvSpPr>
        <p:spPr>
          <a:xfrm>
            <a:off x="2017739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7" name="Shape 3697"/>
          <p:cNvSpPr/>
          <p:nvPr/>
        </p:nvSpPr>
        <p:spPr>
          <a:xfrm>
            <a:off x="2229691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8" name="Shape 3698"/>
          <p:cNvSpPr/>
          <p:nvPr/>
        </p:nvSpPr>
        <p:spPr>
          <a:xfrm>
            <a:off x="2229691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9" name="Shape 3699"/>
          <p:cNvSpPr/>
          <p:nvPr/>
        </p:nvSpPr>
        <p:spPr>
          <a:xfrm>
            <a:off x="2229691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0" name="Shape 3700"/>
          <p:cNvSpPr/>
          <p:nvPr/>
        </p:nvSpPr>
        <p:spPr>
          <a:xfrm>
            <a:off x="2349148" y="422928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1" name="Shape 3701"/>
          <p:cNvSpPr/>
          <p:nvPr/>
        </p:nvSpPr>
        <p:spPr>
          <a:xfrm>
            <a:off x="2471922" y="422928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2" name="Shape 3702"/>
          <p:cNvSpPr/>
          <p:nvPr/>
        </p:nvSpPr>
        <p:spPr>
          <a:xfrm>
            <a:off x="2349148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3" name="Shape 3703"/>
          <p:cNvSpPr/>
          <p:nvPr/>
        </p:nvSpPr>
        <p:spPr>
          <a:xfrm>
            <a:off x="2349148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4" name="Shape 3704"/>
          <p:cNvSpPr/>
          <p:nvPr/>
        </p:nvSpPr>
        <p:spPr>
          <a:xfrm>
            <a:off x="2471922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5" name="Shape 3705"/>
          <p:cNvSpPr/>
          <p:nvPr/>
        </p:nvSpPr>
        <p:spPr>
          <a:xfrm>
            <a:off x="2471922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6" name="Shape 3706"/>
          <p:cNvSpPr/>
          <p:nvPr/>
        </p:nvSpPr>
        <p:spPr>
          <a:xfrm>
            <a:off x="2683856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7" name="Shape 3707"/>
          <p:cNvSpPr/>
          <p:nvPr/>
        </p:nvSpPr>
        <p:spPr>
          <a:xfrm>
            <a:off x="2683856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8" name="Shape 3708"/>
          <p:cNvSpPr/>
          <p:nvPr/>
        </p:nvSpPr>
        <p:spPr>
          <a:xfrm>
            <a:off x="2683856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9" name="Shape 3709"/>
          <p:cNvSpPr/>
          <p:nvPr/>
        </p:nvSpPr>
        <p:spPr>
          <a:xfrm>
            <a:off x="2803304" y="422928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0" name="Shape 3710"/>
          <p:cNvSpPr/>
          <p:nvPr/>
        </p:nvSpPr>
        <p:spPr>
          <a:xfrm>
            <a:off x="2926073" y="422928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1" name="Shape 3711"/>
          <p:cNvSpPr/>
          <p:nvPr/>
        </p:nvSpPr>
        <p:spPr>
          <a:xfrm>
            <a:off x="2803304" y="434884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2" name="Shape 3712"/>
          <p:cNvSpPr/>
          <p:nvPr/>
        </p:nvSpPr>
        <p:spPr>
          <a:xfrm>
            <a:off x="2803304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3" name="Shape 3713"/>
          <p:cNvSpPr/>
          <p:nvPr/>
        </p:nvSpPr>
        <p:spPr>
          <a:xfrm>
            <a:off x="2926073" y="434884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4" name="Shape 3714"/>
          <p:cNvSpPr/>
          <p:nvPr/>
        </p:nvSpPr>
        <p:spPr>
          <a:xfrm>
            <a:off x="2926073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5" name="Shape 3715"/>
          <p:cNvSpPr/>
          <p:nvPr/>
        </p:nvSpPr>
        <p:spPr>
          <a:xfrm>
            <a:off x="3102991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6" name="Shape 3716"/>
          <p:cNvSpPr/>
          <p:nvPr/>
        </p:nvSpPr>
        <p:spPr>
          <a:xfrm>
            <a:off x="3102991" y="434944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7" name="Shape 3717"/>
          <p:cNvSpPr/>
          <p:nvPr/>
        </p:nvSpPr>
        <p:spPr>
          <a:xfrm>
            <a:off x="3102991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8" name="Shape 3718"/>
          <p:cNvSpPr/>
          <p:nvPr/>
        </p:nvSpPr>
        <p:spPr>
          <a:xfrm>
            <a:off x="3222525" y="422988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9" name="Shape 3719"/>
          <p:cNvSpPr/>
          <p:nvPr/>
        </p:nvSpPr>
        <p:spPr>
          <a:xfrm>
            <a:off x="3345293" y="422988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0" name="Shape 3720"/>
          <p:cNvSpPr/>
          <p:nvPr/>
        </p:nvSpPr>
        <p:spPr>
          <a:xfrm>
            <a:off x="3222525" y="434944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1" name="Shape 3721"/>
          <p:cNvSpPr/>
          <p:nvPr/>
        </p:nvSpPr>
        <p:spPr>
          <a:xfrm>
            <a:off x="3222525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2" name="Shape 3722"/>
          <p:cNvSpPr/>
          <p:nvPr/>
        </p:nvSpPr>
        <p:spPr>
          <a:xfrm>
            <a:off x="3345293" y="434944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3" name="Shape 3723"/>
          <p:cNvSpPr/>
          <p:nvPr/>
        </p:nvSpPr>
        <p:spPr>
          <a:xfrm>
            <a:off x="3345293" y="447202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4" name="Shape 3724"/>
          <p:cNvSpPr/>
          <p:nvPr/>
        </p:nvSpPr>
        <p:spPr>
          <a:xfrm>
            <a:off x="3579848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5" name="Shape 3725"/>
          <p:cNvSpPr/>
          <p:nvPr/>
        </p:nvSpPr>
        <p:spPr>
          <a:xfrm>
            <a:off x="3579848" y="434944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6" name="Shape 3726"/>
          <p:cNvSpPr/>
          <p:nvPr/>
        </p:nvSpPr>
        <p:spPr>
          <a:xfrm>
            <a:off x="3579848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7" name="Shape 3727"/>
          <p:cNvSpPr/>
          <p:nvPr/>
        </p:nvSpPr>
        <p:spPr>
          <a:xfrm>
            <a:off x="3699296" y="422988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8" name="Shape 3728"/>
          <p:cNvSpPr/>
          <p:nvPr/>
        </p:nvSpPr>
        <p:spPr>
          <a:xfrm>
            <a:off x="3822064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9" name="Shape 3729"/>
          <p:cNvSpPr/>
          <p:nvPr/>
        </p:nvSpPr>
        <p:spPr>
          <a:xfrm>
            <a:off x="3699296" y="434944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0" name="Shape 3730"/>
          <p:cNvSpPr/>
          <p:nvPr/>
        </p:nvSpPr>
        <p:spPr>
          <a:xfrm>
            <a:off x="3699296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1" name="Shape 3731"/>
          <p:cNvSpPr/>
          <p:nvPr/>
        </p:nvSpPr>
        <p:spPr>
          <a:xfrm>
            <a:off x="3822064" y="434944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2" name="Shape 3732"/>
          <p:cNvSpPr/>
          <p:nvPr/>
        </p:nvSpPr>
        <p:spPr>
          <a:xfrm>
            <a:off x="3822064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3" name="Shape 3733"/>
          <p:cNvSpPr/>
          <p:nvPr/>
        </p:nvSpPr>
        <p:spPr>
          <a:xfrm>
            <a:off x="4033998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4" name="Shape 3734"/>
          <p:cNvSpPr/>
          <p:nvPr/>
        </p:nvSpPr>
        <p:spPr>
          <a:xfrm>
            <a:off x="4033998" y="434944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5" name="Shape 3735"/>
          <p:cNvSpPr/>
          <p:nvPr/>
        </p:nvSpPr>
        <p:spPr>
          <a:xfrm>
            <a:off x="4033998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6" name="Shape 3736"/>
          <p:cNvSpPr/>
          <p:nvPr/>
        </p:nvSpPr>
        <p:spPr>
          <a:xfrm>
            <a:off x="4153446" y="422988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7" name="Shape 3737"/>
          <p:cNvSpPr/>
          <p:nvPr/>
        </p:nvSpPr>
        <p:spPr>
          <a:xfrm>
            <a:off x="4276214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8" name="Shape 3738"/>
          <p:cNvSpPr/>
          <p:nvPr/>
        </p:nvSpPr>
        <p:spPr>
          <a:xfrm>
            <a:off x="4153446" y="434944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9" name="Shape 3739"/>
          <p:cNvSpPr/>
          <p:nvPr/>
        </p:nvSpPr>
        <p:spPr>
          <a:xfrm>
            <a:off x="4153446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0" name="Shape 3740"/>
          <p:cNvSpPr/>
          <p:nvPr/>
        </p:nvSpPr>
        <p:spPr>
          <a:xfrm>
            <a:off x="4276214" y="434944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1" name="Shape 3741"/>
          <p:cNvSpPr/>
          <p:nvPr/>
        </p:nvSpPr>
        <p:spPr>
          <a:xfrm>
            <a:off x="4276214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2" name="Shape 3742"/>
          <p:cNvSpPr/>
          <p:nvPr/>
        </p:nvSpPr>
        <p:spPr>
          <a:xfrm>
            <a:off x="852318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3" name="Shape 3743"/>
          <p:cNvSpPr/>
          <p:nvPr/>
        </p:nvSpPr>
        <p:spPr>
          <a:xfrm>
            <a:off x="852318" y="47681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4" name="Shape 3744"/>
          <p:cNvSpPr/>
          <p:nvPr/>
        </p:nvSpPr>
        <p:spPr>
          <a:xfrm>
            <a:off x="852318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5" name="Shape 3745"/>
          <p:cNvSpPr/>
          <p:nvPr/>
        </p:nvSpPr>
        <p:spPr>
          <a:xfrm>
            <a:off x="971775" y="464903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6" name="Shape 3746"/>
          <p:cNvSpPr/>
          <p:nvPr/>
        </p:nvSpPr>
        <p:spPr>
          <a:xfrm>
            <a:off x="1094553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7" name="Shape 3747"/>
          <p:cNvSpPr/>
          <p:nvPr/>
        </p:nvSpPr>
        <p:spPr>
          <a:xfrm>
            <a:off x="971775" y="476815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8" name="Shape 3748"/>
          <p:cNvSpPr/>
          <p:nvPr/>
        </p:nvSpPr>
        <p:spPr>
          <a:xfrm>
            <a:off x="971775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9" name="Shape 3749"/>
          <p:cNvSpPr/>
          <p:nvPr/>
        </p:nvSpPr>
        <p:spPr>
          <a:xfrm>
            <a:off x="1094553" y="476815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0" name="Shape 3750"/>
          <p:cNvSpPr/>
          <p:nvPr/>
        </p:nvSpPr>
        <p:spPr>
          <a:xfrm>
            <a:off x="1094553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1" name="Shape 3751"/>
          <p:cNvSpPr/>
          <p:nvPr/>
        </p:nvSpPr>
        <p:spPr>
          <a:xfrm>
            <a:off x="377925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2" name="Shape 3752"/>
          <p:cNvSpPr/>
          <p:nvPr/>
        </p:nvSpPr>
        <p:spPr>
          <a:xfrm>
            <a:off x="377925" y="476815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3" name="Shape 3753"/>
          <p:cNvSpPr/>
          <p:nvPr/>
        </p:nvSpPr>
        <p:spPr>
          <a:xfrm>
            <a:off x="377925" y="4891179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4" name="Shape 3754"/>
          <p:cNvSpPr/>
          <p:nvPr/>
        </p:nvSpPr>
        <p:spPr>
          <a:xfrm>
            <a:off x="497383" y="464903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5" name="Shape 3755"/>
          <p:cNvSpPr/>
          <p:nvPr/>
        </p:nvSpPr>
        <p:spPr>
          <a:xfrm>
            <a:off x="620162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6" name="Shape 3756"/>
          <p:cNvSpPr/>
          <p:nvPr/>
        </p:nvSpPr>
        <p:spPr>
          <a:xfrm>
            <a:off x="497383" y="476815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7" name="Shape 3757"/>
          <p:cNvSpPr/>
          <p:nvPr/>
        </p:nvSpPr>
        <p:spPr>
          <a:xfrm>
            <a:off x="497383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8" name="Shape 3758"/>
          <p:cNvSpPr/>
          <p:nvPr/>
        </p:nvSpPr>
        <p:spPr>
          <a:xfrm>
            <a:off x="620162" y="47681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9" name="Shape 3759"/>
          <p:cNvSpPr/>
          <p:nvPr/>
        </p:nvSpPr>
        <p:spPr>
          <a:xfrm>
            <a:off x="620162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0" name="Shape 3760"/>
          <p:cNvSpPr/>
          <p:nvPr/>
        </p:nvSpPr>
        <p:spPr>
          <a:xfrm>
            <a:off x="1309008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1" name="Shape 3761"/>
          <p:cNvSpPr/>
          <p:nvPr/>
        </p:nvSpPr>
        <p:spPr>
          <a:xfrm>
            <a:off x="1309008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2" name="Shape 3762"/>
          <p:cNvSpPr/>
          <p:nvPr/>
        </p:nvSpPr>
        <p:spPr>
          <a:xfrm>
            <a:off x="1309008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3" name="Shape 3763"/>
          <p:cNvSpPr/>
          <p:nvPr/>
        </p:nvSpPr>
        <p:spPr>
          <a:xfrm>
            <a:off x="1428466" y="464903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4" name="Shape 3764"/>
          <p:cNvSpPr/>
          <p:nvPr/>
        </p:nvSpPr>
        <p:spPr>
          <a:xfrm>
            <a:off x="1551244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5" name="Shape 3765"/>
          <p:cNvSpPr/>
          <p:nvPr/>
        </p:nvSpPr>
        <p:spPr>
          <a:xfrm>
            <a:off x="1428466" y="476815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6" name="Shape 3766"/>
          <p:cNvSpPr/>
          <p:nvPr/>
        </p:nvSpPr>
        <p:spPr>
          <a:xfrm>
            <a:off x="1428466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7" name="Shape 3767"/>
          <p:cNvSpPr/>
          <p:nvPr/>
        </p:nvSpPr>
        <p:spPr>
          <a:xfrm>
            <a:off x="1551244" y="47681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8" name="Shape 3768"/>
          <p:cNvSpPr/>
          <p:nvPr/>
        </p:nvSpPr>
        <p:spPr>
          <a:xfrm>
            <a:off x="1551244" y="489117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9" name="Shape 3769"/>
          <p:cNvSpPr/>
          <p:nvPr/>
        </p:nvSpPr>
        <p:spPr>
          <a:xfrm>
            <a:off x="1775504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0" name="Shape 3770"/>
          <p:cNvSpPr/>
          <p:nvPr/>
        </p:nvSpPr>
        <p:spPr>
          <a:xfrm>
            <a:off x="1775504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1" name="Shape 3771"/>
          <p:cNvSpPr/>
          <p:nvPr/>
        </p:nvSpPr>
        <p:spPr>
          <a:xfrm>
            <a:off x="1775504" y="489117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2" name="Shape 3772"/>
          <p:cNvSpPr/>
          <p:nvPr/>
        </p:nvSpPr>
        <p:spPr>
          <a:xfrm>
            <a:off x="1894961" y="464903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3" name="Shape 3773"/>
          <p:cNvSpPr/>
          <p:nvPr/>
        </p:nvSpPr>
        <p:spPr>
          <a:xfrm>
            <a:off x="2017739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4" name="Shape 3774"/>
          <p:cNvSpPr/>
          <p:nvPr/>
        </p:nvSpPr>
        <p:spPr>
          <a:xfrm>
            <a:off x="1894961" y="476815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5" name="Shape 3775"/>
          <p:cNvSpPr/>
          <p:nvPr/>
        </p:nvSpPr>
        <p:spPr>
          <a:xfrm>
            <a:off x="1894961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6" name="Shape 3776"/>
          <p:cNvSpPr/>
          <p:nvPr/>
        </p:nvSpPr>
        <p:spPr>
          <a:xfrm>
            <a:off x="2017739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7" name="Shape 3777"/>
          <p:cNvSpPr/>
          <p:nvPr/>
        </p:nvSpPr>
        <p:spPr>
          <a:xfrm>
            <a:off x="2017739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8" name="Shape 3778"/>
          <p:cNvSpPr/>
          <p:nvPr/>
        </p:nvSpPr>
        <p:spPr>
          <a:xfrm>
            <a:off x="2229691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9" name="Shape 3779"/>
          <p:cNvSpPr/>
          <p:nvPr/>
        </p:nvSpPr>
        <p:spPr>
          <a:xfrm>
            <a:off x="2229691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0" name="Shape 3780"/>
          <p:cNvSpPr/>
          <p:nvPr/>
        </p:nvSpPr>
        <p:spPr>
          <a:xfrm>
            <a:off x="2229691" y="489117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1" name="Shape 3781"/>
          <p:cNvSpPr/>
          <p:nvPr/>
        </p:nvSpPr>
        <p:spPr>
          <a:xfrm>
            <a:off x="2349148" y="464903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2" name="Shape 3782"/>
          <p:cNvSpPr/>
          <p:nvPr/>
        </p:nvSpPr>
        <p:spPr>
          <a:xfrm>
            <a:off x="2471922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3" name="Shape 3783"/>
          <p:cNvSpPr/>
          <p:nvPr/>
        </p:nvSpPr>
        <p:spPr>
          <a:xfrm>
            <a:off x="2349148" y="476815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4" name="Shape 3784"/>
          <p:cNvSpPr/>
          <p:nvPr/>
        </p:nvSpPr>
        <p:spPr>
          <a:xfrm>
            <a:off x="2349148" y="489117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5" name="Shape 3785"/>
          <p:cNvSpPr/>
          <p:nvPr/>
        </p:nvSpPr>
        <p:spPr>
          <a:xfrm>
            <a:off x="2471922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6" name="Shape 3786"/>
          <p:cNvSpPr/>
          <p:nvPr/>
        </p:nvSpPr>
        <p:spPr>
          <a:xfrm>
            <a:off x="2471922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7" name="Shape 3787"/>
          <p:cNvSpPr/>
          <p:nvPr/>
        </p:nvSpPr>
        <p:spPr>
          <a:xfrm>
            <a:off x="2683856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8" name="Shape 3788"/>
          <p:cNvSpPr/>
          <p:nvPr/>
        </p:nvSpPr>
        <p:spPr>
          <a:xfrm>
            <a:off x="2683856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9" name="Shape 3789"/>
          <p:cNvSpPr/>
          <p:nvPr/>
        </p:nvSpPr>
        <p:spPr>
          <a:xfrm>
            <a:off x="2683856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0" name="Shape 3790"/>
          <p:cNvSpPr/>
          <p:nvPr/>
        </p:nvSpPr>
        <p:spPr>
          <a:xfrm>
            <a:off x="2803304" y="46493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1" name="Shape 3791"/>
          <p:cNvSpPr/>
          <p:nvPr/>
        </p:nvSpPr>
        <p:spPr>
          <a:xfrm>
            <a:off x="2926073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2" name="Shape 3792"/>
          <p:cNvSpPr/>
          <p:nvPr/>
        </p:nvSpPr>
        <p:spPr>
          <a:xfrm>
            <a:off x="2803304" y="476845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3" name="Shape 3793"/>
          <p:cNvSpPr/>
          <p:nvPr/>
        </p:nvSpPr>
        <p:spPr>
          <a:xfrm>
            <a:off x="2803304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4" name="Shape 3794"/>
          <p:cNvSpPr/>
          <p:nvPr/>
        </p:nvSpPr>
        <p:spPr>
          <a:xfrm>
            <a:off x="2926073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5" name="Shape 3795"/>
          <p:cNvSpPr/>
          <p:nvPr/>
        </p:nvSpPr>
        <p:spPr>
          <a:xfrm>
            <a:off x="2926073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6" name="Shape 3796"/>
          <p:cNvSpPr/>
          <p:nvPr/>
        </p:nvSpPr>
        <p:spPr>
          <a:xfrm>
            <a:off x="3102991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7" name="Shape 3797"/>
          <p:cNvSpPr/>
          <p:nvPr/>
        </p:nvSpPr>
        <p:spPr>
          <a:xfrm>
            <a:off x="3102991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8" name="Shape 3798"/>
          <p:cNvSpPr/>
          <p:nvPr/>
        </p:nvSpPr>
        <p:spPr>
          <a:xfrm>
            <a:off x="3102991" y="489147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9" name="Shape 3799"/>
          <p:cNvSpPr/>
          <p:nvPr/>
        </p:nvSpPr>
        <p:spPr>
          <a:xfrm>
            <a:off x="3222525" y="46493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0" name="Shape 3800"/>
          <p:cNvSpPr/>
          <p:nvPr/>
        </p:nvSpPr>
        <p:spPr>
          <a:xfrm>
            <a:off x="3345293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1" name="Shape 3801"/>
          <p:cNvSpPr/>
          <p:nvPr/>
        </p:nvSpPr>
        <p:spPr>
          <a:xfrm>
            <a:off x="3222525" y="476845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2" name="Shape 3802"/>
          <p:cNvSpPr/>
          <p:nvPr/>
        </p:nvSpPr>
        <p:spPr>
          <a:xfrm>
            <a:off x="3222525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3" name="Shape 3803"/>
          <p:cNvSpPr/>
          <p:nvPr/>
        </p:nvSpPr>
        <p:spPr>
          <a:xfrm>
            <a:off x="3345293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4" name="Shape 3804"/>
          <p:cNvSpPr/>
          <p:nvPr/>
        </p:nvSpPr>
        <p:spPr>
          <a:xfrm>
            <a:off x="3345293" y="489147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5" name="Shape 3805"/>
          <p:cNvSpPr/>
          <p:nvPr/>
        </p:nvSpPr>
        <p:spPr>
          <a:xfrm>
            <a:off x="3579848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6" name="Shape 3806"/>
          <p:cNvSpPr/>
          <p:nvPr/>
        </p:nvSpPr>
        <p:spPr>
          <a:xfrm>
            <a:off x="3579848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7" name="Shape 3807"/>
          <p:cNvSpPr/>
          <p:nvPr/>
        </p:nvSpPr>
        <p:spPr>
          <a:xfrm>
            <a:off x="3579848" y="489147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8" name="Shape 3808"/>
          <p:cNvSpPr/>
          <p:nvPr/>
        </p:nvSpPr>
        <p:spPr>
          <a:xfrm>
            <a:off x="3699296" y="464933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9" name="Shape 3809"/>
          <p:cNvSpPr/>
          <p:nvPr/>
        </p:nvSpPr>
        <p:spPr>
          <a:xfrm>
            <a:off x="3822064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0" name="Shape 3810"/>
          <p:cNvSpPr/>
          <p:nvPr/>
        </p:nvSpPr>
        <p:spPr>
          <a:xfrm>
            <a:off x="3699296" y="476845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1" name="Shape 3811"/>
          <p:cNvSpPr/>
          <p:nvPr/>
        </p:nvSpPr>
        <p:spPr>
          <a:xfrm>
            <a:off x="3699296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2" name="Shape 3812"/>
          <p:cNvSpPr/>
          <p:nvPr/>
        </p:nvSpPr>
        <p:spPr>
          <a:xfrm>
            <a:off x="3822064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3" name="Shape 3813"/>
          <p:cNvSpPr/>
          <p:nvPr/>
        </p:nvSpPr>
        <p:spPr>
          <a:xfrm>
            <a:off x="3822064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4" name="Shape 3814"/>
          <p:cNvSpPr/>
          <p:nvPr/>
        </p:nvSpPr>
        <p:spPr>
          <a:xfrm>
            <a:off x="4033998" y="46499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5" name="Shape 3815"/>
          <p:cNvSpPr/>
          <p:nvPr/>
        </p:nvSpPr>
        <p:spPr>
          <a:xfrm>
            <a:off x="4033998" y="47690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6" name="Shape 3816"/>
          <p:cNvSpPr/>
          <p:nvPr/>
        </p:nvSpPr>
        <p:spPr>
          <a:xfrm>
            <a:off x="4033998" y="489207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7" name="Shape 3817"/>
          <p:cNvSpPr/>
          <p:nvPr/>
        </p:nvSpPr>
        <p:spPr>
          <a:xfrm>
            <a:off x="4153446" y="464993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8" name="Shape 3818"/>
          <p:cNvSpPr/>
          <p:nvPr/>
        </p:nvSpPr>
        <p:spPr>
          <a:xfrm>
            <a:off x="4276214" y="46499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9" name="Shape 3819"/>
          <p:cNvSpPr/>
          <p:nvPr/>
        </p:nvSpPr>
        <p:spPr>
          <a:xfrm>
            <a:off x="4153446" y="476905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0" name="Shape 3820"/>
          <p:cNvSpPr/>
          <p:nvPr/>
        </p:nvSpPr>
        <p:spPr>
          <a:xfrm>
            <a:off x="4153446" y="489207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1" name="Shape 3821"/>
          <p:cNvSpPr/>
          <p:nvPr/>
        </p:nvSpPr>
        <p:spPr>
          <a:xfrm>
            <a:off x="4276214" y="47690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2" name="Shape 3822"/>
          <p:cNvSpPr/>
          <p:nvPr/>
        </p:nvSpPr>
        <p:spPr>
          <a:xfrm>
            <a:off x="4276214" y="4892079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3" name="Shape 3823"/>
          <p:cNvSpPr/>
          <p:nvPr/>
        </p:nvSpPr>
        <p:spPr>
          <a:xfrm>
            <a:off x="4777165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4" name="Shape 3824"/>
          <p:cNvSpPr/>
          <p:nvPr/>
        </p:nvSpPr>
        <p:spPr>
          <a:xfrm>
            <a:off x="4777165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5" name="Shape 3825"/>
          <p:cNvSpPr/>
          <p:nvPr/>
        </p:nvSpPr>
        <p:spPr>
          <a:xfrm>
            <a:off x="4777165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6" name="Shape 3826"/>
          <p:cNvSpPr/>
          <p:nvPr/>
        </p:nvSpPr>
        <p:spPr>
          <a:xfrm>
            <a:off x="4896614" y="422898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7" name="Shape 3827"/>
          <p:cNvSpPr/>
          <p:nvPr/>
        </p:nvSpPr>
        <p:spPr>
          <a:xfrm>
            <a:off x="5019382" y="422898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8" name="Shape 3828"/>
          <p:cNvSpPr/>
          <p:nvPr/>
        </p:nvSpPr>
        <p:spPr>
          <a:xfrm>
            <a:off x="4896614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9" name="Shape 3829"/>
          <p:cNvSpPr/>
          <p:nvPr/>
        </p:nvSpPr>
        <p:spPr>
          <a:xfrm>
            <a:off x="4896614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0" name="Shape 3830"/>
          <p:cNvSpPr/>
          <p:nvPr/>
        </p:nvSpPr>
        <p:spPr>
          <a:xfrm>
            <a:off x="5019382" y="434854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1" name="Shape 3831"/>
          <p:cNvSpPr/>
          <p:nvPr/>
        </p:nvSpPr>
        <p:spPr>
          <a:xfrm>
            <a:off x="5019382" y="44711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2" name="Shape 3832"/>
          <p:cNvSpPr/>
          <p:nvPr/>
        </p:nvSpPr>
        <p:spPr>
          <a:xfrm>
            <a:off x="5251520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3" name="Shape 3833"/>
          <p:cNvSpPr/>
          <p:nvPr/>
        </p:nvSpPr>
        <p:spPr>
          <a:xfrm>
            <a:off x="5251520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4" name="Shape 3834"/>
          <p:cNvSpPr/>
          <p:nvPr/>
        </p:nvSpPr>
        <p:spPr>
          <a:xfrm>
            <a:off x="5251520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5" name="Shape 3835"/>
          <p:cNvSpPr/>
          <p:nvPr/>
        </p:nvSpPr>
        <p:spPr>
          <a:xfrm>
            <a:off x="5370967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6" name="Shape 3836"/>
          <p:cNvSpPr/>
          <p:nvPr/>
        </p:nvSpPr>
        <p:spPr>
          <a:xfrm>
            <a:off x="5493736" y="422898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7" name="Shape 3837"/>
          <p:cNvSpPr/>
          <p:nvPr/>
        </p:nvSpPr>
        <p:spPr>
          <a:xfrm>
            <a:off x="5370967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8" name="Shape 3838"/>
          <p:cNvSpPr/>
          <p:nvPr/>
        </p:nvSpPr>
        <p:spPr>
          <a:xfrm>
            <a:off x="5370967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9" name="Shape 3839"/>
          <p:cNvSpPr/>
          <p:nvPr/>
        </p:nvSpPr>
        <p:spPr>
          <a:xfrm>
            <a:off x="5493736" y="434854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0" name="Shape 3840"/>
          <p:cNvSpPr/>
          <p:nvPr/>
        </p:nvSpPr>
        <p:spPr>
          <a:xfrm>
            <a:off x="5493736" y="44711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1" name="Shape 3841"/>
          <p:cNvSpPr/>
          <p:nvPr/>
        </p:nvSpPr>
        <p:spPr>
          <a:xfrm>
            <a:off x="5708173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2" name="Shape 3842"/>
          <p:cNvSpPr/>
          <p:nvPr/>
        </p:nvSpPr>
        <p:spPr>
          <a:xfrm>
            <a:off x="5708173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3" name="Shape 3843"/>
          <p:cNvSpPr/>
          <p:nvPr/>
        </p:nvSpPr>
        <p:spPr>
          <a:xfrm>
            <a:off x="5708173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4" name="Shape 3844"/>
          <p:cNvSpPr/>
          <p:nvPr/>
        </p:nvSpPr>
        <p:spPr>
          <a:xfrm>
            <a:off x="5827621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5" name="Shape 3845"/>
          <p:cNvSpPr/>
          <p:nvPr/>
        </p:nvSpPr>
        <p:spPr>
          <a:xfrm>
            <a:off x="5950389" y="422898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6" name="Shape 3846"/>
          <p:cNvSpPr/>
          <p:nvPr/>
        </p:nvSpPr>
        <p:spPr>
          <a:xfrm>
            <a:off x="5827621" y="434854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7" name="Shape 3847"/>
          <p:cNvSpPr/>
          <p:nvPr/>
        </p:nvSpPr>
        <p:spPr>
          <a:xfrm>
            <a:off x="5827621" y="447112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8" name="Shape 3848"/>
          <p:cNvSpPr/>
          <p:nvPr/>
        </p:nvSpPr>
        <p:spPr>
          <a:xfrm>
            <a:off x="5950389" y="434854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9" name="Shape 3849"/>
          <p:cNvSpPr/>
          <p:nvPr/>
        </p:nvSpPr>
        <p:spPr>
          <a:xfrm>
            <a:off x="5950389" y="447112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0" name="Shape 3850"/>
          <p:cNvSpPr/>
          <p:nvPr/>
        </p:nvSpPr>
        <p:spPr>
          <a:xfrm>
            <a:off x="6174631" y="422928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1" name="Shape 3851"/>
          <p:cNvSpPr/>
          <p:nvPr/>
        </p:nvSpPr>
        <p:spPr>
          <a:xfrm>
            <a:off x="6174631" y="434884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2" name="Shape 3852"/>
          <p:cNvSpPr/>
          <p:nvPr/>
        </p:nvSpPr>
        <p:spPr>
          <a:xfrm>
            <a:off x="6174631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3" name="Shape 3853"/>
          <p:cNvSpPr/>
          <p:nvPr/>
        </p:nvSpPr>
        <p:spPr>
          <a:xfrm>
            <a:off x="6294078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4" name="Shape 3854"/>
          <p:cNvSpPr/>
          <p:nvPr/>
        </p:nvSpPr>
        <p:spPr>
          <a:xfrm>
            <a:off x="6416846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5" name="Shape 3855"/>
          <p:cNvSpPr/>
          <p:nvPr/>
        </p:nvSpPr>
        <p:spPr>
          <a:xfrm>
            <a:off x="6294078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6" name="Shape 3856"/>
          <p:cNvSpPr/>
          <p:nvPr/>
        </p:nvSpPr>
        <p:spPr>
          <a:xfrm>
            <a:off x="6294078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7" name="Shape 3857"/>
          <p:cNvSpPr/>
          <p:nvPr/>
        </p:nvSpPr>
        <p:spPr>
          <a:xfrm>
            <a:off x="6416846" y="434884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8" name="Shape 3858"/>
          <p:cNvSpPr/>
          <p:nvPr/>
        </p:nvSpPr>
        <p:spPr>
          <a:xfrm>
            <a:off x="6416846" y="44714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9" name="Shape 3859"/>
          <p:cNvSpPr/>
          <p:nvPr/>
        </p:nvSpPr>
        <p:spPr>
          <a:xfrm>
            <a:off x="6628781" y="422928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0" name="Shape 3860"/>
          <p:cNvSpPr/>
          <p:nvPr/>
        </p:nvSpPr>
        <p:spPr>
          <a:xfrm>
            <a:off x="6628781" y="434884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1" name="Shape 3861"/>
          <p:cNvSpPr/>
          <p:nvPr/>
        </p:nvSpPr>
        <p:spPr>
          <a:xfrm>
            <a:off x="6628781" y="447142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2" name="Shape 3862"/>
          <p:cNvSpPr/>
          <p:nvPr/>
        </p:nvSpPr>
        <p:spPr>
          <a:xfrm>
            <a:off x="6748228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3" name="Shape 3863"/>
          <p:cNvSpPr/>
          <p:nvPr/>
        </p:nvSpPr>
        <p:spPr>
          <a:xfrm>
            <a:off x="6870996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4" name="Shape 3864"/>
          <p:cNvSpPr/>
          <p:nvPr/>
        </p:nvSpPr>
        <p:spPr>
          <a:xfrm>
            <a:off x="6748228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5" name="Shape 3865"/>
          <p:cNvSpPr/>
          <p:nvPr/>
        </p:nvSpPr>
        <p:spPr>
          <a:xfrm>
            <a:off x="6748228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6" name="Shape 3866"/>
          <p:cNvSpPr/>
          <p:nvPr/>
        </p:nvSpPr>
        <p:spPr>
          <a:xfrm>
            <a:off x="6870996" y="434884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7" name="Shape 3867"/>
          <p:cNvSpPr/>
          <p:nvPr/>
        </p:nvSpPr>
        <p:spPr>
          <a:xfrm>
            <a:off x="6870996" y="44714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8" name="Shape 3868"/>
          <p:cNvSpPr/>
          <p:nvPr/>
        </p:nvSpPr>
        <p:spPr>
          <a:xfrm>
            <a:off x="7082931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9" name="Shape 3869"/>
          <p:cNvSpPr/>
          <p:nvPr/>
        </p:nvSpPr>
        <p:spPr>
          <a:xfrm>
            <a:off x="7082931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0" name="Shape 3870"/>
          <p:cNvSpPr/>
          <p:nvPr/>
        </p:nvSpPr>
        <p:spPr>
          <a:xfrm>
            <a:off x="7082931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1" name="Shape 3871"/>
          <p:cNvSpPr/>
          <p:nvPr/>
        </p:nvSpPr>
        <p:spPr>
          <a:xfrm>
            <a:off x="7202379" y="422928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2" name="Shape 3872"/>
          <p:cNvSpPr/>
          <p:nvPr/>
        </p:nvSpPr>
        <p:spPr>
          <a:xfrm>
            <a:off x="7325148" y="422928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3" name="Shape 3873"/>
          <p:cNvSpPr/>
          <p:nvPr/>
        </p:nvSpPr>
        <p:spPr>
          <a:xfrm>
            <a:off x="7202379" y="434884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4" name="Shape 3874"/>
          <p:cNvSpPr/>
          <p:nvPr/>
        </p:nvSpPr>
        <p:spPr>
          <a:xfrm>
            <a:off x="7202379" y="447142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5" name="Shape 3875"/>
          <p:cNvSpPr/>
          <p:nvPr/>
        </p:nvSpPr>
        <p:spPr>
          <a:xfrm>
            <a:off x="7325148" y="434884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6" name="Shape 3876"/>
          <p:cNvSpPr/>
          <p:nvPr/>
        </p:nvSpPr>
        <p:spPr>
          <a:xfrm>
            <a:off x="7325148" y="447142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7" name="Shape 3877"/>
          <p:cNvSpPr/>
          <p:nvPr/>
        </p:nvSpPr>
        <p:spPr>
          <a:xfrm>
            <a:off x="7502066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8" name="Shape 3878"/>
          <p:cNvSpPr/>
          <p:nvPr/>
        </p:nvSpPr>
        <p:spPr>
          <a:xfrm>
            <a:off x="7502066" y="434944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9" name="Shape 3879"/>
          <p:cNvSpPr/>
          <p:nvPr/>
        </p:nvSpPr>
        <p:spPr>
          <a:xfrm>
            <a:off x="7502066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0" name="Shape 3880"/>
          <p:cNvSpPr/>
          <p:nvPr/>
        </p:nvSpPr>
        <p:spPr>
          <a:xfrm>
            <a:off x="7621600" y="422988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1" name="Shape 3881"/>
          <p:cNvSpPr/>
          <p:nvPr/>
        </p:nvSpPr>
        <p:spPr>
          <a:xfrm>
            <a:off x="7744368" y="422988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2" name="Shape 3882"/>
          <p:cNvSpPr/>
          <p:nvPr/>
        </p:nvSpPr>
        <p:spPr>
          <a:xfrm>
            <a:off x="7621600" y="434944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3" name="Shape 3883"/>
          <p:cNvSpPr/>
          <p:nvPr/>
        </p:nvSpPr>
        <p:spPr>
          <a:xfrm>
            <a:off x="7621600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4" name="Shape 3884"/>
          <p:cNvSpPr/>
          <p:nvPr/>
        </p:nvSpPr>
        <p:spPr>
          <a:xfrm>
            <a:off x="7744368" y="434944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5" name="Shape 3885"/>
          <p:cNvSpPr/>
          <p:nvPr/>
        </p:nvSpPr>
        <p:spPr>
          <a:xfrm>
            <a:off x="7744368" y="44720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6" name="Shape 3886"/>
          <p:cNvSpPr/>
          <p:nvPr/>
        </p:nvSpPr>
        <p:spPr>
          <a:xfrm>
            <a:off x="7978923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7" name="Shape 3887"/>
          <p:cNvSpPr/>
          <p:nvPr/>
        </p:nvSpPr>
        <p:spPr>
          <a:xfrm>
            <a:off x="7978923" y="434944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8" name="Shape 3888"/>
          <p:cNvSpPr/>
          <p:nvPr/>
        </p:nvSpPr>
        <p:spPr>
          <a:xfrm>
            <a:off x="7978923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9" name="Shape 3889"/>
          <p:cNvSpPr/>
          <p:nvPr/>
        </p:nvSpPr>
        <p:spPr>
          <a:xfrm>
            <a:off x="8098371" y="422988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0" name="Shape 3890"/>
          <p:cNvSpPr/>
          <p:nvPr/>
        </p:nvSpPr>
        <p:spPr>
          <a:xfrm>
            <a:off x="8221139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1" name="Shape 3891"/>
          <p:cNvSpPr/>
          <p:nvPr/>
        </p:nvSpPr>
        <p:spPr>
          <a:xfrm>
            <a:off x="8098371" y="434944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2" name="Shape 3892"/>
          <p:cNvSpPr/>
          <p:nvPr/>
        </p:nvSpPr>
        <p:spPr>
          <a:xfrm>
            <a:off x="8098371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3" name="Shape 3893"/>
          <p:cNvSpPr/>
          <p:nvPr/>
        </p:nvSpPr>
        <p:spPr>
          <a:xfrm>
            <a:off x="8221139" y="434944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4" name="Shape 3894"/>
          <p:cNvSpPr/>
          <p:nvPr/>
        </p:nvSpPr>
        <p:spPr>
          <a:xfrm>
            <a:off x="8221139" y="44720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5" name="Shape 3895"/>
          <p:cNvSpPr/>
          <p:nvPr/>
        </p:nvSpPr>
        <p:spPr>
          <a:xfrm>
            <a:off x="8433073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6" name="Shape 3896"/>
          <p:cNvSpPr/>
          <p:nvPr/>
        </p:nvSpPr>
        <p:spPr>
          <a:xfrm>
            <a:off x="8433073" y="434944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7" name="Shape 3897"/>
          <p:cNvSpPr/>
          <p:nvPr/>
        </p:nvSpPr>
        <p:spPr>
          <a:xfrm>
            <a:off x="8433073" y="447202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8" name="Shape 3898"/>
          <p:cNvSpPr/>
          <p:nvPr/>
        </p:nvSpPr>
        <p:spPr>
          <a:xfrm>
            <a:off x="8552521" y="422988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9" name="Shape 3899"/>
          <p:cNvSpPr/>
          <p:nvPr/>
        </p:nvSpPr>
        <p:spPr>
          <a:xfrm>
            <a:off x="8675289" y="422988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0" name="Shape 3900"/>
          <p:cNvSpPr/>
          <p:nvPr/>
        </p:nvSpPr>
        <p:spPr>
          <a:xfrm>
            <a:off x="8552521" y="434944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1" name="Shape 3901"/>
          <p:cNvSpPr/>
          <p:nvPr/>
        </p:nvSpPr>
        <p:spPr>
          <a:xfrm>
            <a:off x="8552521" y="447202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2" name="Shape 3902"/>
          <p:cNvSpPr/>
          <p:nvPr/>
        </p:nvSpPr>
        <p:spPr>
          <a:xfrm>
            <a:off x="8675289" y="434944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3" name="Shape 3903"/>
          <p:cNvSpPr/>
          <p:nvPr/>
        </p:nvSpPr>
        <p:spPr>
          <a:xfrm>
            <a:off x="8675289" y="447202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4" name="Shape 3904"/>
          <p:cNvSpPr/>
          <p:nvPr/>
        </p:nvSpPr>
        <p:spPr>
          <a:xfrm>
            <a:off x="5251520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5251520" y="476815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6" name="Shape 3906"/>
          <p:cNvSpPr/>
          <p:nvPr/>
        </p:nvSpPr>
        <p:spPr>
          <a:xfrm>
            <a:off x="5251520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7" name="Shape 3907"/>
          <p:cNvSpPr/>
          <p:nvPr/>
        </p:nvSpPr>
        <p:spPr>
          <a:xfrm>
            <a:off x="5370967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8" name="Shape 3908"/>
          <p:cNvSpPr/>
          <p:nvPr/>
        </p:nvSpPr>
        <p:spPr>
          <a:xfrm>
            <a:off x="5493736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9" name="Shape 3909"/>
          <p:cNvSpPr/>
          <p:nvPr/>
        </p:nvSpPr>
        <p:spPr>
          <a:xfrm>
            <a:off x="5370967" y="47681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0" name="Shape 3910"/>
          <p:cNvSpPr/>
          <p:nvPr/>
        </p:nvSpPr>
        <p:spPr>
          <a:xfrm>
            <a:off x="5370967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1" name="Shape 3911"/>
          <p:cNvSpPr/>
          <p:nvPr/>
        </p:nvSpPr>
        <p:spPr>
          <a:xfrm>
            <a:off x="5493736" y="476815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2" name="Shape 3912"/>
          <p:cNvSpPr/>
          <p:nvPr/>
        </p:nvSpPr>
        <p:spPr>
          <a:xfrm>
            <a:off x="5493736" y="4891179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3" name="Shape 3913"/>
          <p:cNvSpPr/>
          <p:nvPr/>
        </p:nvSpPr>
        <p:spPr>
          <a:xfrm>
            <a:off x="4777165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4" name="Shape 3914"/>
          <p:cNvSpPr/>
          <p:nvPr/>
        </p:nvSpPr>
        <p:spPr>
          <a:xfrm>
            <a:off x="4777165" y="47681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5" name="Shape 3915"/>
          <p:cNvSpPr/>
          <p:nvPr/>
        </p:nvSpPr>
        <p:spPr>
          <a:xfrm>
            <a:off x="4777165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6" name="Shape 3916"/>
          <p:cNvSpPr/>
          <p:nvPr/>
        </p:nvSpPr>
        <p:spPr>
          <a:xfrm>
            <a:off x="4896614" y="464903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7" name="Shape 3917"/>
          <p:cNvSpPr/>
          <p:nvPr/>
        </p:nvSpPr>
        <p:spPr>
          <a:xfrm>
            <a:off x="5019382" y="4649038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8" name="Shape 3918"/>
          <p:cNvSpPr/>
          <p:nvPr/>
        </p:nvSpPr>
        <p:spPr>
          <a:xfrm>
            <a:off x="4896614" y="476815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9" name="Shape 3919"/>
          <p:cNvSpPr/>
          <p:nvPr/>
        </p:nvSpPr>
        <p:spPr>
          <a:xfrm>
            <a:off x="4896614" y="489117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0" name="Shape 3920"/>
          <p:cNvSpPr/>
          <p:nvPr/>
        </p:nvSpPr>
        <p:spPr>
          <a:xfrm>
            <a:off x="5019382" y="476815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1" name="Shape 3921"/>
          <p:cNvSpPr/>
          <p:nvPr/>
        </p:nvSpPr>
        <p:spPr>
          <a:xfrm>
            <a:off x="5019382" y="4891179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2" name="Shape 3922"/>
          <p:cNvSpPr/>
          <p:nvPr/>
        </p:nvSpPr>
        <p:spPr>
          <a:xfrm>
            <a:off x="5708173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3" name="Shape 3923"/>
          <p:cNvSpPr/>
          <p:nvPr/>
        </p:nvSpPr>
        <p:spPr>
          <a:xfrm>
            <a:off x="5708173" y="47681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4" name="Shape 3924"/>
          <p:cNvSpPr/>
          <p:nvPr/>
        </p:nvSpPr>
        <p:spPr>
          <a:xfrm>
            <a:off x="5708173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5" name="Shape 3925"/>
          <p:cNvSpPr/>
          <p:nvPr/>
        </p:nvSpPr>
        <p:spPr>
          <a:xfrm>
            <a:off x="5827621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6" name="Shape 3926"/>
          <p:cNvSpPr/>
          <p:nvPr/>
        </p:nvSpPr>
        <p:spPr>
          <a:xfrm>
            <a:off x="5950389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7" name="Shape 3927"/>
          <p:cNvSpPr/>
          <p:nvPr/>
        </p:nvSpPr>
        <p:spPr>
          <a:xfrm>
            <a:off x="5827621" y="47681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8" name="Shape 3928"/>
          <p:cNvSpPr/>
          <p:nvPr/>
        </p:nvSpPr>
        <p:spPr>
          <a:xfrm>
            <a:off x="5827621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9" name="Shape 3929"/>
          <p:cNvSpPr/>
          <p:nvPr/>
        </p:nvSpPr>
        <p:spPr>
          <a:xfrm>
            <a:off x="5950389" y="476815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0" name="Shape 3930"/>
          <p:cNvSpPr/>
          <p:nvPr/>
        </p:nvSpPr>
        <p:spPr>
          <a:xfrm>
            <a:off x="5950389" y="4891179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1" name="Shape 3931"/>
          <p:cNvSpPr/>
          <p:nvPr/>
        </p:nvSpPr>
        <p:spPr>
          <a:xfrm>
            <a:off x="6174631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2" name="Shape 3932"/>
          <p:cNvSpPr/>
          <p:nvPr/>
        </p:nvSpPr>
        <p:spPr>
          <a:xfrm>
            <a:off x="6174631" y="47681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3" name="Shape 3933"/>
          <p:cNvSpPr/>
          <p:nvPr/>
        </p:nvSpPr>
        <p:spPr>
          <a:xfrm>
            <a:off x="6174631" y="489117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4" name="Shape 3934"/>
          <p:cNvSpPr/>
          <p:nvPr/>
        </p:nvSpPr>
        <p:spPr>
          <a:xfrm>
            <a:off x="6294078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5" name="Shape 3935"/>
          <p:cNvSpPr/>
          <p:nvPr/>
        </p:nvSpPr>
        <p:spPr>
          <a:xfrm>
            <a:off x="6416846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6" name="Shape 3936"/>
          <p:cNvSpPr/>
          <p:nvPr/>
        </p:nvSpPr>
        <p:spPr>
          <a:xfrm>
            <a:off x="6294078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7" name="Shape 3937"/>
          <p:cNvSpPr/>
          <p:nvPr/>
        </p:nvSpPr>
        <p:spPr>
          <a:xfrm>
            <a:off x="6294078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8" name="Shape 3938"/>
          <p:cNvSpPr/>
          <p:nvPr/>
        </p:nvSpPr>
        <p:spPr>
          <a:xfrm>
            <a:off x="6416846" y="476815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9" name="Shape 3939"/>
          <p:cNvSpPr/>
          <p:nvPr/>
        </p:nvSpPr>
        <p:spPr>
          <a:xfrm>
            <a:off x="6416846" y="4891179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0" name="Shape 3940"/>
          <p:cNvSpPr/>
          <p:nvPr/>
        </p:nvSpPr>
        <p:spPr>
          <a:xfrm>
            <a:off x="6628781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1" name="Shape 3941"/>
          <p:cNvSpPr/>
          <p:nvPr/>
        </p:nvSpPr>
        <p:spPr>
          <a:xfrm>
            <a:off x="6628781" y="476815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2" name="Shape 3942"/>
          <p:cNvSpPr/>
          <p:nvPr/>
        </p:nvSpPr>
        <p:spPr>
          <a:xfrm>
            <a:off x="6628781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3" name="Shape 3943"/>
          <p:cNvSpPr/>
          <p:nvPr/>
        </p:nvSpPr>
        <p:spPr>
          <a:xfrm>
            <a:off x="6748228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4" name="Shape 3944"/>
          <p:cNvSpPr/>
          <p:nvPr/>
        </p:nvSpPr>
        <p:spPr>
          <a:xfrm>
            <a:off x="6870996" y="464903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5" name="Shape 3945"/>
          <p:cNvSpPr/>
          <p:nvPr/>
        </p:nvSpPr>
        <p:spPr>
          <a:xfrm>
            <a:off x="6748228" y="476815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6" name="Shape 3946"/>
          <p:cNvSpPr/>
          <p:nvPr/>
        </p:nvSpPr>
        <p:spPr>
          <a:xfrm>
            <a:off x="6748228" y="489117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7" name="Shape 3947"/>
          <p:cNvSpPr/>
          <p:nvPr/>
        </p:nvSpPr>
        <p:spPr>
          <a:xfrm>
            <a:off x="6870996" y="476815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8" name="Shape 3948"/>
          <p:cNvSpPr/>
          <p:nvPr/>
        </p:nvSpPr>
        <p:spPr>
          <a:xfrm>
            <a:off x="6870996" y="4891179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9" name="Shape 3949"/>
          <p:cNvSpPr/>
          <p:nvPr/>
        </p:nvSpPr>
        <p:spPr>
          <a:xfrm>
            <a:off x="7082931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0" name="Shape 3950"/>
          <p:cNvSpPr/>
          <p:nvPr/>
        </p:nvSpPr>
        <p:spPr>
          <a:xfrm>
            <a:off x="7082931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1" name="Shape 3951"/>
          <p:cNvSpPr/>
          <p:nvPr/>
        </p:nvSpPr>
        <p:spPr>
          <a:xfrm>
            <a:off x="7082931" y="489147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2" name="Shape 3952"/>
          <p:cNvSpPr/>
          <p:nvPr/>
        </p:nvSpPr>
        <p:spPr>
          <a:xfrm>
            <a:off x="7202379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3" name="Shape 3953"/>
          <p:cNvSpPr/>
          <p:nvPr/>
        </p:nvSpPr>
        <p:spPr>
          <a:xfrm>
            <a:off x="7325148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4" name="Shape 3954"/>
          <p:cNvSpPr/>
          <p:nvPr/>
        </p:nvSpPr>
        <p:spPr>
          <a:xfrm>
            <a:off x="7202379" y="476845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5" name="Shape 3955"/>
          <p:cNvSpPr/>
          <p:nvPr/>
        </p:nvSpPr>
        <p:spPr>
          <a:xfrm>
            <a:off x="7202379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6" name="Shape 3956"/>
          <p:cNvSpPr/>
          <p:nvPr/>
        </p:nvSpPr>
        <p:spPr>
          <a:xfrm>
            <a:off x="7325148" y="476845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7" name="Shape 3957"/>
          <p:cNvSpPr/>
          <p:nvPr/>
        </p:nvSpPr>
        <p:spPr>
          <a:xfrm>
            <a:off x="7325148" y="4891479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8" name="Shape 3958"/>
          <p:cNvSpPr/>
          <p:nvPr/>
        </p:nvSpPr>
        <p:spPr>
          <a:xfrm>
            <a:off x="7502066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9" name="Shape 3959"/>
          <p:cNvSpPr/>
          <p:nvPr/>
        </p:nvSpPr>
        <p:spPr>
          <a:xfrm>
            <a:off x="7502066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0" name="Shape 3960"/>
          <p:cNvSpPr/>
          <p:nvPr/>
        </p:nvSpPr>
        <p:spPr>
          <a:xfrm>
            <a:off x="7502066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1" name="Shape 3961"/>
          <p:cNvSpPr/>
          <p:nvPr/>
        </p:nvSpPr>
        <p:spPr>
          <a:xfrm>
            <a:off x="7621600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2" name="Shape 3962"/>
          <p:cNvSpPr/>
          <p:nvPr/>
        </p:nvSpPr>
        <p:spPr>
          <a:xfrm>
            <a:off x="7744368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3" name="Shape 3963"/>
          <p:cNvSpPr/>
          <p:nvPr/>
        </p:nvSpPr>
        <p:spPr>
          <a:xfrm>
            <a:off x="7621600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4" name="Shape 3964"/>
          <p:cNvSpPr/>
          <p:nvPr/>
        </p:nvSpPr>
        <p:spPr>
          <a:xfrm>
            <a:off x="7621600" y="489147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5" name="Shape 3965"/>
          <p:cNvSpPr/>
          <p:nvPr/>
        </p:nvSpPr>
        <p:spPr>
          <a:xfrm>
            <a:off x="7744368" y="476845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6" name="Shape 3966"/>
          <p:cNvSpPr/>
          <p:nvPr/>
        </p:nvSpPr>
        <p:spPr>
          <a:xfrm>
            <a:off x="7744368" y="4891479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7" name="Shape 3967"/>
          <p:cNvSpPr/>
          <p:nvPr/>
        </p:nvSpPr>
        <p:spPr>
          <a:xfrm>
            <a:off x="7978923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8" name="Shape 3968"/>
          <p:cNvSpPr/>
          <p:nvPr/>
        </p:nvSpPr>
        <p:spPr>
          <a:xfrm>
            <a:off x="7978923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9" name="Shape 3969"/>
          <p:cNvSpPr/>
          <p:nvPr/>
        </p:nvSpPr>
        <p:spPr>
          <a:xfrm>
            <a:off x="7978923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0" name="Shape 3970"/>
          <p:cNvSpPr/>
          <p:nvPr/>
        </p:nvSpPr>
        <p:spPr>
          <a:xfrm>
            <a:off x="8098371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1" name="Shape 3971"/>
          <p:cNvSpPr/>
          <p:nvPr/>
        </p:nvSpPr>
        <p:spPr>
          <a:xfrm>
            <a:off x="8221139" y="464933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2" name="Shape 3972"/>
          <p:cNvSpPr/>
          <p:nvPr/>
        </p:nvSpPr>
        <p:spPr>
          <a:xfrm>
            <a:off x="8098371" y="476845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3" name="Shape 3973"/>
          <p:cNvSpPr/>
          <p:nvPr/>
        </p:nvSpPr>
        <p:spPr>
          <a:xfrm>
            <a:off x="8098371" y="489147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4" name="Shape 3974"/>
          <p:cNvSpPr/>
          <p:nvPr/>
        </p:nvSpPr>
        <p:spPr>
          <a:xfrm>
            <a:off x="8221139" y="476845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5" name="Shape 3975"/>
          <p:cNvSpPr/>
          <p:nvPr/>
        </p:nvSpPr>
        <p:spPr>
          <a:xfrm>
            <a:off x="8221139" y="4891479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6" name="Shape 3976"/>
          <p:cNvSpPr/>
          <p:nvPr/>
        </p:nvSpPr>
        <p:spPr>
          <a:xfrm>
            <a:off x="8433073" y="46499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7" name="Shape 3977"/>
          <p:cNvSpPr/>
          <p:nvPr/>
        </p:nvSpPr>
        <p:spPr>
          <a:xfrm>
            <a:off x="8433073" y="47690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8" name="Shape 3978"/>
          <p:cNvSpPr/>
          <p:nvPr/>
        </p:nvSpPr>
        <p:spPr>
          <a:xfrm>
            <a:off x="8433073" y="489207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9" name="Shape 3979"/>
          <p:cNvSpPr/>
          <p:nvPr/>
        </p:nvSpPr>
        <p:spPr>
          <a:xfrm>
            <a:off x="8552521" y="46499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0" name="Shape 3980"/>
          <p:cNvSpPr/>
          <p:nvPr/>
        </p:nvSpPr>
        <p:spPr>
          <a:xfrm>
            <a:off x="8675289" y="464993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1" name="Shape 3981"/>
          <p:cNvSpPr/>
          <p:nvPr/>
        </p:nvSpPr>
        <p:spPr>
          <a:xfrm>
            <a:off x="8552521" y="476905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2" name="Shape 3982"/>
          <p:cNvSpPr/>
          <p:nvPr/>
        </p:nvSpPr>
        <p:spPr>
          <a:xfrm>
            <a:off x="8552521" y="4892079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3" name="Shape 3983"/>
          <p:cNvSpPr/>
          <p:nvPr/>
        </p:nvSpPr>
        <p:spPr>
          <a:xfrm>
            <a:off x="8675289" y="476905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4" name="Shape 3984"/>
          <p:cNvSpPr/>
          <p:nvPr/>
        </p:nvSpPr>
        <p:spPr>
          <a:xfrm>
            <a:off x="8675289" y="4892079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5" name="Shape 3985"/>
          <p:cNvSpPr/>
          <p:nvPr/>
        </p:nvSpPr>
        <p:spPr>
          <a:xfrm>
            <a:off x="4777165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6" name="Shape 3986"/>
          <p:cNvSpPr/>
          <p:nvPr/>
        </p:nvSpPr>
        <p:spPr>
          <a:xfrm>
            <a:off x="4777165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7" name="Shape 3987"/>
          <p:cNvSpPr/>
          <p:nvPr/>
        </p:nvSpPr>
        <p:spPr>
          <a:xfrm>
            <a:off x="4777165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8" name="Shape 3988"/>
          <p:cNvSpPr/>
          <p:nvPr/>
        </p:nvSpPr>
        <p:spPr>
          <a:xfrm>
            <a:off x="4896614" y="338813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9" name="Shape 3989"/>
          <p:cNvSpPr/>
          <p:nvPr/>
        </p:nvSpPr>
        <p:spPr>
          <a:xfrm>
            <a:off x="5019382" y="338813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0" name="Shape 3990"/>
          <p:cNvSpPr/>
          <p:nvPr/>
        </p:nvSpPr>
        <p:spPr>
          <a:xfrm>
            <a:off x="4896614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1" name="Shape 3991"/>
          <p:cNvSpPr/>
          <p:nvPr/>
        </p:nvSpPr>
        <p:spPr>
          <a:xfrm>
            <a:off x="4896614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2" name="Shape 3992"/>
          <p:cNvSpPr/>
          <p:nvPr/>
        </p:nvSpPr>
        <p:spPr>
          <a:xfrm>
            <a:off x="5019382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3" name="Shape 3993"/>
          <p:cNvSpPr/>
          <p:nvPr/>
        </p:nvSpPr>
        <p:spPr>
          <a:xfrm>
            <a:off x="5019382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4" name="Shape 3994"/>
          <p:cNvSpPr/>
          <p:nvPr/>
        </p:nvSpPr>
        <p:spPr>
          <a:xfrm>
            <a:off x="5251520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5" name="Shape 3995"/>
          <p:cNvSpPr/>
          <p:nvPr/>
        </p:nvSpPr>
        <p:spPr>
          <a:xfrm>
            <a:off x="5251520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6" name="Shape 3996"/>
          <p:cNvSpPr/>
          <p:nvPr/>
        </p:nvSpPr>
        <p:spPr>
          <a:xfrm>
            <a:off x="5251520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7" name="Shape 3997"/>
          <p:cNvSpPr/>
          <p:nvPr/>
        </p:nvSpPr>
        <p:spPr>
          <a:xfrm>
            <a:off x="5370967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8" name="Shape 3998"/>
          <p:cNvSpPr/>
          <p:nvPr/>
        </p:nvSpPr>
        <p:spPr>
          <a:xfrm>
            <a:off x="5493736" y="338813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9" name="Shape 3999"/>
          <p:cNvSpPr/>
          <p:nvPr/>
        </p:nvSpPr>
        <p:spPr>
          <a:xfrm>
            <a:off x="5370967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0" name="Shape 4000"/>
          <p:cNvSpPr/>
          <p:nvPr/>
        </p:nvSpPr>
        <p:spPr>
          <a:xfrm>
            <a:off x="5370967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1" name="Shape 4001"/>
          <p:cNvSpPr/>
          <p:nvPr/>
        </p:nvSpPr>
        <p:spPr>
          <a:xfrm>
            <a:off x="5493736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2" name="Shape 4002"/>
          <p:cNvSpPr/>
          <p:nvPr/>
        </p:nvSpPr>
        <p:spPr>
          <a:xfrm>
            <a:off x="5493736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3" name="Shape 4003"/>
          <p:cNvSpPr/>
          <p:nvPr/>
        </p:nvSpPr>
        <p:spPr>
          <a:xfrm>
            <a:off x="5708173" y="338813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4" name="Shape 4004"/>
          <p:cNvSpPr/>
          <p:nvPr/>
        </p:nvSpPr>
        <p:spPr>
          <a:xfrm>
            <a:off x="5708173" y="3507693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5" name="Shape 4005"/>
          <p:cNvSpPr/>
          <p:nvPr/>
        </p:nvSpPr>
        <p:spPr>
          <a:xfrm>
            <a:off x="5708173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6" name="Shape 4006"/>
          <p:cNvSpPr/>
          <p:nvPr/>
        </p:nvSpPr>
        <p:spPr>
          <a:xfrm>
            <a:off x="5827621" y="338813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7" name="Shape 4007"/>
          <p:cNvSpPr/>
          <p:nvPr/>
        </p:nvSpPr>
        <p:spPr>
          <a:xfrm>
            <a:off x="5950389" y="338813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8" name="Shape 4008"/>
          <p:cNvSpPr/>
          <p:nvPr/>
        </p:nvSpPr>
        <p:spPr>
          <a:xfrm>
            <a:off x="5827621" y="3507693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9" name="Shape 4009"/>
          <p:cNvSpPr/>
          <p:nvPr/>
        </p:nvSpPr>
        <p:spPr>
          <a:xfrm>
            <a:off x="5827621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0" name="Shape 4010"/>
          <p:cNvSpPr/>
          <p:nvPr/>
        </p:nvSpPr>
        <p:spPr>
          <a:xfrm>
            <a:off x="5950389" y="3507693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1" name="Shape 4011"/>
          <p:cNvSpPr/>
          <p:nvPr/>
        </p:nvSpPr>
        <p:spPr>
          <a:xfrm>
            <a:off x="5950389" y="363027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2" name="Shape 4012"/>
          <p:cNvSpPr/>
          <p:nvPr/>
        </p:nvSpPr>
        <p:spPr>
          <a:xfrm>
            <a:off x="6174631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3" name="Shape 4013"/>
          <p:cNvSpPr/>
          <p:nvPr/>
        </p:nvSpPr>
        <p:spPr>
          <a:xfrm>
            <a:off x="6174631" y="350799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4" name="Shape 4014"/>
          <p:cNvSpPr/>
          <p:nvPr/>
        </p:nvSpPr>
        <p:spPr>
          <a:xfrm>
            <a:off x="6174631" y="3630574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5" name="Shape 4015"/>
          <p:cNvSpPr/>
          <p:nvPr/>
        </p:nvSpPr>
        <p:spPr>
          <a:xfrm>
            <a:off x="6294078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6" name="Shape 4016"/>
          <p:cNvSpPr/>
          <p:nvPr/>
        </p:nvSpPr>
        <p:spPr>
          <a:xfrm>
            <a:off x="6416846" y="338843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7" name="Shape 4017"/>
          <p:cNvSpPr/>
          <p:nvPr/>
        </p:nvSpPr>
        <p:spPr>
          <a:xfrm>
            <a:off x="6294078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8" name="Shape 4018"/>
          <p:cNvSpPr/>
          <p:nvPr/>
        </p:nvSpPr>
        <p:spPr>
          <a:xfrm>
            <a:off x="6294078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9" name="Shape 4019"/>
          <p:cNvSpPr/>
          <p:nvPr/>
        </p:nvSpPr>
        <p:spPr>
          <a:xfrm>
            <a:off x="6416846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0" name="Shape 4020"/>
          <p:cNvSpPr/>
          <p:nvPr/>
        </p:nvSpPr>
        <p:spPr>
          <a:xfrm>
            <a:off x="6416846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1" name="Shape 4021"/>
          <p:cNvSpPr/>
          <p:nvPr/>
        </p:nvSpPr>
        <p:spPr>
          <a:xfrm>
            <a:off x="6628781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2" name="Shape 4022"/>
          <p:cNvSpPr/>
          <p:nvPr/>
        </p:nvSpPr>
        <p:spPr>
          <a:xfrm>
            <a:off x="6628781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3" name="Shape 4023"/>
          <p:cNvSpPr/>
          <p:nvPr/>
        </p:nvSpPr>
        <p:spPr>
          <a:xfrm>
            <a:off x="6628781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4" name="Shape 4024"/>
          <p:cNvSpPr/>
          <p:nvPr/>
        </p:nvSpPr>
        <p:spPr>
          <a:xfrm>
            <a:off x="6748228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5" name="Shape 4025"/>
          <p:cNvSpPr/>
          <p:nvPr/>
        </p:nvSpPr>
        <p:spPr>
          <a:xfrm>
            <a:off x="6870996" y="338843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6" name="Shape 4026"/>
          <p:cNvSpPr/>
          <p:nvPr/>
        </p:nvSpPr>
        <p:spPr>
          <a:xfrm>
            <a:off x="6748228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7" name="Shape 4027"/>
          <p:cNvSpPr/>
          <p:nvPr/>
        </p:nvSpPr>
        <p:spPr>
          <a:xfrm>
            <a:off x="6748228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8" name="Shape 4028"/>
          <p:cNvSpPr/>
          <p:nvPr/>
        </p:nvSpPr>
        <p:spPr>
          <a:xfrm>
            <a:off x="6870996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9" name="Shape 4029"/>
          <p:cNvSpPr/>
          <p:nvPr/>
        </p:nvSpPr>
        <p:spPr>
          <a:xfrm>
            <a:off x="6870996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0" name="Shape 4030"/>
          <p:cNvSpPr/>
          <p:nvPr/>
        </p:nvSpPr>
        <p:spPr>
          <a:xfrm>
            <a:off x="7082931" y="338843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1" name="Shape 4031"/>
          <p:cNvSpPr/>
          <p:nvPr/>
        </p:nvSpPr>
        <p:spPr>
          <a:xfrm>
            <a:off x="7082931" y="3507993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2" name="Shape 4032"/>
          <p:cNvSpPr/>
          <p:nvPr/>
        </p:nvSpPr>
        <p:spPr>
          <a:xfrm>
            <a:off x="7082931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3" name="Shape 4033"/>
          <p:cNvSpPr/>
          <p:nvPr/>
        </p:nvSpPr>
        <p:spPr>
          <a:xfrm>
            <a:off x="7202379" y="338843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4" name="Shape 4034"/>
          <p:cNvSpPr/>
          <p:nvPr/>
        </p:nvSpPr>
        <p:spPr>
          <a:xfrm>
            <a:off x="7325148" y="338843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5" name="Shape 4035"/>
          <p:cNvSpPr/>
          <p:nvPr/>
        </p:nvSpPr>
        <p:spPr>
          <a:xfrm>
            <a:off x="7202379" y="3507993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6" name="Shape 4036"/>
          <p:cNvSpPr/>
          <p:nvPr/>
        </p:nvSpPr>
        <p:spPr>
          <a:xfrm>
            <a:off x="7202379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7" name="Shape 4037"/>
          <p:cNvSpPr/>
          <p:nvPr/>
        </p:nvSpPr>
        <p:spPr>
          <a:xfrm>
            <a:off x="7325148" y="3507993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8" name="Shape 4038"/>
          <p:cNvSpPr/>
          <p:nvPr/>
        </p:nvSpPr>
        <p:spPr>
          <a:xfrm>
            <a:off x="7325148" y="363057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9" name="Shape 4039"/>
          <p:cNvSpPr/>
          <p:nvPr/>
        </p:nvSpPr>
        <p:spPr>
          <a:xfrm>
            <a:off x="7502066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0" name="Shape 4040"/>
          <p:cNvSpPr/>
          <p:nvPr/>
        </p:nvSpPr>
        <p:spPr>
          <a:xfrm>
            <a:off x="7502066" y="350859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1" name="Shape 4041"/>
          <p:cNvSpPr/>
          <p:nvPr/>
        </p:nvSpPr>
        <p:spPr>
          <a:xfrm>
            <a:off x="7502066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2" name="Shape 4042"/>
          <p:cNvSpPr/>
          <p:nvPr/>
        </p:nvSpPr>
        <p:spPr>
          <a:xfrm>
            <a:off x="7621600" y="338903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3" name="Shape 4043"/>
          <p:cNvSpPr/>
          <p:nvPr/>
        </p:nvSpPr>
        <p:spPr>
          <a:xfrm>
            <a:off x="7744368" y="338903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4" name="Shape 4044"/>
          <p:cNvSpPr/>
          <p:nvPr/>
        </p:nvSpPr>
        <p:spPr>
          <a:xfrm>
            <a:off x="7621600" y="350859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5" name="Shape 4045"/>
          <p:cNvSpPr/>
          <p:nvPr/>
        </p:nvSpPr>
        <p:spPr>
          <a:xfrm>
            <a:off x="7621600" y="3631174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6" name="Shape 4046"/>
          <p:cNvSpPr/>
          <p:nvPr/>
        </p:nvSpPr>
        <p:spPr>
          <a:xfrm>
            <a:off x="7744368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7" name="Shape 4047"/>
          <p:cNvSpPr/>
          <p:nvPr/>
        </p:nvSpPr>
        <p:spPr>
          <a:xfrm>
            <a:off x="7744368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8" name="Shape 4048"/>
          <p:cNvSpPr/>
          <p:nvPr/>
        </p:nvSpPr>
        <p:spPr>
          <a:xfrm>
            <a:off x="7978923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9" name="Shape 4049"/>
          <p:cNvSpPr/>
          <p:nvPr/>
        </p:nvSpPr>
        <p:spPr>
          <a:xfrm>
            <a:off x="7978923" y="350859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0" name="Shape 4050"/>
          <p:cNvSpPr/>
          <p:nvPr/>
        </p:nvSpPr>
        <p:spPr>
          <a:xfrm>
            <a:off x="7978923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1" name="Shape 4051"/>
          <p:cNvSpPr/>
          <p:nvPr/>
        </p:nvSpPr>
        <p:spPr>
          <a:xfrm>
            <a:off x="8098371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2" name="Shape 4052"/>
          <p:cNvSpPr/>
          <p:nvPr/>
        </p:nvSpPr>
        <p:spPr>
          <a:xfrm>
            <a:off x="8221139" y="338903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3" name="Shape 4053"/>
          <p:cNvSpPr/>
          <p:nvPr/>
        </p:nvSpPr>
        <p:spPr>
          <a:xfrm>
            <a:off x="8098371" y="350859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4" name="Shape 4054"/>
          <p:cNvSpPr/>
          <p:nvPr/>
        </p:nvSpPr>
        <p:spPr>
          <a:xfrm>
            <a:off x="8098371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5" name="Shape 4055"/>
          <p:cNvSpPr/>
          <p:nvPr/>
        </p:nvSpPr>
        <p:spPr>
          <a:xfrm>
            <a:off x="8221139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6" name="Shape 4056"/>
          <p:cNvSpPr/>
          <p:nvPr/>
        </p:nvSpPr>
        <p:spPr>
          <a:xfrm>
            <a:off x="8221139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7" name="Shape 4057"/>
          <p:cNvSpPr/>
          <p:nvPr/>
        </p:nvSpPr>
        <p:spPr>
          <a:xfrm>
            <a:off x="8433073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8" name="Shape 4058"/>
          <p:cNvSpPr/>
          <p:nvPr/>
        </p:nvSpPr>
        <p:spPr>
          <a:xfrm>
            <a:off x="8433073" y="350859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9" name="Shape 4059"/>
          <p:cNvSpPr/>
          <p:nvPr/>
        </p:nvSpPr>
        <p:spPr>
          <a:xfrm>
            <a:off x="8433073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0" name="Shape 4060"/>
          <p:cNvSpPr/>
          <p:nvPr/>
        </p:nvSpPr>
        <p:spPr>
          <a:xfrm>
            <a:off x="8552521" y="3389033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1" name="Shape 4061"/>
          <p:cNvSpPr/>
          <p:nvPr/>
        </p:nvSpPr>
        <p:spPr>
          <a:xfrm>
            <a:off x="8675289" y="338903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2" name="Shape 4062"/>
          <p:cNvSpPr/>
          <p:nvPr/>
        </p:nvSpPr>
        <p:spPr>
          <a:xfrm>
            <a:off x="8552521" y="3508593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3" name="Shape 4063"/>
          <p:cNvSpPr/>
          <p:nvPr/>
        </p:nvSpPr>
        <p:spPr>
          <a:xfrm>
            <a:off x="8552521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4" name="Shape 4064"/>
          <p:cNvSpPr/>
          <p:nvPr/>
        </p:nvSpPr>
        <p:spPr>
          <a:xfrm>
            <a:off x="8675289" y="3508593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5" name="Shape 4065"/>
          <p:cNvSpPr/>
          <p:nvPr/>
        </p:nvSpPr>
        <p:spPr>
          <a:xfrm>
            <a:off x="8675289" y="363117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6" name="Shape 4066"/>
          <p:cNvSpPr/>
          <p:nvPr/>
        </p:nvSpPr>
        <p:spPr>
          <a:xfrm>
            <a:off x="5251520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7" name="Shape 4067"/>
          <p:cNvSpPr/>
          <p:nvPr/>
        </p:nvSpPr>
        <p:spPr>
          <a:xfrm>
            <a:off x="5251520" y="392730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8" name="Shape 4068"/>
          <p:cNvSpPr/>
          <p:nvPr/>
        </p:nvSpPr>
        <p:spPr>
          <a:xfrm>
            <a:off x="5251520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9" name="Shape 4069"/>
          <p:cNvSpPr/>
          <p:nvPr/>
        </p:nvSpPr>
        <p:spPr>
          <a:xfrm>
            <a:off x="5370967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0" name="Shape 4070"/>
          <p:cNvSpPr/>
          <p:nvPr/>
        </p:nvSpPr>
        <p:spPr>
          <a:xfrm>
            <a:off x="5493736" y="380818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1" name="Shape 4071"/>
          <p:cNvSpPr/>
          <p:nvPr/>
        </p:nvSpPr>
        <p:spPr>
          <a:xfrm>
            <a:off x="5370967" y="392730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2" name="Shape 4072"/>
          <p:cNvSpPr/>
          <p:nvPr/>
        </p:nvSpPr>
        <p:spPr>
          <a:xfrm>
            <a:off x="5370967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3" name="Shape 4073"/>
          <p:cNvSpPr/>
          <p:nvPr/>
        </p:nvSpPr>
        <p:spPr>
          <a:xfrm>
            <a:off x="5493736" y="392730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4" name="Shape 4074"/>
          <p:cNvSpPr/>
          <p:nvPr/>
        </p:nvSpPr>
        <p:spPr>
          <a:xfrm>
            <a:off x="5493736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5" name="Shape 4075"/>
          <p:cNvSpPr/>
          <p:nvPr/>
        </p:nvSpPr>
        <p:spPr>
          <a:xfrm>
            <a:off x="4777165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6" name="Shape 4076"/>
          <p:cNvSpPr/>
          <p:nvPr/>
        </p:nvSpPr>
        <p:spPr>
          <a:xfrm>
            <a:off x="4777165" y="3927304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7" name="Shape 4077"/>
          <p:cNvSpPr/>
          <p:nvPr/>
        </p:nvSpPr>
        <p:spPr>
          <a:xfrm>
            <a:off x="4777165" y="4050329"/>
            <a:ext cx="1116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8" name="Shape 4078"/>
          <p:cNvSpPr/>
          <p:nvPr/>
        </p:nvSpPr>
        <p:spPr>
          <a:xfrm>
            <a:off x="4896614" y="3808188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9" name="Shape 4079"/>
          <p:cNvSpPr/>
          <p:nvPr/>
        </p:nvSpPr>
        <p:spPr>
          <a:xfrm>
            <a:off x="5019382" y="3808188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0" name="Shape 4080"/>
          <p:cNvSpPr/>
          <p:nvPr/>
        </p:nvSpPr>
        <p:spPr>
          <a:xfrm>
            <a:off x="4896614" y="3927304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1" name="Shape 4081"/>
          <p:cNvSpPr/>
          <p:nvPr/>
        </p:nvSpPr>
        <p:spPr>
          <a:xfrm>
            <a:off x="4896614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2" name="Shape 4082"/>
          <p:cNvSpPr/>
          <p:nvPr/>
        </p:nvSpPr>
        <p:spPr>
          <a:xfrm>
            <a:off x="5019382" y="3927304"/>
            <a:ext cx="1116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3" name="Shape 4083"/>
          <p:cNvSpPr/>
          <p:nvPr/>
        </p:nvSpPr>
        <p:spPr>
          <a:xfrm>
            <a:off x="5019382" y="4050329"/>
            <a:ext cx="1116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4" name="Shape 4084"/>
          <p:cNvSpPr/>
          <p:nvPr/>
        </p:nvSpPr>
        <p:spPr>
          <a:xfrm>
            <a:off x="5708173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5" name="Shape 4085"/>
          <p:cNvSpPr/>
          <p:nvPr/>
        </p:nvSpPr>
        <p:spPr>
          <a:xfrm>
            <a:off x="5708173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6" name="Shape 4086"/>
          <p:cNvSpPr/>
          <p:nvPr/>
        </p:nvSpPr>
        <p:spPr>
          <a:xfrm>
            <a:off x="5708173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7" name="Shape 4087"/>
          <p:cNvSpPr/>
          <p:nvPr/>
        </p:nvSpPr>
        <p:spPr>
          <a:xfrm>
            <a:off x="5827621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8" name="Shape 4088"/>
          <p:cNvSpPr/>
          <p:nvPr/>
        </p:nvSpPr>
        <p:spPr>
          <a:xfrm>
            <a:off x="5950389" y="380818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9" name="Shape 4089"/>
          <p:cNvSpPr/>
          <p:nvPr/>
        </p:nvSpPr>
        <p:spPr>
          <a:xfrm>
            <a:off x="5827621" y="3927304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0" name="Shape 4090"/>
          <p:cNvSpPr/>
          <p:nvPr/>
        </p:nvSpPr>
        <p:spPr>
          <a:xfrm>
            <a:off x="5827621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1" name="Shape 4091"/>
          <p:cNvSpPr/>
          <p:nvPr/>
        </p:nvSpPr>
        <p:spPr>
          <a:xfrm>
            <a:off x="5950389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2" name="Shape 4092"/>
          <p:cNvSpPr/>
          <p:nvPr/>
        </p:nvSpPr>
        <p:spPr>
          <a:xfrm>
            <a:off x="5950389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3" name="Shape 4093"/>
          <p:cNvSpPr/>
          <p:nvPr/>
        </p:nvSpPr>
        <p:spPr>
          <a:xfrm>
            <a:off x="6174631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4" name="Shape 4094"/>
          <p:cNvSpPr/>
          <p:nvPr/>
        </p:nvSpPr>
        <p:spPr>
          <a:xfrm>
            <a:off x="6174631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5" name="Shape 4095"/>
          <p:cNvSpPr/>
          <p:nvPr/>
        </p:nvSpPr>
        <p:spPr>
          <a:xfrm>
            <a:off x="6174631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6" name="Shape 4096"/>
          <p:cNvSpPr/>
          <p:nvPr/>
        </p:nvSpPr>
        <p:spPr>
          <a:xfrm>
            <a:off x="6294078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7" name="Shape 4097"/>
          <p:cNvSpPr/>
          <p:nvPr/>
        </p:nvSpPr>
        <p:spPr>
          <a:xfrm>
            <a:off x="6416846" y="380818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8" name="Shape 4098"/>
          <p:cNvSpPr/>
          <p:nvPr/>
        </p:nvSpPr>
        <p:spPr>
          <a:xfrm>
            <a:off x="6294078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9" name="Shape 4099"/>
          <p:cNvSpPr/>
          <p:nvPr/>
        </p:nvSpPr>
        <p:spPr>
          <a:xfrm>
            <a:off x="6294078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0" name="Shape 4100"/>
          <p:cNvSpPr/>
          <p:nvPr/>
        </p:nvSpPr>
        <p:spPr>
          <a:xfrm>
            <a:off x="6416846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1" name="Shape 4101"/>
          <p:cNvSpPr/>
          <p:nvPr/>
        </p:nvSpPr>
        <p:spPr>
          <a:xfrm>
            <a:off x="6416846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2" name="Shape 4102"/>
          <p:cNvSpPr/>
          <p:nvPr/>
        </p:nvSpPr>
        <p:spPr>
          <a:xfrm>
            <a:off x="6628781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3" name="Shape 4103"/>
          <p:cNvSpPr/>
          <p:nvPr/>
        </p:nvSpPr>
        <p:spPr>
          <a:xfrm>
            <a:off x="6628781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4" name="Shape 4104"/>
          <p:cNvSpPr/>
          <p:nvPr/>
        </p:nvSpPr>
        <p:spPr>
          <a:xfrm>
            <a:off x="6628781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5" name="Shape 4105"/>
          <p:cNvSpPr/>
          <p:nvPr/>
        </p:nvSpPr>
        <p:spPr>
          <a:xfrm>
            <a:off x="6748228" y="3808188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6" name="Shape 4106"/>
          <p:cNvSpPr/>
          <p:nvPr/>
        </p:nvSpPr>
        <p:spPr>
          <a:xfrm>
            <a:off x="6870996" y="3808188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7" name="Shape 4107"/>
          <p:cNvSpPr/>
          <p:nvPr/>
        </p:nvSpPr>
        <p:spPr>
          <a:xfrm>
            <a:off x="6748228" y="3927304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8" name="Shape 4108"/>
          <p:cNvSpPr/>
          <p:nvPr/>
        </p:nvSpPr>
        <p:spPr>
          <a:xfrm>
            <a:off x="6748228" y="4050329"/>
            <a:ext cx="108900" cy="10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9" name="Shape 4109"/>
          <p:cNvSpPr/>
          <p:nvPr/>
        </p:nvSpPr>
        <p:spPr>
          <a:xfrm>
            <a:off x="6870996" y="3927304"/>
            <a:ext cx="108900" cy="10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0" name="Shape 4110"/>
          <p:cNvSpPr/>
          <p:nvPr/>
        </p:nvSpPr>
        <p:spPr>
          <a:xfrm>
            <a:off x="6870996" y="4050329"/>
            <a:ext cx="108900" cy="109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1" name="Shape 4111"/>
          <p:cNvSpPr/>
          <p:nvPr/>
        </p:nvSpPr>
        <p:spPr>
          <a:xfrm>
            <a:off x="7082931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2" name="Shape 4112"/>
          <p:cNvSpPr/>
          <p:nvPr/>
        </p:nvSpPr>
        <p:spPr>
          <a:xfrm>
            <a:off x="7082931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3" name="Shape 4113"/>
          <p:cNvSpPr/>
          <p:nvPr/>
        </p:nvSpPr>
        <p:spPr>
          <a:xfrm>
            <a:off x="7082931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4" name="Shape 4114"/>
          <p:cNvSpPr/>
          <p:nvPr/>
        </p:nvSpPr>
        <p:spPr>
          <a:xfrm>
            <a:off x="7202379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5" name="Shape 4115"/>
          <p:cNvSpPr/>
          <p:nvPr/>
        </p:nvSpPr>
        <p:spPr>
          <a:xfrm>
            <a:off x="7325148" y="380848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6" name="Shape 4116"/>
          <p:cNvSpPr/>
          <p:nvPr/>
        </p:nvSpPr>
        <p:spPr>
          <a:xfrm>
            <a:off x="7202379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7" name="Shape 4117"/>
          <p:cNvSpPr/>
          <p:nvPr/>
        </p:nvSpPr>
        <p:spPr>
          <a:xfrm>
            <a:off x="7202379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8" name="Shape 4118"/>
          <p:cNvSpPr/>
          <p:nvPr/>
        </p:nvSpPr>
        <p:spPr>
          <a:xfrm>
            <a:off x="7325148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9" name="Shape 4119"/>
          <p:cNvSpPr/>
          <p:nvPr/>
        </p:nvSpPr>
        <p:spPr>
          <a:xfrm>
            <a:off x="7325148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0" name="Shape 4120"/>
          <p:cNvSpPr/>
          <p:nvPr/>
        </p:nvSpPr>
        <p:spPr>
          <a:xfrm>
            <a:off x="7502066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1" name="Shape 4121"/>
          <p:cNvSpPr/>
          <p:nvPr/>
        </p:nvSpPr>
        <p:spPr>
          <a:xfrm>
            <a:off x="7502066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2" name="Shape 4122"/>
          <p:cNvSpPr/>
          <p:nvPr/>
        </p:nvSpPr>
        <p:spPr>
          <a:xfrm>
            <a:off x="7502066" y="405062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3" name="Shape 4123"/>
          <p:cNvSpPr/>
          <p:nvPr/>
        </p:nvSpPr>
        <p:spPr>
          <a:xfrm>
            <a:off x="7621600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4" name="Shape 4124"/>
          <p:cNvSpPr/>
          <p:nvPr/>
        </p:nvSpPr>
        <p:spPr>
          <a:xfrm>
            <a:off x="7744368" y="380848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5" name="Shape 4125"/>
          <p:cNvSpPr/>
          <p:nvPr/>
        </p:nvSpPr>
        <p:spPr>
          <a:xfrm>
            <a:off x="7621600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6" name="Shape 4126"/>
          <p:cNvSpPr/>
          <p:nvPr/>
        </p:nvSpPr>
        <p:spPr>
          <a:xfrm>
            <a:off x="7621600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7" name="Shape 4127"/>
          <p:cNvSpPr/>
          <p:nvPr/>
        </p:nvSpPr>
        <p:spPr>
          <a:xfrm>
            <a:off x="7744368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8" name="Shape 4128"/>
          <p:cNvSpPr/>
          <p:nvPr/>
        </p:nvSpPr>
        <p:spPr>
          <a:xfrm>
            <a:off x="7744368" y="405062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9" name="Shape 4129"/>
          <p:cNvSpPr/>
          <p:nvPr/>
        </p:nvSpPr>
        <p:spPr>
          <a:xfrm>
            <a:off x="7978923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0" name="Shape 4130"/>
          <p:cNvSpPr/>
          <p:nvPr/>
        </p:nvSpPr>
        <p:spPr>
          <a:xfrm>
            <a:off x="7978923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1" name="Shape 4131"/>
          <p:cNvSpPr/>
          <p:nvPr/>
        </p:nvSpPr>
        <p:spPr>
          <a:xfrm>
            <a:off x="7978923" y="4050629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2" name="Shape 4132"/>
          <p:cNvSpPr/>
          <p:nvPr/>
        </p:nvSpPr>
        <p:spPr>
          <a:xfrm>
            <a:off x="8098371" y="3808488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3" name="Shape 4133"/>
          <p:cNvSpPr/>
          <p:nvPr/>
        </p:nvSpPr>
        <p:spPr>
          <a:xfrm>
            <a:off x="8221139" y="3808488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4" name="Shape 4134"/>
          <p:cNvSpPr/>
          <p:nvPr/>
        </p:nvSpPr>
        <p:spPr>
          <a:xfrm>
            <a:off x="8098371" y="3927604"/>
            <a:ext cx="108600" cy="1089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5" name="Shape 4135"/>
          <p:cNvSpPr/>
          <p:nvPr/>
        </p:nvSpPr>
        <p:spPr>
          <a:xfrm>
            <a:off x="8098371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6" name="Shape 4136"/>
          <p:cNvSpPr/>
          <p:nvPr/>
        </p:nvSpPr>
        <p:spPr>
          <a:xfrm>
            <a:off x="8221139" y="3927604"/>
            <a:ext cx="108600" cy="108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7" name="Shape 4137"/>
          <p:cNvSpPr/>
          <p:nvPr/>
        </p:nvSpPr>
        <p:spPr>
          <a:xfrm>
            <a:off x="8221139" y="4050629"/>
            <a:ext cx="108600" cy="108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8" name="Shape 4138"/>
          <p:cNvSpPr/>
          <p:nvPr/>
        </p:nvSpPr>
        <p:spPr>
          <a:xfrm>
            <a:off x="8433073" y="380908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9" name="Shape 4139"/>
          <p:cNvSpPr/>
          <p:nvPr/>
        </p:nvSpPr>
        <p:spPr>
          <a:xfrm>
            <a:off x="8433073" y="392820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0" name="Shape 4140"/>
          <p:cNvSpPr/>
          <p:nvPr/>
        </p:nvSpPr>
        <p:spPr>
          <a:xfrm>
            <a:off x="8433073" y="405122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1" name="Shape 4141"/>
          <p:cNvSpPr/>
          <p:nvPr/>
        </p:nvSpPr>
        <p:spPr>
          <a:xfrm>
            <a:off x="8552521" y="3809088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2" name="Shape 4142"/>
          <p:cNvSpPr/>
          <p:nvPr/>
        </p:nvSpPr>
        <p:spPr>
          <a:xfrm>
            <a:off x="8675289" y="3809088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3" name="Shape 4143"/>
          <p:cNvSpPr/>
          <p:nvPr/>
        </p:nvSpPr>
        <p:spPr>
          <a:xfrm>
            <a:off x="8552521" y="3928204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4" name="Shape 4144"/>
          <p:cNvSpPr/>
          <p:nvPr/>
        </p:nvSpPr>
        <p:spPr>
          <a:xfrm>
            <a:off x="8552521" y="4051229"/>
            <a:ext cx="108600" cy="108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5" name="Shape 4145"/>
          <p:cNvSpPr/>
          <p:nvPr/>
        </p:nvSpPr>
        <p:spPr>
          <a:xfrm>
            <a:off x="8675289" y="3928204"/>
            <a:ext cx="108600" cy="10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6" name="Shape 4146"/>
          <p:cNvSpPr/>
          <p:nvPr/>
        </p:nvSpPr>
        <p:spPr>
          <a:xfrm>
            <a:off x="8675289" y="4051229"/>
            <a:ext cx="108600" cy="108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50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Shape 4151"/>
          <p:cNvSpPr/>
          <p:nvPr/>
        </p:nvSpPr>
        <p:spPr>
          <a:xfrm>
            <a:off x="1815350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2" name="Shape 4152"/>
          <p:cNvSpPr/>
          <p:nvPr/>
        </p:nvSpPr>
        <p:spPr>
          <a:xfrm>
            <a:off x="1815350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3" name="Shape 4153"/>
          <p:cNvSpPr/>
          <p:nvPr/>
        </p:nvSpPr>
        <p:spPr>
          <a:xfrm>
            <a:off x="1815350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4" name="Shape 4154"/>
          <p:cNvSpPr/>
          <p:nvPr/>
        </p:nvSpPr>
        <p:spPr>
          <a:xfrm>
            <a:off x="1947036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5" name="Shape 4155"/>
          <p:cNvSpPr/>
          <p:nvPr/>
        </p:nvSpPr>
        <p:spPr>
          <a:xfrm>
            <a:off x="2082382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6" name="Shape 4156"/>
          <p:cNvSpPr/>
          <p:nvPr/>
        </p:nvSpPr>
        <p:spPr>
          <a:xfrm>
            <a:off x="1947036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7" name="Shape 4157"/>
          <p:cNvSpPr/>
          <p:nvPr/>
        </p:nvSpPr>
        <p:spPr>
          <a:xfrm>
            <a:off x="1947036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8" name="Shape 4158"/>
          <p:cNvSpPr/>
          <p:nvPr/>
        </p:nvSpPr>
        <p:spPr>
          <a:xfrm>
            <a:off x="2082382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9" name="Shape 4159"/>
          <p:cNvSpPr/>
          <p:nvPr/>
        </p:nvSpPr>
        <p:spPr>
          <a:xfrm>
            <a:off x="2082382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0" name="Shape 4160"/>
          <p:cNvSpPr/>
          <p:nvPr/>
        </p:nvSpPr>
        <p:spPr>
          <a:xfrm>
            <a:off x="2288071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1" name="Shape 4161"/>
          <p:cNvSpPr/>
          <p:nvPr/>
        </p:nvSpPr>
        <p:spPr>
          <a:xfrm>
            <a:off x="2288071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2" name="Shape 4162"/>
          <p:cNvSpPr/>
          <p:nvPr/>
        </p:nvSpPr>
        <p:spPr>
          <a:xfrm>
            <a:off x="2288071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3" name="Shape 4163"/>
          <p:cNvSpPr/>
          <p:nvPr/>
        </p:nvSpPr>
        <p:spPr>
          <a:xfrm>
            <a:off x="2419852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4" name="Shape 4164"/>
          <p:cNvSpPr/>
          <p:nvPr/>
        </p:nvSpPr>
        <p:spPr>
          <a:xfrm>
            <a:off x="2555198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5" name="Shape 4165"/>
          <p:cNvSpPr/>
          <p:nvPr/>
        </p:nvSpPr>
        <p:spPr>
          <a:xfrm>
            <a:off x="2419852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6" name="Shape 4166"/>
          <p:cNvSpPr/>
          <p:nvPr/>
        </p:nvSpPr>
        <p:spPr>
          <a:xfrm>
            <a:off x="2419852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7" name="Shape 4167"/>
          <p:cNvSpPr/>
          <p:nvPr/>
        </p:nvSpPr>
        <p:spPr>
          <a:xfrm>
            <a:off x="2555198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8" name="Shape 4168"/>
          <p:cNvSpPr/>
          <p:nvPr/>
        </p:nvSpPr>
        <p:spPr>
          <a:xfrm>
            <a:off x="2555198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9" name="Shape 4169"/>
          <p:cNvSpPr/>
          <p:nvPr/>
        </p:nvSpPr>
        <p:spPr>
          <a:xfrm>
            <a:off x="2813785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0" name="Shape 4170"/>
          <p:cNvSpPr/>
          <p:nvPr/>
        </p:nvSpPr>
        <p:spPr>
          <a:xfrm>
            <a:off x="2813785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1" name="Shape 4171"/>
          <p:cNvSpPr/>
          <p:nvPr/>
        </p:nvSpPr>
        <p:spPr>
          <a:xfrm>
            <a:off x="2813785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2" name="Shape 4172"/>
          <p:cNvSpPr/>
          <p:nvPr/>
        </p:nvSpPr>
        <p:spPr>
          <a:xfrm>
            <a:off x="2945471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3" name="Shape 4173"/>
          <p:cNvSpPr/>
          <p:nvPr/>
        </p:nvSpPr>
        <p:spPr>
          <a:xfrm>
            <a:off x="3080817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4" name="Shape 4174"/>
          <p:cNvSpPr/>
          <p:nvPr/>
        </p:nvSpPr>
        <p:spPr>
          <a:xfrm>
            <a:off x="2945471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5" name="Shape 4175"/>
          <p:cNvSpPr/>
          <p:nvPr/>
        </p:nvSpPr>
        <p:spPr>
          <a:xfrm>
            <a:off x="2945471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6" name="Shape 4176"/>
          <p:cNvSpPr/>
          <p:nvPr/>
        </p:nvSpPr>
        <p:spPr>
          <a:xfrm>
            <a:off x="3080817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7" name="Shape 4177"/>
          <p:cNvSpPr/>
          <p:nvPr/>
        </p:nvSpPr>
        <p:spPr>
          <a:xfrm>
            <a:off x="3080817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8" name="Shape 4178"/>
          <p:cNvSpPr/>
          <p:nvPr/>
        </p:nvSpPr>
        <p:spPr>
          <a:xfrm>
            <a:off x="3314465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9" name="Shape 4179"/>
          <p:cNvSpPr/>
          <p:nvPr/>
        </p:nvSpPr>
        <p:spPr>
          <a:xfrm>
            <a:off x="3314465" y="27717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0" name="Shape 4180"/>
          <p:cNvSpPr/>
          <p:nvPr/>
        </p:nvSpPr>
        <p:spPr>
          <a:xfrm>
            <a:off x="3314465" y="412802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1" name="Shape 4181"/>
          <p:cNvSpPr/>
          <p:nvPr/>
        </p:nvSpPr>
        <p:spPr>
          <a:xfrm>
            <a:off x="3446151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2" name="Shape 4182"/>
          <p:cNvSpPr/>
          <p:nvPr/>
        </p:nvSpPr>
        <p:spPr>
          <a:xfrm>
            <a:off x="3581497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3" name="Shape 4183"/>
          <p:cNvSpPr/>
          <p:nvPr/>
        </p:nvSpPr>
        <p:spPr>
          <a:xfrm>
            <a:off x="3446151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4" name="Shape 4184"/>
          <p:cNvSpPr/>
          <p:nvPr/>
        </p:nvSpPr>
        <p:spPr>
          <a:xfrm>
            <a:off x="3446151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5" name="Shape 4185"/>
          <p:cNvSpPr/>
          <p:nvPr/>
        </p:nvSpPr>
        <p:spPr>
          <a:xfrm>
            <a:off x="3581497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6" name="Shape 4186"/>
          <p:cNvSpPr/>
          <p:nvPr/>
        </p:nvSpPr>
        <p:spPr>
          <a:xfrm>
            <a:off x="3581497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7" name="Shape 4187"/>
          <p:cNvSpPr/>
          <p:nvPr/>
        </p:nvSpPr>
        <p:spPr>
          <a:xfrm>
            <a:off x="3834399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8" name="Shape 4188"/>
          <p:cNvSpPr/>
          <p:nvPr/>
        </p:nvSpPr>
        <p:spPr>
          <a:xfrm>
            <a:off x="3834399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9" name="Shape 4189"/>
          <p:cNvSpPr/>
          <p:nvPr/>
        </p:nvSpPr>
        <p:spPr>
          <a:xfrm>
            <a:off x="3834399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0" name="Shape 4190"/>
          <p:cNvSpPr/>
          <p:nvPr/>
        </p:nvSpPr>
        <p:spPr>
          <a:xfrm>
            <a:off x="3966085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1" name="Shape 4191"/>
          <p:cNvSpPr/>
          <p:nvPr/>
        </p:nvSpPr>
        <p:spPr>
          <a:xfrm>
            <a:off x="4101432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2" name="Shape 4192"/>
          <p:cNvSpPr/>
          <p:nvPr/>
        </p:nvSpPr>
        <p:spPr>
          <a:xfrm>
            <a:off x="3966085" y="27717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3" name="Shape 4193"/>
          <p:cNvSpPr/>
          <p:nvPr/>
        </p:nvSpPr>
        <p:spPr>
          <a:xfrm>
            <a:off x="3966085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4" name="Shape 4194"/>
          <p:cNvSpPr/>
          <p:nvPr/>
        </p:nvSpPr>
        <p:spPr>
          <a:xfrm>
            <a:off x="4101432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5" name="Shape 4195"/>
          <p:cNvSpPr/>
          <p:nvPr/>
        </p:nvSpPr>
        <p:spPr>
          <a:xfrm>
            <a:off x="4101432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6" name="Shape 4196"/>
          <p:cNvSpPr/>
          <p:nvPr/>
        </p:nvSpPr>
        <p:spPr>
          <a:xfrm>
            <a:off x="1815350" y="60071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7" name="Shape 4197"/>
          <p:cNvSpPr/>
          <p:nvPr/>
        </p:nvSpPr>
        <p:spPr>
          <a:xfrm>
            <a:off x="1815350" y="732676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8" name="Shape 4198"/>
          <p:cNvSpPr/>
          <p:nvPr/>
        </p:nvSpPr>
        <p:spPr>
          <a:xfrm>
            <a:off x="1815350" y="8677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9" name="Shape 4199"/>
          <p:cNvSpPr/>
          <p:nvPr/>
        </p:nvSpPr>
        <p:spPr>
          <a:xfrm>
            <a:off x="1947036" y="60071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0" name="Shape 4200"/>
          <p:cNvSpPr/>
          <p:nvPr/>
        </p:nvSpPr>
        <p:spPr>
          <a:xfrm>
            <a:off x="2082382" y="60071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1" name="Shape 4201"/>
          <p:cNvSpPr/>
          <p:nvPr/>
        </p:nvSpPr>
        <p:spPr>
          <a:xfrm>
            <a:off x="1947036" y="732676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2" name="Shape 4202"/>
          <p:cNvSpPr/>
          <p:nvPr/>
        </p:nvSpPr>
        <p:spPr>
          <a:xfrm>
            <a:off x="1947036" y="8677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3" name="Shape 4203"/>
          <p:cNvSpPr/>
          <p:nvPr/>
        </p:nvSpPr>
        <p:spPr>
          <a:xfrm>
            <a:off x="2082382" y="732676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4" name="Shape 4204"/>
          <p:cNvSpPr/>
          <p:nvPr/>
        </p:nvSpPr>
        <p:spPr>
          <a:xfrm>
            <a:off x="2082382" y="8677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5" name="Shape 4205"/>
          <p:cNvSpPr/>
          <p:nvPr/>
        </p:nvSpPr>
        <p:spPr>
          <a:xfrm>
            <a:off x="2288071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6" name="Shape 4206"/>
          <p:cNvSpPr/>
          <p:nvPr/>
        </p:nvSpPr>
        <p:spPr>
          <a:xfrm>
            <a:off x="2288071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7" name="Shape 4207"/>
          <p:cNvSpPr/>
          <p:nvPr/>
        </p:nvSpPr>
        <p:spPr>
          <a:xfrm>
            <a:off x="2288071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8" name="Shape 4208"/>
          <p:cNvSpPr/>
          <p:nvPr/>
        </p:nvSpPr>
        <p:spPr>
          <a:xfrm>
            <a:off x="2419852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9" name="Shape 4209"/>
          <p:cNvSpPr/>
          <p:nvPr/>
        </p:nvSpPr>
        <p:spPr>
          <a:xfrm>
            <a:off x="2555198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0" name="Shape 4210"/>
          <p:cNvSpPr/>
          <p:nvPr/>
        </p:nvSpPr>
        <p:spPr>
          <a:xfrm>
            <a:off x="2419852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1" name="Shape 4211"/>
          <p:cNvSpPr/>
          <p:nvPr/>
        </p:nvSpPr>
        <p:spPr>
          <a:xfrm>
            <a:off x="2419852" y="8683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2" name="Shape 4212"/>
          <p:cNvSpPr/>
          <p:nvPr/>
        </p:nvSpPr>
        <p:spPr>
          <a:xfrm>
            <a:off x="2555198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3" name="Shape 4213"/>
          <p:cNvSpPr/>
          <p:nvPr/>
        </p:nvSpPr>
        <p:spPr>
          <a:xfrm>
            <a:off x="2555198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4" name="Shape 4214"/>
          <p:cNvSpPr/>
          <p:nvPr/>
        </p:nvSpPr>
        <p:spPr>
          <a:xfrm>
            <a:off x="2813785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5" name="Shape 4215"/>
          <p:cNvSpPr/>
          <p:nvPr/>
        </p:nvSpPr>
        <p:spPr>
          <a:xfrm>
            <a:off x="2813785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6" name="Shape 4216"/>
          <p:cNvSpPr/>
          <p:nvPr/>
        </p:nvSpPr>
        <p:spPr>
          <a:xfrm>
            <a:off x="2813785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7" name="Shape 4217"/>
          <p:cNvSpPr/>
          <p:nvPr/>
        </p:nvSpPr>
        <p:spPr>
          <a:xfrm>
            <a:off x="2945471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8" name="Shape 4218"/>
          <p:cNvSpPr/>
          <p:nvPr/>
        </p:nvSpPr>
        <p:spPr>
          <a:xfrm>
            <a:off x="3080817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9" name="Shape 4219"/>
          <p:cNvSpPr/>
          <p:nvPr/>
        </p:nvSpPr>
        <p:spPr>
          <a:xfrm>
            <a:off x="2945471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0" name="Shape 4220"/>
          <p:cNvSpPr/>
          <p:nvPr/>
        </p:nvSpPr>
        <p:spPr>
          <a:xfrm>
            <a:off x="2945471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1" name="Shape 4221"/>
          <p:cNvSpPr/>
          <p:nvPr/>
        </p:nvSpPr>
        <p:spPr>
          <a:xfrm>
            <a:off x="3080817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2" name="Shape 4222"/>
          <p:cNvSpPr/>
          <p:nvPr/>
        </p:nvSpPr>
        <p:spPr>
          <a:xfrm>
            <a:off x="3080817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3" name="Shape 4223"/>
          <p:cNvSpPr/>
          <p:nvPr/>
        </p:nvSpPr>
        <p:spPr>
          <a:xfrm>
            <a:off x="3314465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4" name="Shape 4224"/>
          <p:cNvSpPr/>
          <p:nvPr/>
        </p:nvSpPr>
        <p:spPr>
          <a:xfrm>
            <a:off x="3314465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5" name="Shape 4225"/>
          <p:cNvSpPr/>
          <p:nvPr/>
        </p:nvSpPr>
        <p:spPr>
          <a:xfrm>
            <a:off x="3314465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6" name="Shape 4226"/>
          <p:cNvSpPr/>
          <p:nvPr/>
        </p:nvSpPr>
        <p:spPr>
          <a:xfrm>
            <a:off x="3446151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7" name="Shape 4227"/>
          <p:cNvSpPr/>
          <p:nvPr/>
        </p:nvSpPr>
        <p:spPr>
          <a:xfrm>
            <a:off x="3581497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8" name="Shape 4228"/>
          <p:cNvSpPr/>
          <p:nvPr/>
        </p:nvSpPr>
        <p:spPr>
          <a:xfrm>
            <a:off x="3446151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9" name="Shape 4229"/>
          <p:cNvSpPr/>
          <p:nvPr/>
        </p:nvSpPr>
        <p:spPr>
          <a:xfrm>
            <a:off x="3446151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0" name="Shape 4230"/>
          <p:cNvSpPr/>
          <p:nvPr/>
        </p:nvSpPr>
        <p:spPr>
          <a:xfrm>
            <a:off x="3581497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1" name="Shape 4231"/>
          <p:cNvSpPr/>
          <p:nvPr/>
        </p:nvSpPr>
        <p:spPr>
          <a:xfrm>
            <a:off x="3581497" y="8683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2" name="Shape 4232"/>
          <p:cNvSpPr/>
          <p:nvPr/>
        </p:nvSpPr>
        <p:spPr>
          <a:xfrm>
            <a:off x="1815350" y="1106425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3" name="Shape 4233"/>
          <p:cNvSpPr/>
          <p:nvPr/>
        </p:nvSpPr>
        <p:spPr>
          <a:xfrm>
            <a:off x="1815350" y="123715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4" name="Shape 4234"/>
          <p:cNvSpPr/>
          <p:nvPr/>
        </p:nvSpPr>
        <p:spPr>
          <a:xfrm>
            <a:off x="1815350" y="1373250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5" name="Shape 4235"/>
          <p:cNvSpPr/>
          <p:nvPr/>
        </p:nvSpPr>
        <p:spPr>
          <a:xfrm>
            <a:off x="1947036" y="1106425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6" name="Shape 4236"/>
          <p:cNvSpPr/>
          <p:nvPr/>
        </p:nvSpPr>
        <p:spPr>
          <a:xfrm>
            <a:off x="2082382" y="1106425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7" name="Shape 4237"/>
          <p:cNvSpPr/>
          <p:nvPr/>
        </p:nvSpPr>
        <p:spPr>
          <a:xfrm>
            <a:off x="1947036" y="123715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8" name="Shape 4238"/>
          <p:cNvSpPr/>
          <p:nvPr/>
        </p:nvSpPr>
        <p:spPr>
          <a:xfrm>
            <a:off x="1947036" y="1373250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9" name="Shape 4239"/>
          <p:cNvSpPr/>
          <p:nvPr/>
        </p:nvSpPr>
        <p:spPr>
          <a:xfrm>
            <a:off x="2082382" y="123715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0" name="Shape 4240"/>
          <p:cNvSpPr/>
          <p:nvPr/>
        </p:nvSpPr>
        <p:spPr>
          <a:xfrm>
            <a:off x="2082382" y="13732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1" name="Shape 4241"/>
          <p:cNvSpPr/>
          <p:nvPr/>
        </p:nvSpPr>
        <p:spPr>
          <a:xfrm>
            <a:off x="3834399" y="60041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2" name="Shape 4242"/>
          <p:cNvSpPr/>
          <p:nvPr/>
        </p:nvSpPr>
        <p:spPr>
          <a:xfrm>
            <a:off x="3834399" y="732376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3" name="Shape 4243"/>
          <p:cNvSpPr/>
          <p:nvPr/>
        </p:nvSpPr>
        <p:spPr>
          <a:xfrm>
            <a:off x="3834399" y="867414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4" name="Shape 4244"/>
          <p:cNvSpPr/>
          <p:nvPr/>
        </p:nvSpPr>
        <p:spPr>
          <a:xfrm>
            <a:off x="3966085" y="60041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5" name="Shape 4245"/>
          <p:cNvSpPr/>
          <p:nvPr/>
        </p:nvSpPr>
        <p:spPr>
          <a:xfrm>
            <a:off x="4101432" y="60041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6" name="Shape 4246"/>
          <p:cNvSpPr/>
          <p:nvPr/>
        </p:nvSpPr>
        <p:spPr>
          <a:xfrm>
            <a:off x="3966085" y="732376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7" name="Shape 4247"/>
          <p:cNvSpPr/>
          <p:nvPr/>
        </p:nvSpPr>
        <p:spPr>
          <a:xfrm>
            <a:off x="3966085" y="86741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8" name="Shape 4248"/>
          <p:cNvSpPr/>
          <p:nvPr/>
        </p:nvSpPr>
        <p:spPr>
          <a:xfrm>
            <a:off x="4101432" y="732376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9" name="Shape 4249"/>
          <p:cNvSpPr/>
          <p:nvPr/>
        </p:nvSpPr>
        <p:spPr>
          <a:xfrm>
            <a:off x="4101432" y="86741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0" name="Shape 4250"/>
          <p:cNvSpPr/>
          <p:nvPr/>
        </p:nvSpPr>
        <p:spPr>
          <a:xfrm>
            <a:off x="2288071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1" name="Shape 4251"/>
          <p:cNvSpPr/>
          <p:nvPr/>
        </p:nvSpPr>
        <p:spPr>
          <a:xfrm>
            <a:off x="2288071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2" name="Shape 4252"/>
          <p:cNvSpPr/>
          <p:nvPr/>
        </p:nvSpPr>
        <p:spPr>
          <a:xfrm>
            <a:off x="2288071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3" name="Shape 4253"/>
          <p:cNvSpPr/>
          <p:nvPr/>
        </p:nvSpPr>
        <p:spPr>
          <a:xfrm>
            <a:off x="2419852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4" name="Shape 4254"/>
          <p:cNvSpPr/>
          <p:nvPr/>
        </p:nvSpPr>
        <p:spPr>
          <a:xfrm>
            <a:off x="2555198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5" name="Shape 4255"/>
          <p:cNvSpPr/>
          <p:nvPr/>
        </p:nvSpPr>
        <p:spPr>
          <a:xfrm>
            <a:off x="2419852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6" name="Shape 4256"/>
          <p:cNvSpPr/>
          <p:nvPr/>
        </p:nvSpPr>
        <p:spPr>
          <a:xfrm>
            <a:off x="2419852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7" name="Shape 4257"/>
          <p:cNvSpPr/>
          <p:nvPr/>
        </p:nvSpPr>
        <p:spPr>
          <a:xfrm>
            <a:off x="2555198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8" name="Shape 4258"/>
          <p:cNvSpPr/>
          <p:nvPr/>
        </p:nvSpPr>
        <p:spPr>
          <a:xfrm>
            <a:off x="2555198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9" name="Shape 4259"/>
          <p:cNvSpPr/>
          <p:nvPr/>
        </p:nvSpPr>
        <p:spPr>
          <a:xfrm>
            <a:off x="2813785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0" name="Shape 4260"/>
          <p:cNvSpPr/>
          <p:nvPr/>
        </p:nvSpPr>
        <p:spPr>
          <a:xfrm>
            <a:off x="2813785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1" name="Shape 4261"/>
          <p:cNvSpPr/>
          <p:nvPr/>
        </p:nvSpPr>
        <p:spPr>
          <a:xfrm>
            <a:off x="2813785" y="137325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2" name="Shape 4262"/>
          <p:cNvSpPr/>
          <p:nvPr/>
        </p:nvSpPr>
        <p:spPr>
          <a:xfrm>
            <a:off x="2945471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3" name="Shape 4263"/>
          <p:cNvSpPr/>
          <p:nvPr/>
        </p:nvSpPr>
        <p:spPr>
          <a:xfrm>
            <a:off x="3080817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4" name="Shape 4264"/>
          <p:cNvSpPr/>
          <p:nvPr/>
        </p:nvSpPr>
        <p:spPr>
          <a:xfrm>
            <a:off x="2945471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5" name="Shape 4265"/>
          <p:cNvSpPr/>
          <p:nvPr/>
        </p:nvSpPr>
        <p:spPr>
          <a:xfrm>
            <a:off x="2945471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6" name="Shape 4266"/>
          <p:cNvSpPr/>
          <p:nvPr/>
        </p:nvSpPr>
        <p:spPr>
          <a:xfrm>
            <a:off x="3080817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7" name="Shape 4267"/>
          <p:cNvSpPr/>
          <p:nvPr/>
        </p:nvSpPr>
        <p:spPr>
          <a:xfrm>
            <a:off x="3080817" y="137325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8" name="Shape 4268"/>
          <p:cNvSpPr/>
          <p:nvPr/>
        </p:nvSpPr>
        <p:spPr>
          <a:xfrm>
            <a:off x="3314465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9" name="Shape 4269"/>
          <p:cNvSpPr/>
          <p:nvPr/>
        </p:nvSpPr>
        <p:spPr>
          <a:xfrm>
            <a:off x="3314465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0" name="Shape 4270"/>
          <p:cNvSpPr/>
          <p:nvPr/>
        </p:nvSpPr>
        <p:spPr>
          <a:xfrm>
            <a:off x="3314465" y="137325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1" name="Shape 4271"/>
          <p:cNvSpPr/>
          <p:nvPr/>
        </p:nvSpPr>
        <p:spPr>
          <a:xfrm>
            <a:off x="3446151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2" name="Shape 4272"/>
          <p:cNvSpPr/>
          <p:nvPr/>
        </p:nvSpPr>
        <p:spPr>
          <a:xfrm>
            <a:off x="3581497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3" name="Shape 4273"/>
          <p:cNvSpPr/>
          <p:nvPr/>
        </p:nvSpPr>
        <p:spPr>
          <a:xfrm>
            <a:off x="3446151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4" name="Shape 4274"/>
          <p:cNvSpPr/>
          <p:nvPr/>
        </p:nvSpPr>
        <p:spPr>
          <a:xfrm>
            <a:off x="3446151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5" name="Shape 4275"/>
          <p:cNvSpPr/>
          <p:nvPr/>
        </p:nvSpPr>
        <p:spPr>
          <a:xfrm>
            <a:off x="3581497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6" name="Shape 4276"/>
          <p:cNvSpPr/>
          <p:nvPr/>
        </p:nvSpPr>
        <p:spPr>
          <a:xfrm>
            <a:off x="3581497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7" name="Shape 4277"/>
          <p:cNvSpPr/>
          <p:nvPr/>
        </p:nvSpPr>
        <p:spPr>
          <a:xfrm>
            <a:off x="3834399" y="1106725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8" name="Shape 4278"/>
          <p:cNvSpPr/>
          <p:nvPr/>
        </p:nvSpPr>
        <p:spPr>
          <a:xfrm>
            <a:off x="3834399" y="12374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9" name="Shape 4279"/>
          <p:cNvSpPr/>
          <p:nvPr/>
        </p:nvSpPr>
        <p:spPr>
          <a:xfrm>
            <a:off x="3834399" y="137355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0" name="Shape 4280"/>
          <p:cNvSpPr/>
          <p:nvPr/>
        </p:nvSpPr>
        <p:spPr>
          <a:xfrm>
            <a:off x="3966085" y="1106725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1" name="Shape 4281"/>
          <p:cNvSpPr/>
          <p:nvPr/>
        </p:nvSpPr>
        <p:spPr>
          <a:xfrm>
            <a:off x="4101432" y="1106725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2" name="Shape 4282"/>
          <p:cNvSpPr/>
          <p:nvPr/>
        </p:nvSpPr>
        <p:spPr>
          <a:xfrm>
            <a:off x="3966085" y="12374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3" name="Shape 4283"/>
          <p:cNvSpPr/>
          <p:nvPr/>
        </p:nvSpPr>
        <p:spPr>
          <a:xfrm>
            <a:off x="3966085" y="137355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4" name="Shape 4284"/>
          <p:cNvSpPr/>
          <p:nvPr/>
        </p:nvSpPr>
        <p:spPr>
          <a:xfrm>
            <a:off x="4101432" y="12374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5" name="Shape 4285"/>
          <p:cNvSpPr/>
          <p:nvPr/>
        </p:nvSpPr>
        <p:spPr>
          <a:xfrm>
            <a:off x="4101432" y="1373550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6" name="Shape 4286"/>
          <p:cNvSpPr/>
          <p:nvPr/>
        </p:nvSpPr>
        <p:spPr>
          <a:xfrm>
            <a:off x="4922266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7" name="Shape 4287"/>
          <p:cNvSpPr/>
          <p:nvPr/>
        </p:nvSpPr>
        <p:spPr>
          <a:xfrm>
            <a:off x="4922266" y="27687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8" name="Shape 4288"/>
          <p:cNvSpPr/>
          <p:nvPr/>
        </p:nvSpPr>
        <p:spPr>
          <a:xfrm>
            <a:off x="4922266" y="41250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9" name="Shape 4289"/>
          <p:cNvSpPr/>
          <p:nvPr/>
        </p:nvSpPr>
        <p:spPr>
          <a:xfrm>
            <a:off x="5053952" y="14555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0" name="Shape 4290"/>
          <p:cNvSpPr/>
          <p:nvPr/>
        </p:nvSpPr>
        <p:spPr>
          <a:xfrm>
            <a:off x="5189298" y="14555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1" name="Shape 4291"/>
          <p:cNvSpPr/>
          <p:nvPr/>
        </p:nvSpPr>
        <p:spPr>
          <a:xfrm>
            <a:off x="5053952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2" name="Shape 4292"/>
          <p:cNvSpPr/>
          <p:nvPr/>
        </p:nvSpPr>
        <p:spPr>
          <a:xfrm>
            <a:off x="5053952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3" name="Shape 4293"/>
          <p:cNvSpPr/>
          <p:nvPr/>
        </p:nvSpPr>
        <p:spPr>
          <a:xfrm>
            <a:off x="5189298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4" name="Shape 4294"/>
          <p:cNvSpPr/>
          <p:nvPr/>
        </p:nvSpPr>
        <p:spPr>
          <a:xfrm>
            <a:off x="5189298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5" name="Shape 4295"/>
          <p:cNvSpPr/>
          <p:nvPr/>
        </p:nvSpPr>
        <p:spPr>
          <a:xfrm>
            <a:off x="5392287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6" name="Shape 4296"/>
          <p:cNvSpPr/>
          <p:nvPr/>
        </p:nvSpPr>
        <p:spPr>
          <a:xfrm>
            <a:off x="5392287" y="27687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7" name="Shape 4297"/>
          <p:cNvSpPr/>
          <p:nvPr/>
        </p:nvSpPr>
        <p:spPr>
          <a:xfrm>
            <a:off x="5392287" y="41250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8" name="Shape 4298"/>
          <p:cNvSpPr/>
          <p:nvPr/>
        </p:nvSpPr>
        <p:spPr>
          <a:xfrm>
            <a:off x="5524068" y="14555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9" name="Shape 4299"/>
          <p:cNvSpPr/>
          <p:nvPr/>
        </p:nvSpPr>
        <p:spPr>
          <a:xfrm>
            <a:off x="5659415" y="14555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0" name="Shape 4300"/>
          <p:cNvSpPr/>
          <p:nvPr/>
        </p:nvSpPr>
        <p:spPr>
          <a:xfrm>
            <a:off x="5524068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1" name="Shape 4301"/>
          <p:cNvSpPr/>
          <p:nvPr/>
        </p:nvSpPr>
        <p:spPr>
          <a:xfrm>
            <a:off x="5524068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2" name="Shape 4302"/>
          <p:cNvSpPr/>
          <p:nvPr/>
        </p:nvSpPr>
        <p:spPr>
          <a:xfrm>
            <a:off x="5659415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3" name="Shape 4303"/>
          <p:cNvSpPr/>
          <p:nvPr/>
        </p:nvSpPr>
        <p:spPr>
          <a:xfrm>
            <a:off x="5659415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4" name="Shape 4304"/>
          <p:cNvSpPr/>
          <p:nvPr/>
        </p:nvSpPr>
        <p:spPr>
          <a:xfrm>
            <a:off x="5918001" y="14555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5" name="Shape 4305"/>
          <p:cNvSpPr/>
          <p:nvPr/>
        </p:nvSpPr>
        <p:spPr>
          <a:xfrm>
            <a:off x="5918001" y="27687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6" name="Shape 4306"/>
          <p:cNvSpPr/>
          <p:nvPr/>
        </p:nvSpPr>
        <p:spPr>
          <a:xfrm>
            <a:off x="5918001" y="41250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7" name="Shape 4307"/>
          <p:cNvSpPr/>
          <p:nvPr/>
        </p:nvSpPr>
        <p:spPr>
          <a:xfrm>
            <a:off x="6049687" y="14555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8" name="Shape 4308"/>
          <p:cNvSpPr/>
          <p:nvPr/>
        </p:nvSpPr>
        <p:spPr>
          <a:xfrm>
            <a:off x="6185033" y="14555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9" name="Shape 4309"/>
          <p:cNvSpPr/>
          <p:nvPr/>
        </p:nvSpPr>
        <p:spPr>
          <a:xfrm>
            <a:off x="6049687" y="276871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0" name="Shape 4310"/>
          <p:cNvSpPr/>
          <p:nvPr/>
        </p:nvSpPr>
        <p:spPr>
          <a:xfrm>
            <a:off x="6049687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1" name="Shape 4311"/>
          <p:cNvSpPr/>
          <p:nvPr/>
        </p:nvSpPr>
        <p:spPr>
          <a:xfrm>
            <a:off x="6185033" y="27687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2" name="Shape 4312"/>
          <p:cNvSpPr/>
          <p:nvPr/>
        </p:nvSpPr>
        <p:spPr>
          <a:xfrm>
            <a:off x="6185033" y="41250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3" name="Shape 4313"/>
          <p:cNvSpPr/>
          <p:nvPr/>
        </p:nvSpPr>
        <p:spPr>
          <a:xfrm>
            <a:off x="6418981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4" name="Shape 4314"/>
          <p:cNvSpPr/>
          <p:nvPr/>
        </p:nvSpPr>
        <p:spPr>
          <a:xfrm>
            <a:off x="6418981" y="27717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5" name="Shape 4315"/>
          <p:cNvSpPr/>
          <p:nvPr/>
        </p:nvSpPr>
        <p:spPr>
          <a:xfrm>
            <a:off x="6418981" y="412802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6" name="Shape 4316"/>
          <p:cNvSpPr/>
          <p:nvPr/>
        </p:nvSpPr>
        <p:spPr>
          <a:xfrm>
            <a:off x="6550667" y="14585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7" name="Shape 4317"/>
          <p:cNvSpPr/>
          <p:nvPr/>
        </p:nvSpPr>
        <p:spPr>
          <a:xfrm>
            <a:off x="6686013" y="14585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8" name="Shape 4318"/>
          <p:cNvSpPr/>
          <p:nvPr/>
        </p:nvSpPr>
        <p:spPr>
          <a:xfrm>
            <a:off x="6550667" y="27717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9" name="Shape 4319"/>
          <p:cNvSpPr/>
          <p:nvPr/>
        </p:nvSpPr>
        <p:spPr>
          <a:xfrm>
            <a:off x="6550667" y="412802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0" name="Shape 4320"/>
          <p:cNvSpPr/>
          <p:nvPr/>
        </p:nvSpPr>
        <p:spPr>
          <a:xfrm>
            <a:off x="6686013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1" name="Shape 4321"/>
          <p:cNvSpPr/>
          <p:nvPr/>
        </p:nvSpPr>
        <p:spPr>
          <a:xfrm>
            <a:off x="6686013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2" name="Shape 4322"/>
          <p:cNvSpPr/>
          <p:nvPr/>
        </p:nvSpPr>
        <p:spPr>
          <a:xfrm>
            <a:off x="6941615" y="14585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3" name="Shape 4323"/>
          <p:cNvSpPr/>
          <p:nvPr/>
        </p:nvSpPr>
        <p:spPr>
          <a:xfrm>
            <a:off x="6941615" y="27717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4" name="Shape 4324"/>
          <p:cNvSpPr/>
          <p:nvPr/>
        </p:nvSpPr>
        <p:spPr>
          <a:xfrm>
            <a:off x="6941615" y="412802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5" name="Shape 4325"/>
          <p:cNvSpPr/>
          <p:nvPr/>
        </p:nvSpPr>
        <p:spPr>
          <a:xfrm>
            <a:off x="7073301" y="14585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6" name="Shape 4326"/>
          <p:cNvSpPr/>
          <p:nvPr/>
        </p:nvSpPr>
        <p:spPr>
          <a:xfrm>
            <a:off x="7208648" y="14585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7" name="Shape 4327"/>
          <p:cNvSpPr/>
          <p:nvPr/>
        </p:nvSpPr>
        <p:spPr>
          <a:xfrm>
            <a:off x="7073301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8" name="Shape 4328"/>
          <p:cNvSpPr/>
          <p:nvPr/>
        </p:nvSpPr>
        <p:spPr>
          <a:xfrm>
            <a:off x="7073301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9" name="Shape 4329"/>
          <p:cNvSpPr/>
          <p:nvPr/>
        </p:nvSpPr>
        <p:spPr>
          <a:xfrm>
            <a:off x="7208648" y="27717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0" name="Shape 4330"/>
          <p:cNvSpPr/>
          <p:nvPr/>
        </p:nvSpPr>
        <p:spPr>
          <a:xfrm>
            <a:off x="7208648" y="41280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1" name="Shape 4331"/>
          <p:cNvSpPr/>
          <p:nvPr/>
        </p:nvSpPr>
        <p:spPr>
          <a:xfrm>
            <a:off x="4922566" y="60071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2" name="Shape 4332"/>
          <p:cNvSpPr/>
          <p:nvPr/>
        </p:nvSpPr>
        <p:spPr>
          <a:xfrm>
            <a:off x="4922566" y="732676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3" name="Shape 4333"/>
          <p:cNvSpPr/>
          <p:nvPr/>
        </p:nvSpPr>
        <p:spPr>
          <a:xfrm>
            <a:off x="4922566" y="867714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4" name="Shape 4334"/>
          <p:cNvSpPr/>
          <p:nvPr/>
        </p:nvSpPr>
        <p:spPr>
          <a:xfrm>
            <a:off x="5054252" y="60071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5" name="Shape 4335"/>
          <p:cNvSpPr/>
          <p:nvPr/>
        </p:nvSpPr>
        <p:spPr>
          <a:xfrm>
            <a:off x="5189598" y="60071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6" name="Shape 4336"/>
          <p:cNvSpPr/>
          <p:nvPr/>
        </p:nvSpPr>
        <p:spPr>
          <a:xfrm>
            <a:off x="5054252" y="732676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7" name="Shape 4337"/>
          <p:cNvSpPr/>
          <p:nvPr/>
        </p:nvSpPr>
        <p:spPr>
          <a:xfrm>
            <a:off x="5054252" y="8677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8" name="Shape 4338"/>
          <p:cNvSpPr/>
          <p:nvPr/>
        </p:nvSpPr>
        <p:spPr>
          <a:xfrm>
            <a:off x="5189598" y="732676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9" name="Shape 4339"/>
          <p:cNvSpPr/>
          <p:nvPr/>
        </p:nvSpPr>
        <p:spPr>
          <a:xfrm>
            <a:off x="5189598" y="8677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0" name="Shape 4340"/>
          <p:cNvSpPr/>
          <p:nvPr/>
        </p:nvSpPr>
        <p:spPr>
          <a:xfrm>
            <a:off x="5392887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1" name="Shape 4341"/>
          <p:cNvSpPr/>
          <p:nvPr/>
        </p:nvSpPr>
        <p:spPr>
          <a:xfrm>
            <a:off x="5392887" y="733276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2" name="Shape 4342"/>
          <p:cNvSpPr/>
          <p:nvPr/>
        </p:nvSpPr>
        <p:spPr>
          <a:xfrm>
            <a:off x="5392887" y="8683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3" name="Shape 4343"/>
          <p:cNvSpPr/>
          <p:nvPr/>
        </p:nvSpPr>
        <p:spPr>
          <a:xfrm>
            <a:off x="5524668" y="601311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4" name="Shape 4344"/>
          <p:cNvSpPr/>
          <p:nvPr/>
        </p:nvSpPr>
        <p:spPr>
          <a:xfrm>
            <a:off x="5660015" y="601311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5" name="Shape 4345"/>
          <p:cNvSpPr/>
          <p:nvPr/>
        </p:nvSpPr>
        <p:spPr>
          <a:xfrm>
            <a:off x="5524668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6" name="Shape 4346"/>
          <p:cNvSpPr/>
          <p:nvPr/>
        </p:nvSpPr>
        <p:spPr>
          <a:xfrm>
            <a:off x="5524668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7" name="Shape 4347"/>
          <p:cNvSpPr/>
          <p:nvPr/>
        </p:nvSpPr>
        <p:spPr>
          <a:xfrm>
            <a:off x="5660015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8" name="Shape 4348"/>
          <p:cNvSpPr/>
          <p:nvPr/>
        </p:nvSpPr>
        <p:spPr>
          <a:xfrm>
            <a:off x="5660015" y="8683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9" name="Shape 4349"/>
          <p:cNvSpPr/>
          <p:nvPr/>
        </p:nvSpPr>
        <p:spPr>
          <a:xfrm>
            <a:off x="5918601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0" name="Shape 4350"/>
          <p:cNvSpPr/>
          <p:nvPr/>
        </p:nvSpPr>
        <p:spPr>
          <a:xfrm>
            <a:off x="5918601" y="733276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1" name="Shape 4351"/>
          <p:cNvSpPr/>
          <p:nvPr/>
        </p:nvSpPr>
        <p:spPr>
          <a:xfrm>
            <a:off x="5918601" y="8683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2" name="Shape 4352"/>
          <p:cNvSpPr/>
          <p:nvPr/>
        </p:nvSpPr>
        <p:spPr>
          <a:xfrm>
            <a:off x="6050287" y="601311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3" name="Shape 4353"/>
          <p:cNvSpPr/>
          <p:nvPr/>
        </p:nvSpPr>
        <p:spPr>
          <a:xfrm>
            <a:off x="6185633" y="601311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4" name="Shape 4354"/>
          <p:cNvSpPr/>
          <p:nvPr/>
        </p:nvSpPr>
        <p:spPr>
          <a:xfrm>
            <a:off x="6050287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5" name="Shape 4355"/>
          <p:cNvSpPr/>
          <p:nvPr/>
        </p:nvSpPr>
        <p:spPr>
          <a:xfrm>
            <a:off x="6050287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6" name="Shape 4356"/>
          <p:cNvSpPr/>
          <p:nvPr/>
        </p:nvSpPr>
        <p:spPr>
          <a:xfrm>
            <a:off x="6185633" y="733276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7" name="Shape 4357"/>
          <p:cNvSpPr/>
          <p:nvPr/>
        </p:nvSpPr>
        <p:spPr>
          <a:xfrm>
            <a:off x="6185633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8" name="Shape 4358"/>
          <p:cNvSpPr/>
          <p:nvPr/>
        </p:nvSpPr>
        <p:spPr>
          <a:xfrm>
            <a:off x="6419281" y="601311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9" name="Shape 4359"/>
          <p:cNvSpPr/>
          <p:nvPr/>
        </p:nvSpPr>
        <p:spPr>
          <a:xfrm>
            <a:off x="6419281" y="733276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0" name="Shape 4360"/>
          <p:cNvSpPr/>
          <p:nvPr/>
        </p:nvSpPr>
        <p:spPr>
          <a:xfrm>
            <a:off x="6419281" y="8683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1" name="Shape 4361"/>
          <p:cNvSpPr/>
          <p:nvPr/>
        </p:nvSpPr>
        <p:spPr>
          <a:xfrm>
            <a:off x="6550967" y="601311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2" name="Shape 4362"/>
          <p:cNvSpPr/>
          <p:nvPr/>
        </p:nvSpPr>
        <p:spPr>
          <a:xfrm>
            <a:off x="6686313" y="601311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3" name="Shape 4363"/>
          <p:cNvSpPr/>
          <p:nvPr/>
        </p:nvSpPr>
        <p:spPr>
          <a:xfrm>
            <a:off x="6550967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4" name="Shape 4364"/>
          <p:cNvSpPr/>
          <p:nvPr/>
        </p:nvSpPr>
        <p:spPr>
          <a:xfrm>
            <a:off x="6550967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5" name="Shape 4365"/>
          <p:cNvSpPr/>
          <p:nvPr/>
        </p:nvSpPr>
        <p:spPr>
          <a:xfrm>
            <a:off x="6686313" y="733276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6" name="Shape 4366"/>
          <p:cNvSpPr/>
          <p:nvPr/>
        </p:nvSpPr>
        <p:spPr>
          <a:xfrm>
            <a:off x="6686313" y="8683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7" name="Shape 4367"/>
          <p:cNvSpPr/>
          <p:nvPr/>
        </p:nvSpPr>
        <p:spPr>
          <a:xfrm>
            <a:off x="4919566" y="1106425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8" name="Shape 4368"/>
          <p:cNvSpPr/>
          <p:nvPr/>
        </p:nvSpPr>
        <p:spPr>
          <a:xfrm>
            <a:off x="4919566" y="1237153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9" name="Shape 4369"/>
          <p:cNvSpPr/>
          <p:nvPr/>
        </p:nvSpPr>
        <p:spPr>
          <a:xfrm>
            <a:off x="4919566" y="1373250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0" name="Shape 4370"/>
          <p:cNvSpPr/>
          <p:nvPr/>
        </p:nvSpPr>
        <p:spPr>
          <a:xfrm>
            <a:off x="5051252" y="1106425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1" name="Shape 4371"/>
          <p:cNvSpPr/>
          <p:nvPr/>
        </p:nvSpPr>
        <p:spPr>
          <a:xfrm>
            <a:off x="5186598" y="1106425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2" name="Shape 4372"/>
          <p:cNvSpPr/>
          <p:nvPr/>
        </p:nvSpPr>
        <p:spPr>
          <a:xfrm>
            <a:off x="5051252" y="123715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3" name="Shape 4373"/>
          <p:cNvSpPr/>
          <p:nvPr/>
        </p:nvSpPr>
        <p:spPr>
          <a:xfrm>
            <a:off x="5051252" y="13732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4" name="Shape 4374"/>
          <p:cNvSpPr/>
          <p:nvPr/>
        </p:nvSpPr>
        <p:spPr>
          <a:xfrm>
            <a:off x="5186598" y="1237153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5" name="Shape 4375"/>
          <p:cNvSpPr/>
          <p:nvPr/>
        </p:nvSpPr>
        <p:spPr>
          <a:xfrm>
            <a:off x="5186598" y="13732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6" name="Shape 4376"/>
          <p:cNvSpPr/>
          <p:nvPr/>
        </p:nvSpPr>
        <p:spPr>
          <a:xfrm>
            <a:off x="6938615" y="60041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7" name="Shape 4377"/>
          <p:cNvSpPr/>
          <p:nvPr/>
        </p:nvSpPr>
        <p:spPr>
          <a:xfrm>
            <a:off x="6938615" y="732376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8" name="Shape 4378"/>
          <p:cNvSpPr/>
          <p:nvPr/>
        </p:nvSpPr>
        <p:spPr>
          <a:xfrm>
            <a:off x="6938615" y="867414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9" name="Shape 4379"/>
          <p:cNvSpPr/>
          <p:nvPr/>
        </p:nvSpPr>
        <p:spPr>
          <a:xfrm>
            <a:off x="7070301" y="600411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0" name="Shape 4380"/>
          <p:cNvSpPr/>
          <p:nvPr/>
        </p:nvSpPr>
        <p:spPr>
          <a:xfrm>
            <a:off x="7205648" y="600411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1" name="Shape 4381"/>
          <p:cNvSpPr/>
          <p:nvPr/>
        </p:nvSpPr>
        <p:spPr>
          <a:xfrm>
            <a:off x="7070301" y="732376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2" name="Shape 4382"/>
          <p:cNvSpPr/>
          <p:nvPr/>
        </p:nvSpPr>
        <p:spPr>
          <a:xfrm>
            <a:off x="7070301" y="867414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3" name="Shape 4383"/>
          <p:cNvSpPr/>
          <p:nvPr/>
        </p:nvSpPr>
        <p:spPr>
          <a:xfrm>
            <a:off x="7205648" y="732376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4" name="Shape 4384"/>
          <p:cNvSpPr/>
          <p:nvPr/>
        </p:nvSpPr>
        <p:spPr>
          <a:xfrm>
            <a:off x="7205648" y="86741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5" name="Shape 4385"/>
          <p:cNvSpPr/>
          <p:nvPr/>
        </p:nvSpPr>
        <p:spPr>
          <a:xfrm>
            <a:off x="5392287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6" name="Shape 4386"/>
          <p:cNvSpPr/>
          <p:nvPr/>
        </p:nvSpPr>
        <p:spPr>
          <a:xfrm>
            <a:off x="5392287" y="1237153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7" name="Shape 4387"/>
          <p:cNvSpPr/>
          <p:nvPr/>
        </p:nvSpPr>
        <p:spPr>
          <a:xfrm>
            <a:off x="5392287" y="137325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8" name="Shape 4388"/>
          <p:cNvSpPr/>
          <p:nvPr/>
        </p:nvSpPr>
        <p:spPr>
          <a:xfrm>
            <a:off x="5524068" y="1106425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9" name="Shape 4389"/>
          <p:cNvSpPr/>
          <p:nvPr/>
        </p:nvSpPr>
        <p:spPr>
          <a:xfrm>
            <a:off x="5659415" y="1106425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0" name="Shape 4390"/>
          <p:cNvSpPr/>
          <p:nvPr/>
        </p:nvSpPr>
        <p:spPr>
          <a:xfrm>
            <a:off x="5524068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1" name="Shape 4391"/>
          <p:cNvSpPr/>
          <p:nvPr/>
        </p:nvSpPr>
        <p:spPr>
          <a:xfrm>
            <a:off x="5524068" y="137325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2" name="Shape 4392"/>
          <p:cNvSpPr/>
          <p:nvPr/>
        </p:nvSpPr>
        <p:spPr>
          <a:xfrm>
            <a:off x="5659415" y="1237153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3" name="Shape 4393"/>
          <p:cNvSpPr/>
          <p:nvPr/>
        </p:nvSpPr>
        <p:spPr>
          <a:xfrm>
            <a:off x="5659415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4" name="Shape 4394"/>
          <p:cNvSpPr/>
          <p:nvPr/>
        </p:nvSpPr>
        <p:spPr>
          <a:xfrm>
            <a:off x="5918001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5" name="Shape 4395"/>
          <p:cNvSpPr/>
          <p:nvPr/>
        </p:nvSpPr>
        <p:spPr>
          <a:xfrm>
            <a:off x="5918001" y="1237153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6" name="Shape 4396"/>
          <p:cNvSpPr/>
          <p:nvPr/>
        </p:nvSpPr>
        <p:spPr>
          <a:xfrm>
            <a:off x="5918001" y="137325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7" name="Shape 4397"/>
          <p:cNvSpPr/>
          <p:nvPr/>
        </p:nvSpPr>
        <p:spPr>
          <a:xfrm>
            <a:off x="6049687" y="1106425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8" name="Shape 4398"/>
          <p:cNvSpPr/>
          <p:nvPr/>
        </p:nvSpPr>
        <p:spPr>
          <a:xfrm>
            <a:off x="6185033" y="1106425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9" name="Shape 4399"/>
          <p:cNvSpPr/>
          <p:nvPr/>
        </p:nvSpPr>
        <p:spPr>
          <a:xfrm>
            <a:off x="6049687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0" name="Shape 4400"/>
          <p:cNvSpPr/>
          <p:nvPr/>
        </p:nvSpPr>
        <p:spPr>
          <a:xfrm>
            <a:off x="6049687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1" name="Shape 4401"/>
          <p:cNvSpPr/>
          <p:nvPr/>
        </p:nvSpPr>
        <p:spPr>
          <a:xfrm>
            <a:off x="6185033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2" name="Shape 4402"/>
          <p:cNvSpPr/>
          <p:nvPr/>
        </p:nvSpPr>
        <p:spPr>
          <a:xfrm>
            <a:off x="6185033" y="137325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3" name="Shape 4403"/>
          <p:cNvSpPr/>
          <p:nvPr/>
        </p:nvSpPr>
        <p:spPr>
          <a:xfrm>
            <a:off x="6418681" y="1106425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4" name="Shape 4404"/>
          <p:cNvSpPr/>
          <p:nvPr/>
        </p:nvSpPr>
        <p:spPr>
          <a:xfrm>
            <a:off x="6418681" y="1237153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5" name="Shape 4405"/>
          <p:cNvSpPr/>
          <p:nvPr/>
        </p:nvSpPr>
        <p:spPr>
          <a:xfrm>
            <a:off x="6418681" y="137325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6" name="Shape 4406"/>
          <p:cNvSpPr/>
          <p:nvPr/>
        </p:nvSpPr>
        <p:spPr>
          <a:xfrm>
            <a:off x="6550367" y="1106425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7" name="Shape 4407"/>
          <p:cNvSpPr/>
          <p:nvPr/>
        </p:nvSpPr>
        <p:spPr>
          <a:xfrm>
            <a:off x="6685713" y="1106425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8" name="Shape 4408"/>
          <p:cNvSpPr/>
          <p:nvPr/>
        </p:nvSpPr>
        <p:spPr>
          <a:xfrm>
            <a:off x="6550367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9" name="Shape 4409"/>
          <p:cNvSpPr/>
          <p:nvPr/>
        </p:nvSpPr>
        <p:spPr>
          <a:xfrm>
            <a:off x="6550367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0" name="Shape 4410"/>
          <p:cNvSpPr/>
          <p:nvPr/>
        </p:nvSpPr>
        <p:spPr>
          <a:xfrm>
            <a:off x="6685713" y="1237153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1" name="Shape 4411"/>
          <p:cNvSpPr/>
          <p:nvPr/>
        </p:nvSpPr>
        <p:spPr>
          <a:xfrm>
            <a:off x="6685713" y="137325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2" name="Shape 4412"/>
          <p:cNvSpPr/>
          <p:nvPr/>
        </p:nvSpPr>
        <p:spPr>
          <a:xfrm>
            <a:off x="6941615" y="1106725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3" name="Shape 4413"/>
          <p:cNvSpPr/>
          <p:nvPr/>
        </p:nvSpPr>
        <p:spPr>
          <a:xfrm>
            <a:off x="6941615" y="1237453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4" name="Shape 4414"/>
          <p:cNvSpPr/>
          <p:nvPr/>
        </p:nvSpPr>
        <p:spPr>
          <a:xfrm>
            <a:off x="6941615" y="137355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5" name="Shape 4415"/>
          <p:cNvSpPr/>
          <p:nvPr/>
        </p:nvSpPr>
        <p:spPr>
          <a:xfrm>
            <a:off x="7073301" y="1106725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6" name="Shape 4416"/>
          <p:cNvSpPr/>
          <p:nvPr/>
        </p:nvSpPr>
        <p:spPr>
          <a:xfrm>
            <a:off x="7208648" y="1106725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7" name="Shape 4417"/>
          <p:cNvSpPr/>
          <p:nvPr/>
        </p:nvSpPr>
        <p:spPr>
          <a:xfrm>
            <a:off x="7073301" y="12374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8" name="Shape 4418"/>
          <p:cNvSpPr/>
          <p:nvPr/>
        </p:nvSpPr>
        <p:spPr>
          <a:xfrm>
            <a:off x="7073301" y="137355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9" name="Shape 4419"/>
          <p:cNvSpPr/>
          <p:nvPr/>
        </p:nvSpPr>
        <p:spPr>
          <a:xfrm>
            <a:off x="7208648" y="12374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0" name="Shape 4420"/>
          <p:cNvSpPr/>
          <p:nvPr/>
        </p:nvSpPr>
        <p:spPr>
          <a:xfrm>
            <a:off x="7208648" y="1373550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1" name="Shape 4421"/>
          <p:cNvSpPr/>
          <p:nvPr/>
        </p:nvSpPr>
        <p:spPr>
          <a:xfrm>
            <a:off x="1815350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2" name="Shape 4422"/>
          <p:cNvSpPr/>
          <p:nvPr/>
        </p:nvSpPr>
        <p:spPr>
          <a:xfrm>
            <a:off x="1815350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3" name="Shape 4423"/>
          <p:cNvSpPr/>
          <p:nvPr/>
        </p:nvSpPr>
        <p:spPr>
          <a:xfrm>
            <a:off x="1815350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4" name="Shape 4424"/>
          <p:cNvSpPr/>
          <p:nvPr/>
        </p:nvSpPr>
        <p:spPr>
          <a:xfrm>
            <a:off x="1947036" y="16009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5" name="Shape 4425"/>
          <p:cNvSpPr/>
          <p:nvPr/>
        </p:nvSpPr>
        <p:spPr>
          <a:xfrm>
            <a:off x="2082382" y="16009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6" name="Shape 4426"/>
          <p:cNvSpPr/>
          <p:nvPr/>
        </p:nvSpPr>
        <p:spPr>
          <a:xfrm>
            <a:off x="1947036" y="173231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7" name="Shape 4427"/>
          <p:cNvSpPr/>
          <p:nvPr/>
        </p:nvSpPr>
        <p:spPr>
          <a:xfrm>
            <a:off x="1947036" y="186794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8" name="Shape 4428"/>
          <p:cNvSpPr/>
          <p:nvPr/>
        </p:nvSpPr>
        <p:spPr>
          <a:xfrm>
            <a:off x="2082382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9" name="Shape 4429"/>
          <p:cNvSpPr/>
          <p:nvPr/>
        </p:nvSpPr>
        <p:spPr>
          <a:xfrm>
            <a:off x="2082382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0" name="Shape 4430"/>
          <p:cNvSpPr/>
          <p:nvPr/>
        </p:nvSpPr>
        <p:spPr>
          <a:xfrm>
            <a:off x="2288071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1" name="Shape 4431"/>
          <p:cNvSpPr/>
          <p:nvPr/>
        </p:nvSpPr>
        <p:spPr>
          <a:xfrm>
            <a:off x="2288071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2" name="Shape 4432"/>
          <p:cNvSpPr/>
          <p:nvPr/>
        </p:nvSpPr>
        <p:spPr>
          <a:xfrm>
            <a:off x="2288071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3" name="Shape 4433"/>
          <p:cNvSpPr/>
          <p:nvPr/>
        </p:nvSpPr>
        <p:spPr>
          <a:xfrm>
            <a:off x="2419852" y="16009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4" name="Shape 4434"/>
          <p:cNvSpPr/>
          <p:nvPr/>
        </p:nvSpPr>
        <p:spPr>
          <a:xfrm>
            <a:off x="2555198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5" name="Shape 4435"/>
          <p:cNvSpPr/>
          <p:nvPr/>
        </p:nvSpPr>
        <p:spPr>
          <a:xfrm>
            <a:off x="2419852" y="173231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6" name="Shape 4436"/>
          <p:cNvSpPr/>
          <p:nvPr/>
        </p:nvSpPr>
        <p:spPr>
          <a:xfrm>
            <a:off x="2419852" y="186794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7" name="Shape 4437"/>
          <p:cNvSpPr/>
          <p:nvPr/>
        </p:nvSpPr>
        <p:spPr>
          <a:xfrm>
            <a:off x="2555198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8" name="Shape 4438"/>
          <p:cNvSpPr/>
          <p:nvPr/>
        </p:nvSpPr>
        <p:spPr>
          <a:xfrm>
            <a:off x="2555198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9" name="Shape 4439"/>
          <p:cNvSpPr/>
          <p:nvPr/>
        </p:nvSpPr>
        <p:spPr>
          <a:xfrm>
            <a:off x="2813785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0" name="Shape 4440"/>
          <p:cNvSpPr/>
          <p:nvPr/>
        </p:nvSpPr>
        <p:spPr>
          <a:xfrm>
            <a:off x="2813785" y="173231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1" name="Shape 4441"/>
          <p:cNvSpPr/>
          <p:nvPr/>
        </p:nvSpPr>
        <p:spPr>
          <a:xfrm>
            <a:off x="2813785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2" name="Shape 4442"/>
          <p:cNvSpPr/>
          <p:nvPr/>
        </p:nvSpPr>
        <p:spPr>
          <a:xfrm>
            <a:off x="2945471" y="16009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3" name="Shape 4443"/>
          <p:cNvSpPr/>
          <p:nvPr/>
        </p:nvSpPr>
        <p:spPr>
          <a:xfrm>
            <a:off x="3080817" y="16009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4" name="Shape 4444"/>
          <p:cNvSpPr/>
          <p:nvPr/>
        </p:nvSpPr>
        <p:spPr>
          <a:xfrm>
            <a:off x="2945471" y="173231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5" name="Shape 4445"/>
          <p:cNvSpPr/>
          <p:nvPr/>
        </p:nvSpPr>
        <p:spPr>
          <a:xfrm>
            <a:off x="2945471" y="186794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6" name="Shape 4446"/>
          <p:cNvSpPr/>
          <p:nvPr/>
        </p:nvSpPr>
        <p:spPr>
          <a:xfrm>
            <a:off x="3080817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7" name="Shape 4447"/>
          <p:cNvSpPr/>
          <p:nvPr/>
        </p:nvSpPr>
        <p:spPr>
          <a:xfrm>
            <a:off x="3080817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8" name="Shape 4448"/>
          <p:cNvSpPr/>
          <p:nvPr/>
        </p:nvSpPr>
        <p:spPr>
          <a:xfrm>
            <a:off x="3314465" y="1601289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9" name="Shape 4449"/>
          <p:cNvSpPr/>
          <p:nvPr/>
        </p:nvSpPr>
        <p:spPr>
          <a:xfrm>
            <a:off x="3314465" y="1732610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0" name="Shape 4450"/>
          <p:cNvSpPr/>
          <p:nvPr/>
        </p:nvSpPr>
        <p:spPr>
          <a:xfrm>
            <a:off x="3314465" y="186824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1" name="Shape 4451"/>
          <p:cNvSpPr/>
          <p:nvPr/>
        </p:nvSpPr>
        <p:spPr>
          <a:xfrm>
            <a:off x="3446151" y="1601289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2" name="Shape 4452"/>
          <p:cNvSpPr/>
          <p:nvPr/>
        </p:nvSpPr>
        <p:spPr>
          <a:xfrm>
            <a:off x="3581497" y="1601289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3" name="Shape 4453"/>
          <p:cNvSpPr/>
          <p:nvPr/>
        </p:nvSpPr>
        <p:spPr>
          <a:xfrm>
            <a:off x="3446151" y="173261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4" name="Shape 4454"/>
          <p:cNvSpPr/>
          <p:nvPr/>
        </p:nvSpPr>
        <p:spPr>
          <a:xfrm>
            <a:off x="3446151" y="186824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5" name="Shape 4455"/>
          <p:cNvSpPr/>
          <p:nvPr/>
        </p:nvSpPr>
        <p:spPr>
          <a:xfrm>
            <a:off x="3581497" y="173261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6" name="Shape 4456"/>
          <p:cNvSpPr/>
          <p:nvPr/>
        </p:nvSpPr>
        <p:spPr>
          <a:xfrm>
            <a:off x="3581497" y="186824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7" name="Shape 4457"/>
          <p:cNvSpPr/>
          <p:nvPr/>
        </p:nvSpPr>
        <p:spPr>
          <a:xfrm>
            <a:off x="3834399" y="1601289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8" name="Shape 4458"/>
          <p:cNvSpPr/>
          <p:nvPr/>
        </p:nvSpPr>
        <p:spPr>
          <a:xfrm>
            <a:off x="3834399" y="173261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9" name="Shape 4459"/>
          <p:cNvSpPr/>
          <p:nvPr/>
        </p:nvSpPr>
        <p:spPr>
          <a:xfrm>
            <a:off x="3834399" y="186824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0" name="Shape 4460"/>
          <p:cNvSpPr/>
          <p:nvPr/>
        </p:nvSpPr>
        <p:spPr>
          <a:xfrm>
            <a:off x="3966085" y="1601289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1" name="Shape 4461"/>
          <p:cNvSpPr/>
          <p:nvPr/>
        </p:nvSpPr>
        <p:spPr>
          <a:xfrm>
            <a:off x="4101432" y="1601289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2" name="Shape 4462"/>
          <p:cNvSpPr/>
          <p:nvPr/>
        </p:nvSpPr>
        <p:spPr>
          <a:xfrm>
            <a:off x="3966085" y="173261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3" name="Shape 4463"/>
          <p:cNvSpPr/>
          <p:nvPr/>
        </p:nvSpPr>
        <p:spPr>
          <a:xfrm>
            <a:off x="3966085" y="186824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4" name="Shape 4464"/>
          <p:cNvSpPr/>
          <p:nvPr/>
        </p:nvSpPr>
        <p:spPr>
          <a:xfrm>
            <a:off x="4101432" y="173261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5" name="Shape 4465"/>
          <p:cNvSpPr/>
          <p:nvPr/>
        </p:nvSpPr>
        <p:spPr>
          <a:xfrm>
            <a:off x="4101432" y="186824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6" name="Shape 4466"/>
          <p:cNvSpPr/>
          <p:nvPr/>
        </p:nvSpPr>
        <p:spPr>
          <a:xfrm>
            <a:off x="1815350" y="205615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7" name="Shape 4467"/>
          <p:cNvSpPr/>
          <p:nvPr/>
        </p:nvSpPr>
        <p:spPr>
          <a:xfrm>
            <a:off x="1815350" y="21881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8" name="Shape 4468"/>
          <p:cNvSpPr/>
          <p:nvPr/>
        </p:nvSpPr>
        <p:spPr>
          <a:xfrm>
            <a:off x="1815350" y="23231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9" name="Shape 4469"/>
          <p:cNvSpPr/>
          <p:nvPr/>
        </p:nvSpPr>
        <p:spPr>
          <a:xfrm>
            <a:off x="1947036" y="205615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0" name="Shape 4470"/>
          <p:cNvSpPr/>
          <p:nvPr/>
        </p:nvSpPr>
        <p:spPr>
          <a:xfrm>
            <a:off x="2082382" y="2056150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1" name="Shape 4471"/>
          <p:cNvSpPr/>
          <p:nvPr/>
        </p:nvSpPr>
        <p:spPr>
          <a:xfrm>
            <a:off x="1947036" y="2188114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2" name="Shape 4472"/>
          <p:cNvSpPr/>
          <p:nvPr/>
        </p:nvSpPr>
        <p:spPr>
          <a:xfrm>
            <a:off x="1947036" y="2323153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3" name="Shape 4473"/>
          <p:cNvSpPr/>
          <p:nvPr/>
        </p:nvSpPr>
        <p:spPr>
          <a:xfrm>
            <a:off x="2082382" y="2188114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4" name="Shape 4474"/>
          <p:cNvSpPr/>
          <p:nvPr/>
        </p:nvSpPr>
        <p:spPr>
          <a:xfrm>
            <a:off x="2082382" y="23231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5" name="Shape 4475"/>
          <p:cNvSpPr/>
          <p:nvPr/>
        </p:nvSpPr>
        <p:spPr>
          <a:xfrm>
            <a:off x="2288071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6" name="Shape 4476"/>
          <p:cNvSpPr/>
          <p:nvPr/>
        </p:nvSpPr>
        <p:spPr>
          <a:xfrm>
            <a:off x="2288071" y="21887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7" name="Shape 4477"/>
          <p:cNvSpPr/>
          <p:nvPr/>
        </p:nvSpPr>
        <p:spPr>
          <a:xfrm>
            <a:off x="2288071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8" name="Shape 4478"/>
          <p:cNvSpPr/>
          <p:nvPr/>
        </p:nvSpPr>
        <p:spPr>
          <a:xfrm>
            <a:off x="2419852" y="2056750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9" name="Shape 4479"/>
          <p:cNvSpPr/>
          <p:nvPr/>
        </p:nvSpPr>
        <p:spPr>
          <a:xfrm>
            <a:off x="2555198" y="2056750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0" name="Shape 4480"/>
          <p:cNvSpPr/>
          <p:nvPr/>
        </p:nvSpPr>
        <p:spPr>
          <a:xfrm>
            <a:off x="2419852" y="21887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1" name="Shape 4481"/>
          <p:cNvSpPr/>
          <p:nvPr/>
        </p:nvSpPr>
        <p:spPr>
          <a:xfrm>
            <a:off x="2419852" y="2323753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2" name="Shape 4482"/>
          <p:cNvSpPr/>
          <p:nvPr/>
        </p:nvSpPr>
        <p:spPr>
          <a:xfrm>
            <a:off x="2555198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3" name="Shape 4483"/>
          <p:cNvSpPr/>
          <p:nvPr/>
        </p:nvSpPr>
        <p:spPr>
          <a:xfrm>
            <a:off x="2555198" y="2323753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4" name="Shape 4484"/>
          <p:cNvSpPr/>
          <p:nvPr/>
        </p:nvSpPr>
        <p:spPr>
          <a:xfrm>
            <a:off x="2813785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5" name="Shape 4485"/>
          <p:cNvSpPr/>
          <p:nvPr/>
        </p:nvSpPr>
        <p:spPr>
          <a:xfrm>
            <a:off x="2813785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6" name="Shape 4486"/>
          <p:cNvSpPr/>
          <p:nvPr/>
        </p:nvSpPr>
        <p:spPr>
          <a:xfrm>
            <a:off x="2813785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7" name="Shape 4487"/>
          <p:cNvSpPr/>
          <p:nvPr/>
        </p:nvSpPr>
        <p:spPr>
          <a:xfrm>
            <a:off x="2945471" y="2056750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8" name="Shape 4488"/>
          <p:cNvSpPr/>
          <p:nvPr/>
        </p:nvSpPr>
        <p:spPr>
          <a:xfrm>
            <a:off x="3080817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9" name="Shape 4489"/>
          <p:cNvSpPr/>
          <p:nvPr/>
        </p:nvSpPr>
        <p:spPr>
          <a:xfrm>
            <a:off x="2945471" y="21887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0" name="Shape 4490"/>
          <p:cNvSpPr/>
          <p:nvPr/>
        </p:nvSpPr>
        <p:spPr>
          <a:xfrm>
            <a:off x="2945471" y="2323753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1" name="Shape 4491"/>
          <p:cNvSpPr/>
          <p:nvPr/>
        </p:nvSpPr>
        <p:spPr>
          <a:xfrm>
            <a:off x="3080817" y="21887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2" name="Shape 4492"/>
          <p:cNvSpPr/>
          <p:nvPr/>
        </p:nvSpPr>
        <p:spPr>
          <a:xfrm>
            <a:off x="3080817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3" name="Shape 4493"/>
          <p:cNvSpPr/>
          <p:nvPr/>
        </p:nvSpPr>
        <p:spPr>
          <a:xfrm>
            <a:off x="3314465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4" name="Shape 4494"/>
          <p:cNvSpPr/>
          <p:nvPr/>
        </p:nvSpPr>
        <p:spPr>
          <a:xfrm>
            <a:off x="3314465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5" name="Shape 4495"/>
          <p:cNvSpPr/>
          <p:nvPr/>
        </p:nvSpPr>
        <p:spPr>
          <a:xfrm>
            <a:off x="3314465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6" name="Shape 4496"/>
          <p:cNvSpPr/>
          <p:nvPr/>
        </p:nvSpPr>
        <p:spPr>
          <a:xfrm>
            <a:off x="3446151" y="2056750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7" name="Shape 4497"/>
          <p:cNvSpPr/>
          <p:nvPr/>
        </p:nvSpPr>
        <p:spPr>
          <a:xfrm>
            <a:off x="3581497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8" name="Shape 4498"/>
          <p:cNvSpPr/>
          <p:nvPr/>
        </p:nvSpPr>
        <p:spPr>
          <a:xfrm>
            <a:off x="3446151" y="21887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9" name="Shape 4499"/>
          <p:cNvSpPr/>
          <p:nvPr/>
        </p:nvSpPr>
        <p:spPr>
          <a:xfrm>
            <a:off x="3446151" y="2323753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0" name="Shape 4500"/>
          <p:cNvSpPr/>
          <p:nvPr/>
        </p:nvSpPr>
        <p:spPr>
          <a:xfrm>
            <a:off x="3581497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1" name="Shape 4501"/>
          <p:cNvSpPr/>
          <p:nvPr/>
        </p:nvSpPr>
        <p:spPr>
          <a:xfrm>
            <a:off x="3581497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2" name="Shape 4502"/>
          <p:cNvSpPr/>
          <p:nvPr/>
        </p:nvSpPr>
        <p:spPr>
          <a:xfrm>
            <a:off x="1815350" y="256186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3" name="Shape 4503"/>
          <p:cNvSpPr/>
          <p:nvPr/>
        </p:nvSpPr>
        <p:spPr>
          <a:xfrm>
            <a:off x="1815350" y="2692592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4" name="Shape 4504"/>
          <p:cNvSpPr/>
          <p:nvPr/>
        </p:nvSpPr>
        <p:spPr>
          <a:xfrm>
            <a:off x="1815350" y="282868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5" name="Shape 4505"/>
          <p:cNvSpPr/>
          <p:nvPr/>
        </p:nvSpPr>
        <p:spPr>
          <a:xfrm>
            <a:off x="1947036" y="2561864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6" name="Shape 4506"/>
          <p:cNvSpPr/>
          <p:nvPr/>
        </p:nvSpPr>
        <p:spPr>
          <a:xfrm>
            <a:off x="2082382" y="256186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7" name="Shape 4507"/>
          <p:cNvSpPr/>
          <p:nvPr/>
        </p:nvSpPr>
        <p:spPr>
          <a:xfrm>
            <a:off x="1947036" y="2692592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8" name="Shape 4508"/>
          <p:cNvSpPr/>
          <p:nvPr/>
        </p:nvSpPr>
        <p:spPr>
          <a:xfrm>
            <a:off x="1947036" y="2828689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9" name="Shape 4509"/>
          <p:cNvSpPr/>
          <p:nvPr/>
        </p:nvSpPr>
        <p:spPr>
          <a:xfrm>
            <a:off x="2082382" y="2692592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0" name="Shape 4510"/>
          <p:cNvSpPr/>
          <p:nvPr/>
        </p:nvSpPr>
        <p:spPr>
          <a:xfrm>
            <a:off x="2082382" y="282868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1" name="Shape 4511"/>
          <p:cNvSpPr/>
          <p:nvPr/>
        </p:nvSpPr>
        <p:spPr>
          <a:xfrm>
            <a:off x="3834399" y="20558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2" name="Shape 4512"/>
          <p:cNvSpPr/>
          <p:nvPr/>
        </p:nvSpPr>
        <p:spPr>
          <a:xfrm>
            <a:off x="3834399" y="2187814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3" name="Shape 4513"/>
          <p:cNvSpPr/>
          <p:nvPr/>
        </p:nvSpPr>
        <p:spPr>
          <a:xfrm>
            <a:off x="3834399" y="2322853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4" name="Shape 4514"/>
          <p:cNvSpPr/>
          <p:nvPr/>
        </p:nvSpPr>
        <p:spPr>
          <a:xfrm>
            <a:off x="3966085" y="2055850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5" name="Shape 4515"/>
          <p:cNvSpPr/>
          <p:nvPr/>
        </p:nvSpPr>
        <p:spPr>
          <a:xfrm>
            <a:off x="4101432" y="20558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6" name="Shape 4516"/>
          <p:cNvSpPr/>
          <p:nvPr/>
        </p:nvSpPr>
        <p:spPr>
          <a:xfrm>
            <a:off x="3966085" y="2187814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7" name="Shape 4517"/>
          <p:cNvSpPr/>
          <p:nvPr/>
        </p:nvSpPr>
        <p:spPr>
          <a:xfrm>
            <a:off x="3966085" y="2322853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8" name="Shape 4518"/>
          <p:cNvSpPr/>
          <p:nvPr/>
        </p:nvSpPr>
        <p:spPr>
          <a:xfrm>
            <a:off x="4101432" y="218781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9" name="Shape 4519"/>
          <p:cNvSpPr/>
          <p:nvPr/>
        </p:nvSpPr>
        <p:spPr>
          <a:xfrm>
            <a:off x="4101432" y="232285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0" name="Shape 4520"/>
          <p:cNvSpPr/>
          <p:nvPr/>
        </p:nvSpPr>
        <p:spPr>
          <a:xfrm>
            <a:off x="2288071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1" name="Shape 4521"/>
          <p:cNvSpPr/>
          <p:nvPr/>
        </p:nvSpPr>
        <p:spPr>
          <a:xfrm>
            <a:off x="2288071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2" name="Shape 4522"/>
          <p:cNvSpPr/>
          <p:nvPr/>
        </p:nvSpPr>
        <p:spPr>
          <a:xfrm>
            <a:off x="2288071" y="28286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3" name="Shape 4523"/>
          <p:cNvSpPr/>
          <p:nvPr/>
        </p:nvSpPr>
        <p:spPr>
          <a:xfrm>
            <a:off x="2419852" y="2561864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4" name="Shape 4524"/>
          <p:cNvSpPr/>
          <p:nvPr/>
        </p:nvSpPr>
        <p:spPr>
          <a:xfrm>
            <a:off x="2555198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5" name="Shape 4525"/>
          <p:cNvSpPr/>
          <p:nvPr/>
        </p:nvSpPr>
        <p:spPr>
          <a:xfrm>
            <a:off x="2419852" y="269259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6" name="Shape 4526"/>
          <p:cNvSpPr/>
          <p:nvPr/>
        </p:nvSpPr>
        <p:spPr>
          <a:xfrm>
            <a:off x="2419852" y="28286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7" name="Shape 4527"/>
          <p:cNvSpPr/>
          <p:nvPr/>
        </p:nvSpPr>
        <p:spPr>
          <a:xfrm>
            <a:off x="2555198" y="2692592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8" name="Shape 4528"/>
          <p:cNvSpPr/>
          <p:nvPr/>
        </p:nvSpPr>
        <p:spPr>
          <a:xfrm>
            <a:off x="2555198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9" name="Shape 4529"/>
          <p:cNvSpPr/>
          <p:nvPr/>
        </p:nvSpPr>
        <p:spPr>
          <a:xfrm>
            <a:off x="2813785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0" name="Shape 4530"/>
          <p:cNvSpPr/>
          <p:nvPr/>
        </p:nvSpPr>
        <p:spPr>
          <a:xfrm>
            <a:off x="2813785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1" name="Shape 4531"/>
          <p:cNvSpPr/>
          <p:nvPr/>
        </p:nvSpPr>
        <p:spPr>
          <a:xfrm>
            <a:off x="2813785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2" name="Shape 4532"/>
          <p:cNvSpPr/>
          <p:nvPr/>
        </p:nvSpPr>
        <p:spPr>
          <a:xfrm>
            <a:off x="2945471" y="2561864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3" name="Shape 4533"/>
          <p:cNvSpPr/>
          <p:nvPr/>
        </p:nvSpPr>
        <p:spPr>
          <a:xfrm>
            <a:off x="3080817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4" name="Shape 4534"/>
          <p:cNvSpPr/>
          <p:nvPr/>
        </p:nvSpPr>
        <p:spPr>
          <a:xfrm>
            <a:off x="2945471" y="269259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5" name="Shape 4535"/>
          <p:cNvSpPr/>
          <p:nvPr/>
        </p:nvSpPr>
        <p:spPr>
          <a:xfrm>
            <a:off x="2945471" y="28286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6" name="Shape 4536"/>
          <p:cNvSpPr/>
          <p:nvPr/>
        </p:nvSpPr>
        <p:spPr>
          <a:xfrm>
            <a:off x="3080817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7" name="Shape 4537"/>
          <p:cNvSpPr/>
          <p:nvPr/>
        </p:nvSpPr>
        <p:spPr>
          <a:xfrm>
            <a:off x="3080817" y="28286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8" name="Shape 4538"/>
          <p:cNvSpPr/>
          <p:nvPr/>
        </p:nvSpPr>
        <p:spPr>
          <a:xfrm>
            <a:off x="3314465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9" name="Shape 4539"/>
          <p:cNvSpPr/>
          <p:nvPr/>
        </p:nvSpPr>
        <p:spPr>
          <a:xfrm>
            <a:off x="3314465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0" name="Shape 4540"/>
          <p:cNvSpPr/>
          <p:nvPr/>
        </p:nvSpPr>
        <p:spPr>
          <a:xfrm>
            <a:off x="3314465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1" name="Shape 4541"/>
          <p:cNvSpPr/>
          <p:nvPr/>
        </p:nvSpPr>
        <p:spPr>
          <a:xfrm>
            <a:off x="3446151" y="2561864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2" name="Shape 4542"/>
          <p:cNvSpPr/>
          <p:nvPr/>
        </p:nvSpPr>
        <p:spPr>
          <a:xfrm>
            <a:off x="3581497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3" name="Shape 4543"/>
          <p:cNvSpPr/>
          <p:nvPr/>
        </p:nvSpPr>
        <p:spPr>
          <a:xfrm>
            <a:off x="3446151" y="269259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4" name="Shape 4544"/>
          <p:cNvSpPr/>
          <p:nvPr/>
        </p:nvSpPr>
        <p:spPr>
          <a:xfrm>
            <a:off x="3446151" y="28286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5" name="Shape 4545"/>
          <p:cNvSpPr/>
          <p:nvPr/>
        </p:nvSpPr>
        <p:spPr>
          <a:xfrm>
            <a:off x="3581497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6" name="Shape 4546"/>
          <p:cNvSpPr/>
          <p:nvPr/>
        </p:nvSpPr>
        <p:spPr>
          <a:xfrm>
            <a:off x="3581497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7" name="Shape 4547"/>
          <p:cNvSpPr/>
          <p:nvPr/>
        </p:nvSpPr>
        <p:spPr>
          <a:xfrm>
            <a:off x="3834399" y="256216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8" name="Shape 4548"/>
          <p:cNvSpPr/>
          <p:nvPr/>
        </p:nvSpPr>
        <p:spPr>
          <a:xfrm>
            <a:off x="3834399" y="269289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9" name="Shape 4549"/>
          <p:cNvSpPr/>
          <p:nvPr/>
        </p:nvSpPr>
        <p:spPr>
          <a:xfrm>
            <a:off x="3834399" y="2828989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0" name="Shape 4550"/>
          <p:cNvSpPr/>
          <p:nvPr/>
        </p:nvSpPr>
        <p:spPr>
          <a:xfrm>
            <a:off x="3966085" y="2562164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1" name="Shape 4551"/>
          <p:cNvSpPr/>
          <p:nvPr/>
        </p:nvSpPr>
        <p:spPr>
          <a:xfrm>
            <a:off x="4101432" y="256216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2" name="Shape 4552"/>
          <p:cNvSpPr/>
          <p:nvPr/>
        </p:nvSpPr>
        <p:spPr>
          <a:xfrm>
            <a:off x="3966085" y="2692892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3" name="Shape 4553"/>
          <p:cNvSpPr/>
          <p:nvPr/>
        </p:nvSpPr>
        <p:spPr>
          <a:xfrm>
            <a:off x="3966085" y="2828989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4" name="Shape 4554"/>
          <p:cNvSpPr/>
          <p:nvPr/>
        </p:nvSpPr>
        <p:spPr>
          <a:xfrm>
            <a:off x="4101432" y="269289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5" name="Shape 4555"/>
          <p:cNvSpPr/>
          <p:nvPr/>
        </p:nvSpPr>
        <p:spPr>
          <a:xfrm>
            <a:off x="4101432" y="2828989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6" name="Shape 4556"/>
          <p:cNvSpPr/>
          <p:nvPr/>
        </p:nvSpPr>
        <p:spPr>
          <a:xfrm>
            <a:off x="4922266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7" name="Shape 4557"/>
          <p:cNvSpPr/>
          <p:nvPr/>
        </p:nvSpPr>
        <p:spPr>
          <a:xfrm>
            <a:off x="4922266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8" name="Shape 4558"/>
          <p:cNvSpPr/>
          <p:nvPr/>
        </p:nvSpPr>
        <p:spPr>
          <a:xfrm>
            <a:off x="4922266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9" name="Shape 4559"/>
          <p:cNvSpPr/>
          <p:nvPr/>
        </p:nvSpPr>
        <p:spPr>
          <a:xfrm>
            <a:off x="5053952" y="16009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0" name="Shape 4560"/>
          <p:cNvSpPr/>
          <p:nvPr/>
        </p:nvSpPr>
        <p:spPr>
          <a:xfrm>
            <a:off x="5189298" y="16009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1" name="Shape 4561"/>
          <p:cNvSpPr/>
          <p:nvPr/>
        </p:nvSpPr>
        <p:spPr>
          <a:xfrm>
            <a:off x="5053952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2" name="Shape 4562"/>
          <p:cNvSpPr/>
          <p:nvPr/>
        </p:nvSpPr>
        <p:spPr>
          <a:xfrm>
            <a:off x="5053952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3" name="Shape 4563"/>
          <p:cNvSpPr/>
          <p:nvPr/>
        </p:nvSpPr>
        <p:spPr>
          <a:xfrm>
            <a:off x="5189298" y="173231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4" name="Shape 4564"/>
          <p:cNvSpPr/>
          <p:nvPr/>
        </p:nvSpPr>
        <p:spPr>
          <a:xfrm>
            <a:off x="5189298" y="186794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5" name="Shape 4565"/>
          <p:cNvSpPr/>
          <p:nvPr/>
        </p:nvSpPr>
        <p:spPr>
          <a:xfrm>
            <a:off x="5392287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6" name="Shape 4566"/>
          <p:cNvSpPr/>
          <p:nvPr/>
        </p:nvSpPr>
        <p:spPr>
          <a:xfrm>
            <a:off x="5392287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7" name="Shape 4567"/>
          <p:cNvSpPr/>
          <p:nvPr/>
        </p:nvSpPr>
        <p:spPr>
          <a:xfrm>
            <a:off x="5392287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8" name="Shape 4568"/>
          <p:cNvSpPr/>
          <p:nvPr/>
        </p:nvSpPr>
        <p:spPr>
          <a:xfrm>
            <a:off x="5524068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9" name="Shape 4569"/>
          <p:cNvSpPr/>
          <p:nvPr/>
        </p:nvSpPr>
        <p:spPr>
          <a:xfrm>
            <a:off x="5659415" y="16009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0" name="Shape 4570"/>
          <p:cNvSpPr/>
          <p:nvPr/>
        </p:nvSpPr>
        <p:spPr>
          <a:xfrm>
            <a:off x="5524068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1" name="Shape 4571"/>
          <p:cNvSpPr/>
          <p:nvPr/>
        </p:nvSpPr>
        <p:spPr>
          <a:xfrm>
            <a:off x="5524068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2" name="Shape 4572"/>
          <p:cNvSpPr/>
          <p:nvPr/>
        </p:nvSpPr>
        <p:spPr>
          <a:xfrm>
            <a:off x="5659415" y="173231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3" name="Shape 4573"/>
          <p:cNvSpPr/>
          <p:nvPr/>
        </p:nvSpPr>
        <p:spPr>
          <a:xfrm>
            <a:off x="5659415" y="186794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4" name="Shape 4574"/>
          <p:cNvSpPr/>
          <p:nvPr/>
        </p:nvSpPr>
        <p:spPr>
          <a:xfrm>
            <a:off x="5918001" y="16009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5" name="Shape 4575"/>
          <p:cNvSpPr/>
          <p:nvPr/>
        </p:nvSpPr>
        <p:spPr>
          <a:xfrm>
            <a:off x="5918001" y="1732310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6" name="Shape 4576"/>
          <p:cNvSpPr/>
          <p:nvPr/>
        </p:nvSpPr>
        <p:spPr>
          <a:xfrm>
            <a:off x="5918001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7" name="Shape 4577"/>
          <p:cNvSpPr/>
          <p:nvPr/>
        </p:nvSpPr>
        <p:spPr>
          <a:xfrm>
            <a:off x="6049687" y="16009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8" name="Shape 4578"/>
          <p:cNvSpPr/>
          <p:nvPr/>
        </p:nvSpPr>
        <p:spPr>
          <a:xfrm>
            <a:off x="6185033" y="16009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9" name="Shape 4579"/>
          <p:cNvSpPr/>
          <p:nvPr/>
        </p:nvSpPr>
        <p:spPr>
          <a:xfrm>
            <a:off x="6049687" y="1732310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0" name="Shape 4580"/>
          <p:cNvSpPr/>
          <p:nvPr/>
        </p:nvSpPr>
        <p:spPr>
          <a:xfrm>
            <a:off x="6049687" y="1867941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1" name="Shape 4581"/>
          <p:cNvSpPr/>
          <p:nvPr/>
        </p:nvSpPr>
        <p:spPr>
          <a:xfrm>
            <a:off x="6185033" y="1732310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2" name="Shape 4582"/>
          <p:cNvSpPr/>
          <p:nvPr/>
        </p:nvSpPr>
        <p:spPr>
          <a:xfrm>
            <a:off x="6185033" y="1867941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3" name="Shape 4583"/>
          <p:cNvSpPr/>
          <p:nvPr/>
        </p:nvSpPr>
        <p:spPr>
          <a:xfrm>
            <a:off x="6418981" y="1601289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4" name="Shape 4584"/>
          <p:cNvSpPr/>
          <p:nvPr/>
        </p:nvSpPr>
        <p:spPr>
          <a:xfrm>
            <a:off x="6418981" y="1732610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5" name="Shape 4585"/>
          <p:cNvSpPr/>
          <p:nvPr/>
        </p:nvSpPr>
        <p:spPr>
          <a:xfrm>
            <a:off x="6418981" y="1868241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6" name="Shape 4586"/>
          <p:cNvSpPr/>
          <p:nvPr/>
        </p:nvSpPr>
        <p:spPr>
          <a:xfrm>
            <a:off x="6550667" y="1601289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7" name="Shape 4587"/>
          <p:cNvSpPr/>
          <p:nvPr/>
        </p:nvSpPr>
        <p:spPr>
          <a:xfrm>
            <a:off x="6686013" y="1601289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8" name="Shape 4588"/>
          <p:cNvSpPr/>
          <p:nvPr/>
        </p:nvSpPr>
        <p:spPr>
          <a:xfrm>
            <a:off x="6550667" y="173261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9" name="Shape 4589"/>
          <p:cNvSpPr/>
          <p:nvPr/>
        </p:nvSpPr>
        <p:spPr>
          <a:xfrm>
            <a:off x="6550667" y="186824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0" name="Shape 4590"/>
          <p:cNvSpPr/>
          <p:nvPr/>
        </p:nvSpPr>
        <p:spPr>
          <a:xfrm>
            <a:off x="6686013" y="173261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1" name="Shape 4591"/>
          <p:cNvSpPr/>
          <p:nvPr/>
        </p:nvSpPr>
        <p:spPr>
          <a:xfrm>
            <a:off x="6686013" y="186824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2" name="Shape 4592"/>
          <p:cNvSpPr/>
          <p:nvPr/>
        </p:nvSpPr>
        <p:spPr>
          <a:xfrm>
            <a:off x="6941615" y="1601289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3" name="Shape 4593"/>
          <p:cNvSpPr/>
          <p:nvPr/>
        </p:nvSpPr>
        <p:spPr>
          <a:xfrm>
            <a:off x="6941615" y="173261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4" name="Shape 4594"/>
          <p:cNvSpPr/>
          <p:nvPr/>
        </p:nvSpPr>
        <p:spPr>
          <a:xfrm>
            <a:off x="6941615" y="186824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5" name="Shape 4595"/>
          <p:cNvSpPr/>
          <p:nvPr/>
        </p:nvSpPr>
        <p:spPr>
          <a:xfrm>
            <a:off x="7073301" y="1601289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6" name="Shape 4596"/>
          <p:cNvSpPr/>
          <p:nvPr/>
        </p:nvSpPr>
        <p:spPr>
          <a:xfrm>
            <a:off x="7208648" y="1601289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7" name="Shape 4597"/>
          <p:cNvSpPr/>
          <p:nvPr/>
        </p:nvSpPr>
        <p:spPr>
          <a:xfrm>
            <a:off x="7073301" y="173261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8" name="Shape 4598"/>
          <p:cNvSpPr/>
          <p:nvPr/>
        </p:nvSpPr>
        <p:spPr>
          <a:xfrm>
            <a:off x="7073301" y="1868241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9" name="Shape 4599"/>
          <p:cNvSpPr/>
          <p:nvPr/>
        </p:nvSpPr>
        <p:spPr>
          <a:xfrm>
            <a:off x="7208648" y="173261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0" name="Shape 4600"/>
          <p:cNvSpPr/>
          <p:nvPr/>
        </p:nvSpPr>
        <p:spPr>
          <a:xfrm>
            <a:off x="7208648" y="1868241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1" name="Shape 4601"/>
          <p:cNvSpPr/>
          <p:nvPr/>
        </p:nvSpPr>
        <p:spPr>
          <a:xfrm>
            <a:off x="4922566" y="2056150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2" name="Shape 4602"/>
          <p:cNvSpPr/>
          <p:nvPr/>
        </p:nvSpPr>
        <p:spPr>
          <a:xfrm>
            <a:off x="4922566" y="218811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3" name="Shape 4603"/>
          <p:cNvSpPr/>
          <p:nvPr/>
        </p:nvSpPr>
        <p:spPr>
          <a:xfrm>
            <a:off x="4922566" y="23231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4" name="Shape 4604"/>
          <p:cNvSpPr/>
          <p:nvPr/>
        </p:nvSpPr>
        <p:spPr>
          <a:xfrm>
            <a:off x="5054252" y="2056150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5" name="Shape 4605"/>
          <p:cNvSpPr/>
          <p:nvPr/>
        </p:nvSpPr>
        <p:spPr>
          <a:xfrm>
            <a:off x="5189598" y="2056150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6" name="Shape 4606"/>
          <p:cNvSpPr/>
          <p:nvPr/>
        </p:nvSpPr>
        <p:spPr>
          <a:xfrm>
            <a:off x="5054252" y="2188114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7" name="Shape 4607"/>
          <p:cNvSpPr/>
          <p:nvPr/>
        </p:nvSpPr>
        <p:spPr>
          <a:xfrm>
            <a:off x="5054252" y="2323153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8" name="Shape 4608"/>
          <p:cNvSpPr/>
          <p:nvPr/>
        </p:nvSpPr>
        <p:spPr>
          <a:xfrm>
            <a:off x="5189598" y="2188114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9" name="Shape 4609"/>
          <p:cNvSpPr/>
          <p:nvPr/>
        </p:nvSpPr>
        <p:spPr>
          <a:xfrm>
            <a:off x="5189598" y="2323153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0" name="Shape 4610"/>
          <p:cNvSpPr/>
          <p:nvPr/>
        </p:nvSpPr>
        <p:spPr>
          <a:xfrm>
            <a:off x="5392887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1" name="Shape 4611"/>
          <p:cNvSpPr/>
          <p:nvPr/>
        </p:nvSpPr>
        <p:spPr>
          <a:xfrm>
            <a:off x="5392887" y="21887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2" name="Shape 4612"/>
          <p:cNvSpPr/>
          <p:nvPr/>
        </p:nvSpPr>
        <p:spPr>
          <a:xfrm>
            <a:off x="5392887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3" name="Shape 4613"/>
          <p:cNvSpPr/>
          <p:nvPr/>
        </p:nvSpPr>
        <p:spPr>
          <a:xfrm>
            <a:off x="5524668" y="2056750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4" name="Shape 4614"/>
          <p:cNvSpPr/>
          <p:nvPr/>
        </p:nvSpPr>
        <p:spPr>
          <a:xfrm>
            <a:off x="5660015" y="2056750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5" name="Shape 4615"/>
          <p:cNvSpPr/>
          <p:nvPr/>
        </p:nvSpPr>
        <p:spPr>
          <a:xfrm>
            <a:off x="5524668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6" name="Shape 4616"/>
          <p:cNvSpPr/>
          <p:nvPr/>
        </p:nvSpPr>
        <p:spPr>
          <a:xfrm>
            <a:off x="5524668" y="2323753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7" name="Shape 4617"/>
          <p:cNvSpPr/>
          <p:nvPr/>
        </p:nvSpPr>
        <p:spPr>
          <a:xfrm>
            <a:off x="5660015" y="21887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8" name="Shape 4618"/>
          <p:cNvSpPr/>
          <p:nvPr/>
        </p:nvSpPr>
        <p:spPr>
          <a:xfrm>
            <a:off x="5660015" y="2323753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9" name="Shape 4619"/>
          <p:cNvSpPr/>
          <p:nvPr/>
        </p:nvSpPr>
        <p:spPr>
          <a:xfrm>
            <a:off x="5918601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0" name="Shape 4620"/>
          <p:cNvSpPr/>
          <p:nvPr/>
        </p:nvSpPr>
        <p:spPr>
          <a:xfrm>
            <a:off x="5918601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1" name="Shape 4621"/>
          <p:cNvSpPr/>
          <p:nvPr/>
        </p:nvSpPr>
        <p:spPr>
          <a:xfrm>
            <a:off x="5918601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2" name="Shape 4622"/>
          <p:cNvSpPr/>
          <p:nvPr/>
        </p:nvSpPr>
        <p:spPr>
          <a:xfrm>
            <a:off x="6050287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3" name="Shape 4623"/>
          <p:cNvSpPr/>
          <p:nvPr/>
        </p:nvSpPr>
        <p:spPr>
          <a:xfrm>
            <a:off x="6185633" y="2056750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4" name="Shape 4624"/>
          <p:cNvSpPr/>
          <p:nvPr/>
        </p:nvSpPr>
        <p:spPr>
          <a:xfrm>
            <a:off x="6050287" y="2188714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5" name="Shape 4625"/>
          <p:cNvSpPr/>
          <p:nvPr/>
        </p:nvSpPr>
        <p:spPr>
          <a:xfrm>
            <a:off x="6050287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6" name="Shape 4626"/>
          <p:cNvSpPr/>
          <p:nvPr/>
        </p:nvSpPr>
        <p:spPr>
          <a:xfrm>
            <a:off x="6185633" y="21887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7" name="Shape 4627"/>
          <p:cNvSpPr/>
          <p:nvPr/>
        </p:nvSpPr>
        <p:spPr>
          <a:xfrm>
            <a:off x="6185633" y="2323753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8" name="Shape 4628"/>
          <p:cNvSpPr/>
          <p:nvPr/>
        </p:nvSpPr>
        <p:spPr>
          <a:xfrm>
            <a:off x="6419281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9" name="Shape 4629"/>
          <p:cNvSpPr/>
          <p:nvPr/>
        </p:nvSpPr>
        <p:spPr>
          <a:xfrm>
            <a:off x="6419281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0" name="Shape 4630"/>
          <p:cNvSpPr/>
          <p:nvPr/>
        </p:nvSpPr>
        <p:spPr>
          <a:xfrm>
            <a:off x="6419281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1" name="Shape 4631"/>
          <p:cNvSpPr/>
          <p:nvPr/>
        </p:nvSpPr>
        <p:spPr>
          <a:xfrm>
            <a:off x="6550967" y="2056750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2" name="Shape 4632"/>
          <p:cNvSpPr/>
          <p:nvPr/>
        </p:nvSpPr>
        <p:spPr>
          <a:xfrm>
            <a:off x="6686313" y="2056750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3" name="Shape 4633"/>
          <p:cNvSpPr/>
          <p:nvPr/>
        </p:nvSpPr>
        <p:spPr>
          <a:xfrm>
            <a:off x="6550967" y="2188714"/>
            <a:ext cx="119700" cy="11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4" name="Shape 4634"/>
          <p:cNvSpPr/>
          <p:nvPr/>
        </p:nvSpPr>
        <p:spPr>
          <a:xfrm>
            <a:off x="6550967" y="2323753"/>
            <a:ext cx="119700" cy="1197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5" name="Shape 4635"/>
          <p:cNvSpPr/>
          <p:nvPr/>
        </p:nvSpPr>
        <p:spPr>
          <a:xfrm>
            <a:off x="6686313" y="2188714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6" name="Shape 4636"/>
          <p:cNvSpPr/>
          <p:nvPr/>
        </p:nvSpPr>
        <p:spPr>
          <a:xfrm>
            <a:off x="6686313" y="2323753"/>
            <a:ext cx="1197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7" name="Shape 4637"/>
          <p:cNvSpPr/>
          <p:nvPr/>
        </p:nvSpPr>
        <p:spPr>
          <a:xfrm>
            <a:off x="4919566" y="256186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8" name="Shape 4638"/>
          <p:cNvSpPr/>
          <p:nvPr/>
        </p:nvSpPr>
        <p:spPr>
          <a:xfrm>
            <a:off x="4919566" y="2692592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9" name="Shape 4639"/>
          <p:cNvSpPr/>
          <p:nvPr/>
        </p:nvSpPr>
        <p:spPr>
          <a:xfrm>
            <a:off x="4919566" y="282868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0" name="Shape 4640"/>
          <p:cNvSpPr/>
          <p:nvPr/>
        </p:nvSpPr>
        <p:spPr>
          <a:xfrm>
            <a:off x="5051252" y="256186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1" name="Shape 4641"/>
          <p:cNvSpPr/>
          <p:nvPr/>
        </p:nvSpPr>
        <p:spPr>
          <a:xfrm>
            <a:off x="5186598" y="2561864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2" name="Shape 4642"/>
          <p:cNvSpPr/>
          <p:nvPr/>
        </p:nvSpPr>
        <p:spPr>
          <a:xfrm>
            <a:off x="5051252" y="2692592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3" name="Shape 4643"/>
          <p:cNvSpPr/>
          <p:nvPr/>
        </p:nvSpPr>
        <p:spPr>
          <a:xfrm>
            <a:off x="5051252" y="282868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4" name="Shape 4644"/>
          <p:cNvSpPr/>
          <p:nvPr/>
        </p:nvSpPr>
        <p:spPr>
          <a:xfrm>
            <a:off x="5186598" y="2692592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5" name="Shape 4645"/>
          <p:cNvSpPr/>
          <p:nvPr/>
        </p:nvSpPr>
        <p:spPr>
          <a:xfrm>
            <a:off x="5186598" y="2828689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6" name="Shape 4646"/>
          <p:cNvSpPr/>
          <p:nvPr/>
        </p:nvSpPr>
        <p:spPr>
          <a:xfrm>
            <a:off x="6938615" y="20558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7" name="Shape 4647"/>
          <p:cNvSpPr/>
          <p:nvPr/>
        </p:nvSpPr>
        <p:spPr>
          <a:xfrm>
            <a:off x="6938615" y="2187814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8" name="Shape 4648"/>
          <p:cNvSpPr/>
          <p:nvPr/>
        </p:nvSpPr>
        <p:spPr>
          <a:xfrm>
            <a:off x="6938615" y="2322853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9" name="Shape 4649"/>
          <p:cNvSpPr/>
          <p:nvPr/>
        </p:nvSpPr>
        <p:spPr>
          <a:xfrm>
            <a:off x="7070301" y="20558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0" name="Shape 4650"/>
          <p:cNvSpPr/>
          <p:nvPr/>
        </p:nvSpPr>
        <p:spPr>
          <a:xfrm>
            <a:off x="7205648" y="2055850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1" name="Shape 4651"/>
          <p:cNvSpPr/>
          <p:nvPr/>
        </p:nvSpPr>
        <p:spPr>
          <a:xfrm>
            <a:off x="7070301" y="2187814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2" name="Shape 4652"/>
          <p:cNvSpPr/>
          <p:nvPr/>
        </p:nvSpPr>
        <p:spPr>
          <a:xfrm>
            <a:off x="7070301" y="232285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3" name="Shape 4653"/>
          <p:cNvSpPr/>
          <p:nvPr/>
        </p:nvSpPr>
        <p:spPr>
          <a:xfrm>
            <a:off x="7205648" y="2187814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4" name="Shape 4654"/>
          <p:cNvSpPr/>
          <p:nvPr/>
        </p:nvSpPr>
        <p:spPr>
          <a:xfrm>
            <a:off x="7205648" y="2322853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5" name="Shape 4655"/>
          <p:cNvSpPr/>
          <p:nvPr/>
        </p:nvSpPr>
        <p:spPr>
          <a:xfrm>
            <a:off x="5392287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6" name="Shape 4656"/>
          <p:cNvSpPr/>
          <p:nvPr/>
        </p:nvSpPr>
        <p:spPr>
          <a:xfrm>
            <a:off x="5392287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7" name="Shape 4657"/>
          <p:cNvSpPr/>
          <p:nvPr/>
        </p:nvSpPr>
        <p:spPr>
          <a:xfrm>
            <a:off x="5392287" y="28286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8" name="Shape 4658"/>
          <p:cNvSpPr/>
          <p:nvPr/>
        </p:nvSpPr>
        <p:spPr>
          <a:xfrm>
            <a:off x="5524068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9" name="Shape 4659"/>
          <p:cNvSpPr/>
          <p:nvPr/>
        </p:nvSpPr>
        <p:spPr>
          <a:xfrm>
            <a:off x="5659415" y="2561864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0" name="Shape 4660"/>
          <p:cNvSpPr/>
          <p:nvPr/>
        </p:nvSpPr>
        <p:spPr>
          <a:xfrm>
            <a:off x="5524068" y="2692592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1" name="Shape 4661"/>
          <p:cNvSpPr/>
          <p:nvPr/>
        </p:nvSpPr>
        <p:spPr>
          <a:xfrm>
            <a:off x="5524068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2" name="Shape 4662"/>
          <p:cNvSpPr/>
          <p:nvPr/>
        </p:nvSpPr>
        <p:spPr>
          <a:xfrm>
            <a:off x="5659415" y="269259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3" name="Shape 4663"/>
          <p:cNvSpPr/>
          <p:nvPr/>
        </p:nvSpPr>
        <p:spPr>
          <a:xfrm>
            <a:off x="5659415" y="28286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4" name="Shape 4664"/>
          <p:cNvSpPr/>
          <p:nvPr/>
        </p:nvSpPr>
        <p:spPr>
          <a:xfrm>
            <a:off x="5918001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5" name="Shape 4665"/>
          <p:cNvSpPr/>
          <p:nvPr/>
        </p:nvSpPr>
        <p:spPr>
          <a:xfrm>
            <a:off x="5918001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6" name="Shape 4666"/>
          <p:cNvSpPr/>
          <p:nvPr/>
        </p:nvSpPr>
        <p:spPr>
          <a:xfrm>
            <a:off x="5918001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7" name="Shape 4667"/>
          <p:cNvSpPr/>
          <p:nvPr/>
        </p:nvSpPr>
        <p:spPr>
          <a:xfrm>
            <a:off x="6049687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8" name="Shape 4668"/>
          <p:cNvSpPr/>
          <p:nvPr/>
        </p:nvSpPr>
        <p:spPr>
          <a:xfrm>
            <a:off x="6185033" y="2561864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9" name="Shape 4669"/>
          <p:cNvSpPr/>
          <p:nvPr/>
        </p:nvSpPr>
        <p:spPr>
          <a:xfrm>
            <a:off x="6049687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0" name="Shape 4670"/>
          <p:cNvSpPr/>
          <p:nvPr/>
        </p:nvSpPr>
        <p:spPr>
          <a:xfrm>
            <a:off x="6049687" y="2828689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1" name="Shape 4671"/>
          <p:cNvSpPr/>
          <p:nvPr/>
        </p:nvSpPr>
        <p:spPr>
          <a:xfrm>
            <a:off x="6185033" y="269259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2" name="Shape 4672"/>
          <p:cNvSpPr/>
          <p:nvPr/>
        </p:nvSpPr>
        <p:spPr>
          <a:xfrm>
            <a:off x="6185033" y="28286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3" name="Shape 4673"/>
          <p:cNvSpPr/>
          <p:nvPr/>
        </p:nvSpPr>
        <p:spPr>
          <a:xfrm>
            <a:off x="6418681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4" name="Shape 4674"/>
          <p:cNvSpPr/>
          <p:nvPr/>
        </p:nvSpPr>
        <p:spPr>
          <a:xfrm>
            <a:off x="6418681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5" name="Shape 4675"/>
          <p:cNvSpPr/>
          <p:nvPr/>
        </p:nvSpPr>
        <p:spPr>
          <a:xfrm>
            <a:off x="6418681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6" name="Shape 4676"/>
          <p:cNvSpPr/>
          <p:nvPr/>
        </p:nvSpPr>
        <p:spPr>
          <a:xfrm>
            <a:off x="6550367" y="2561864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7" name="Shape 4677"/>
          <p:cNvSpPr/>
          <p:nvPr/>
        </p:nvSpPr>
        <p:spPr>
          <a:xfrm>
            <a:off x="6685713" y="2561864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8" name="Shape 4678"/>
          <p:cNvSpPr/>
          <p:nvPr/>
        </p:nvSpPr>
        <p:spPr>
          <a:xfrm>
            <a:off x="6550367" y="2692592"/>
            <a:ext cx="1203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9" name="Shape 4679"/>
          <p:cNvSpPr/>
          <p:nvPr/>
        </p:nvSpPr>
        <p:spPr>
          <a:xfrm>
            <a:off x="6550367" y="2828689"/>
            <a:ext cx="1203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0" name="Shape 4680"/>
          <p:cNvSpPr/>
          <p:nvPr/>
        </p:nvSpPr>
        <p:spPr>
          <a:xfrm>
            <a:off x="6685713" y="2692592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1" name="Shape 4681"/>
          <p:cNvSpPr/>
          <p:nvPr/>
        </p:nvSpPr>
        <p:spPr>
          <a:xfrm>
            <a:off x="6685713" y="2828689"/>
            <a:ext cx="1203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2" name="Shape 4682"/>
          <p:cNvSpPr/>
          <p:nvPr/>
        </p:nvSpPr>
        <p:spPr>
          <a:xfrm>
            <a:off x="6941615" y="256216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3" name="Shape 4683"/>
          <p:cNvSpPr/>
          <p:nvPr/>
        </p:nvSpPr>
        <p:spPr>
          <a:xfrm>
            <a:off x="6941615" y="269289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4" name="Shape 4684"/>
          <p:cNvSpPr/>
          <p:nvPr/>
        </p:nvSpPr>
        <p:spPr>
          <a:xfrm>
            <a:off x="6941615" y="2828989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5" name="Shape 4685"/>
          <p:cNvSpPr/>
          <p:nvPr/>
        </p:nvSpPr>
        <p:spPr>
          <a:xfrm>
            <a:off x="7073301" y="2562164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6" name="Shape 4686"/>
          <p:cNvSpPr/>
          <p:nvPr/>
        </p:nvSpPr>
        <p:spPr>
          <a:xfrm>
            <a:off x="7208648" y="2562164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7" name="Shape 4687"/>
          <p:cNvSpPr/>
          <p:nvPr/>
        </p:nvSpPr>
        <p:spPr>
          <a:xfrm>
            <a:off x="7073301" y="2692892"/>
            <a:ext cx="120000" cy="1203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8" name="Shape 4688"/>
          <p:cNvSpPr/>
          <p:nvPr/>
        </p:nvSpPr>
        <p:spPr>
          <a:xfrm>
            <a:off x="7073301" y="2828989"/>
            <a:ext cx="120000" cy="120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9" name="Shape 4689"/>
          <p:cNvSpPr/>
          <p:nvPr/>
        </p:nvSpPr>
        <p:spPr>
          <a:xfrm>
            <a:off x="7208648" y="2692892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0" name="Shape 4690"/>
          <p:cNvSpPr/>
          <p:nvPr/>
        </p:nvSpPr>
        <p:spPr>
          <a:xfrm>
            <a:off x="7208648" y="2828989"/>
            <a:ext cx="120000" cy="12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1" name="Shape 4691"/>
          <p:cNvSpPr/>
          <p:nvPr/>
        </p:nvSpPr>
        <p:spPr>
          <a:xfrm>
            <a:off x="1815350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2" name="Shape 4692"/>
          <p:cNvSpPr/>
          <p:nvPr/>
        </p:nvSpPr>
        <p:spPr>
          <a:xfrm>
            <a:off x="1815350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3" name="Shape 4693"/>
          <p:cNvSpPr/>
          <p:nvPr/>
        </p:nvSpPr>
        <p:spPr>
          <a:xfrm>
            <a:off x="1815350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4" name="Shape 4694"/>
          <p:cNvSpPr/>
          <p:nvPr/>
        </p:nvSpPr>
        <p:spPr>
          <a:xfrm>
            <a:off x="1947036" y="3042764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5" name="Shape 4695"/>
          <p:cNvSpPr/>
          <p:nvPr/>
        </p:nvSpPr>
        <p:spPr>
          <a:xfrm>
            <a:off x="2082382" y="3042764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6" name="Shape 4696"/>
          <p:cNvSpPr/>
          <p:nvPr/>
        </p:nvSpPr>
        <p:spPr>
          <a:xfrm>
            <a:off x="1947036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7" name="Shape 4697"/>
          <p:cNvSpPr/>
          <p:nvPr/>
        </p:nvSpPr>
        <p:spPr>
          <a:xfrm>
            <a:off x="1947036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8" name="Shape 4698"/>
          <p:cNvSpPr/>
          <p:nvPr/>
        </p:nvSpPr>
        <p:spPr>
          <a:xfrm>
            <a:off x="2082382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9" name="Shape 4699"/>
          <p:cNvSpPr/>
          <p:nvPr/>
        </p:nvSpPr>
        <p:spPr>
          <a:xfrm>
            <a:off x="2082382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0" name="Shape 4700"/>
          <p:cNvSpPr/>
          <p:nvPr/>
        </p:nvSpPr>
        <p:spPr>
          <a:xfrm>
            <a:off x="2288071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1" name="Shape 4701"/>
          <p:cNvSpPr/>
          <p:nvPr/>
        </p:nvSpPr>
        <p:spPr>
          <a:xfrm>
            <a:off x="2288071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2" name="Shape 4702"/>
          <p:cNvSpPr/>
          <p:nvPr/>
        </p:nvSpPr>
        <p:spPr>
          <a:xfrm>
            <a:off x="2288071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3" name="Shape 4703"/>
          <p:cNvSpPr/>
          <p:nvPr/>
        </p:nvSpPr>
        <p:spPr>
          <a:xfrm>
            <a:off x="2419852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4" name="Shape 4704"/>
          <p:cNvSpPr/>
          <p:nvPr/>
        </p:nvSpPr>
        <p:spPr>
          <a:xfrm>
            <a:off x="2555198" y="3042764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5" name="Shape 4705"/>
          <p:cNvSpPr/>
          <p:nvPr/>
        </p:nvSpPr>
        <p:spPr>
          <a:xfrm>
            <a:off x="2419852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6" name="Shape 4706"/>
          <p:cNvSpPr/>
          <p:nvPr/>
        </p:nvSpPr>
        <p:spPr>
          <a:xfrm>
            <a:off x="2419852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7" name="Shape 4707"/>
          <p:cNvSpPr/>
          <p:nvPr/>
        </p:nvSpPr>
        <p:spPr>
          <a:xfrm>
            <a:off x="2555198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8" name="Shape 4708"/>
          <p:cNvSpPr/>
          <p:nvPr/>
        </p:nvSpPr>
        <p:spPr>
          <a:xfrm>
            <a:off x="2555198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9" name="Shape 4709"/>
          <p:cNvSpPr/>
          <p:nvPr/>
        </p:nvSpPr>
        <p:spPr>
          <a:xfrm>
            <a:off x="2813785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0" name="Shape 4710"/>
          <p:cNvSpPr/>
          <p:nvPr/>
        </p:nvSpPr>
        <p:spPr>
          <a:xfrm>
            <a:off x="2813785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1" name="Shape 4711"/>
          <p:cNvSpPr/>
          <p:nvPr/>
        </p:nvSpPr>
        <p:spPr>
          <a:xfrm>
            <a:off x="2813785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2" name="Shape 4712"/>
          <p:cNvSpPr/>
          <p:nvPr/>
        </p:nvSpPr>
        <p:spPr>
          <a:xfrm>
            <a:off x="2945471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3" name="Shape 4713"/>
          <p:cNvSpPr/>
          <p:nvPr/>
        </p:nvSpPr>
        <p:spPr>
          <a:xfrm>
            <a:off x="3080817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4" name="Shape 4714"/>
          <p:cNvSpPr/>
          <p:nvPr/>
        </p:nvSpPr>
        <p:spPr>
          <a:xfrm>
            <a:off x="2945471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5" name="Shape 4715"/>
          <p:cNvSpPr/>
          <p:nvPr/>
        </p:nvSpPr>
        <p:spPr>
          <a:xfrm>
            <a:off x="2945471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6" name="Shape 4716"/>
          <p:cNvSpPr/>
          <p:nvPr/>
        </p:nvSpPr>
        <p:spPr>
          <a:xfrm>
            <a:off x="3080817" y="3173941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7" name="Shape 4717"/>
          <p:cNvSpPr/>
          <p:nvPr/>
        </p:nvSpPr>
        <p:spPr>
          <a:xfrm>
            <a:off x="3080817" y="330959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8" name="Shape 4718"/>
          <p:cNvSpPr/>
          <p:nvPr/>
        </p:nvSpPr>
        <p:spPr>
          <a:xfrm>
            <a:off x="3314465" y="3043364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9" name="Shape 4719"/>
          <p:cNvSpPr/>
          <p:nvPr/>
        </p:nvSpPr>
        <p:spPr>
          <a:xfrm>
            <a:off x="3314465" y="31745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0" name="Shape 4720"/>
          <p:cNvSpPr/>
          <p:nvPr/>
        </p:nvSpPr>
        <p:spPr>
          <a:xfrm>
            <a:off x="3314465" y="3310199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1" name="Shape 4721"/>
          <p:cNvSpPr/>
          <p:nvPr/>
        </p:nvSpPr>
        <p:spPr>
          <a:xfrm>
            <a:off x="3446151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2" name="Shape 4722"/>
          <p:cNvSpPr/>
          <p:nvPr/>
        </p:nvSpPr>
        <p:spPr>
          <a:xfrm>
            <a:off x="3581497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3" name="Shape 4723"/>
          <p:cNvSpPr/>
          <p:nvPr/>
        </p:nvSpPr>
        <p:spPr>
          <a:xfrm>
            <a:off x="3446151" y="31745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4" name="Shape 4724"/>
          <p:cNvSpPr/>
          <p:nvPr/>
        </p:nvSpPr>
        <p:spPr>
          <a:xfrm>
            <a:off x="3446151" y="331019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5" name="Shape 4725"/>
          <p:cNvSpPr/>
          <p:nvPr/>
        </p:nvSpPr>
        <p:spPr>
          <a:xfrm>
            <a:off x="3581497" y="31745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6" name="Shape 4726"/>
          <p:cNvSpPr/>
          <p:nvPr/>
        </p:nvSpPr>
        <p:spPr>
          <a:xfrm>
            <a:off x="3581497" y="331019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7" name="Shape 4727"/>
          <p:cNvSpPr/>
          <p:nvPr/>
        </p:nvSpPr>
        <p:spPr>
          <a:xfrm>
            <a:off x="3834399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8" name="Shape 4728"/>
          <p:cNvSpPr/>
          <p:nvPr/>
        </p:nvSpPr>
        <p:spPr>
          <a:xfrm>
            <a:off x="3834399" y="31745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9" name="Shape 4729"/>
          <p:cNvSpPr/>
          <p:nvPr/>
        </p:nvSpPr>
        <p:spPr>
          <a:xfrm>
            <a:off x="3834399" y="331019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0" name="Shape 4730"/>
          <p:cNvSpPr/>
          <p:nvPr/>
        </p:nvSpPr>
        <p:spPr>
          <a:xfrm>
            <a:off x="3966085" y="3043364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1" name="Shape 4731"/>
          <p:cNvSpPr/>
          <p:nvPr/>
        </p:nvSpPr>
        <p:spPr>
          <a:xfrm>
            <a:off x="4101432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2" name="Shape 4732"/>
          <p:cNvSpPr/>
          <p:nvPr/>
        </p:nvSpPr>
        <p:spPr>
          <a:xfrm>
            <a:off x="3966085" y="31745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3" name="Shape 4733"/>
          <p:cNvSpPr/>
          <p:nvPr/>
        </p:nvSpPr>
        <p:spPr>
          <a:xfrm>
            <a:off x="3966085" y="331019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4" name="Shape 4734"/>
          <p:cNvSpPr/>
          <p:nvPr/>
        </p:nvSpPr>
        <p:spPr>
          <a:xfrm>
            <a:off x="4101432" y="31745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5" name="Shape 4735"/>
          <p:cNvSpPr/>
          <p:nvPr/>
        </p:nvSpPr>
        <p:spPr>
          <a:xfrm>
            <a:off x="4101432" y="331019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6" name="Shape 4736"/>
          <p:cNvSpPr/>
          <p:nvPr/>
        </p:nvSpPr>
        <p:spPr>
          <a:xfrm>
            <a:off x="1815350" y="349772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7" name="Shape 4737"/>
          <p:cNvSpPr/>
          <p:nvPr/>
        </p:nvSpPr>
        <p:spPr>
          <a:xfrm>
            <a:off x="1815350" y="3629550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8" name="Shape 4738"/>
          <p:cNvSpPr/>
          <p:nvPr/>
        </p:nvSpPr>
        <p:spPr>
          <a:xfrm>
            <a:off x="1815350" y="37644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9" name="Shape 4739"/>
          <p:cNvSpPr/>
          <p:nvPr/>
        </p:nvSpPr>
        <p:spPr>
          <a:xfrm>
            <a:off x="1947036" y="3497729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0" name="Shape 4740"/>
          <p:cNvSpPr/>
          <p:nvPr/>
        </p:nvSpPr>
        <p:spPr>
          <a:xfrm>
            <a:off x="2082382" y="3497729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1" name="Shape 4741"/>
          <p:cNvSpPr/>
          <p:nvPr/>
        </p:nvSpPr>
        <p:spPr>
          <a:xfrm>
            <a:off x="1947036" y="3629550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2" name="Shape 4742"/>
          <p:cNvSpPr/>
          <p:nvPr/>
        </p:nvSpPr>
        <p:spPr>
          <a:xfrm>
            <a:off x="1947036" y="37644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3" name="Shape 4743"/>
          <p:cNvSpPr/>
          <p:nvPr/>
        </p:nvSpPr>
        <p:spPr>
          <a:xfrm>
            <a:off x="2082382" y="3629550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4" name="Shape 4744"/>
          <p:cNvSpPr/>
          <p:nvPr/>
        </p:nvSpPr>
        <p:spPr>
          <a:xfrm>
            <a:off x="2082382" y="37644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5" name="Shape 4745"/>
          <p:cNvSpPr/>
          <p:nvPr/>
        </p:nvSpPr>
        <p:spPr>
          <a:xfrm>
            <a:off x="2288071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6" name="Shape 4746"/>
          <p:cNvSpPr/>
          <p:nvPr/>
        </p:nvSpPr>
        <p:spPr>
          <a:xfrm>
            <a:off x="2288071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7" name="Shape 4747"/>
          <p:cNvSpPr/>
          <p:nvPr/>
        </p:nvSpPr>
        <p:spPr>
          <a:xfrm>
            <a:off x="2288071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8" name="Shape 4748"/>
          <p:cNvSpPr/>
          <p:nvPr/>
        </p:nvSpPr>
        <p:spPr>
          <a:xfrm>
            <a:off x="2419852" y="3498329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9" name="Shape 4749"/>
          <p:cNvSpPr/>
          <p:nvPr/>
        </p:nvSpPr>
        <p:spPr>
          <a:xfrm>
            <a:off x="2555198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0" name="Shape 4750"/>
          <p:cNvSpPr/>
          <p:nvPr/>
        </p:nvSpPr>
        <p:spPr>
          <a:xfrm>
            <a:off x="2419852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1" name="Shape 4751"/>
          <p:cNvSpPr/>
          <p:nvPr/>
        </p:nvSpPr>
        <p:spPr>
          <a:xfrm>
            <a:off x="2419852" y="3765041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2" name="Shape 4752"/>
          <p:cNvSpPr/>
          <p:nvPr/>
        </p:nvSpPr>
        <p:spPr>
          <a:xfrm>
            <a:off x="2555198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3" name="Shape 4753"/>
          <p:cNvSpPr/>
          <p:nvPr/>
        </p:nvSpPr>
        <p:spPr>
          <a:xfrm>
            <a:off x="2555198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4" name="Shape 4754"/>
          <p:cNvSpPr/>
          <p:nvPr/>
        </p:nvSpPr>
        <p:spPr>
          <a:xfrm>
            <a:off x="2813785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5" name="Shape 4755"/>
          <p:cNvSpPr/>
          <p:nvPr/>
        </p:nvSpPr>
        <p:spPr>
          <a:xfrm>
            <a:off x="2813785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6" name="Shape 4756"/>
          <p:cNvSpPr/>
          <p:nvPr/>
        </p:nvSpPr>
        <p:spPr>
          <a:xfrm>
            <a:off x="2813785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7" name="Shape 4757"/>
          <p:cNvSpPr/>
          <p:nvPr/>
        </p:nvSpPr>
        <p:spPr>
          <a:xfrm>
            <a:off x="2945471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8" name="Shape 4758"/>
          <p:cNvSpPr/>
          <p:nvPr/>
        </p:nvSpPr>
        <p:spPr>
          <a:xfrm>
            <a:off x="3080817" y="3498329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9" name="Shape 4759"/>
          <p:cNvSpPr/>
          <p:nvPr/>
        </p:nvSpPr>
        <p:spPr>
          <a:xfrm>
            <a:off x="2945471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0" name="Shape 4760"/>
          <p:cNvSpPr/>
          <p:nvPr/>
        </p:nvSpPr>
        <p:spPr>
          <a:xfrm>
            <a:off x="2945471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1" name="Shape 4761"/>
          <p:cNvSpPr/>
          <p:nvPr/>
        </p:nvSpPr>
        <p:spPr>
          <a:xfrm>
            <a:off x="3080817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2" name="Shape 4762"/>
          <p:cNvSpPr/>
          <p:nvPr/>
        </p:nvSpPr>
        <p:spPr>
          <a:xfrm>
            <a:off x="3080817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3" name="Shape 4763"/>
          <p:cNvSpPr/>
          <p:nvPr/>
        </p:nvSpPr>
        <p:spPr>
          <a:xfrm>
            <a:off x="3314465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4" name="Shape 4764"/>
          <p:cNvSpPr/>
          <p:nvPr/>
        </p:nvSpPr>
        <p:spPr>
          <a:xfrm>
            <a:off x="3314465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5" name="Shape 4765"/>
          <p:cNvSpPr/>
          <p:nvPr/>
        </p:nvSpPr>
        <p:spPr>
          <a:xfrm>
            <a:off x="3314465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6" name="Shape 4766"/>
          <p:cNvSpPr/>
          <p:nvPr/>
        </p:nvSpPr>
        <p:spPr>
          <a:xfrm>
            <a:off x="3446151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7" name="Shape 4767"/>
          <p:cNvSpPr/>
          <p:nvPr/>
        </p:nvSpPr>
        <p:spPr>
          <a:xfrm>
            <a:off x="3581497" y="3498329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8" name="Shape 4768"/>
          <p:cNvSpPr/>
          <p:nvPr/>
        </p:nvSpPr>
        <p:spPr>
          <a:xfrm>
            <a:off x="3446151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9" name="Shape 4769"/>
          <p:cNvSpPr/>
          <p:nvPr/>
        </p:nvSpPr>
        <p:spPr>
          <a:xfrm>
            <a:off x="3446151" y="3765041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0" name="Shape 4770"/>
          <p:cNvSpPr/>
          <p:nvPr/>
        </p:nvSpPr>
        <p:spPr>
          <a:xfrm>
            <a:off x="3581497" y="3630150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1" name="Shape 4771"/>
          <p:cNvSpPr/>
          <p:nvPr/>
        </p:nvSpPr>
        <p:spPr>
          <a:xfrm>
            <a:off x="3581497" y="3765041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2" name="Shape 4772"/>
          <p:cNvSpPr/>
          <p:nvPr/>
        </p:nvSpPr>
        <p:spPr>
          <a:xfrm>
            <a:off x="1815350" y="400259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3" name="Shape 4773"/>
          <p:cNvSpPr/>
          <p:nvPr/>
        </p:nvSpPr>
        <p:spPr>
          <a:xfrm>
            <a:off x="1815350" y="4133479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4" name="Shape 4774"/>
          <p:cNvSpPr/>
          <p:nvPr/>
        </p:nvSpPr>
        <p:spPr>
          <a:xfrm>
            <a:off x="1815350" y="4269428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5" name="Shape 4775"/>
          <p:cNvSpPr/>
          <p:nvPr/>
        </p:nvSpPr>
        <p:spPr>
          <a:xfrm>
            <a:off x="1947036" y="400259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6" name="Shape 4776"/>
          <p:cNvSpPr/>
          <p:nvPr/>
        </p:nvSpPr>
        <p:spPr>
          <a:xfrm>
            <a:off x="2082382" y="400259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7" name="Shape 4777"/>
          <p:cNvSpPr/>
          <p:nvPr/>
        </p:nvSpPr>
        <p:spPr>
          <a:xfrm>
            <a:off x="1947036" y="4133479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8" name="Shape 4778"/>
          <p:cNvSpPr/>
          <p:nvPr/>
        </p:nvSpPr>
        <p:spPr>
          <a:xfrm>
            <a:off x="1947036" y="4269428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9" name="Shape 4779"/>
          <p:cNvSpPr/>
          <p:nvPr/>
        </p:nvSpPr>
        <p:spPr>
          <a:xfrm>
            <a:off x="2082382" y="4133479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0" name="Shape 4780"/>
          <p:cNvSpPr/>
          <p:nvPr/>
        </p:nvSpPr>
        <p:spPr>
          <a:xfrm>
            <a:off x="2082382" y="4269428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1" name="Shape 4781"/>
          <p:cNvSpPr/>
          <p:nvPr/>
        </p:nvSpPr>
        <p:spPr>
          <a:xfrm>
            <a:off x="3834399" y="349712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2" name="Shape 4782"/>
          <p:cNvSpPr/>
          <p:nvPr/>
        </p:nvSpPr>
        <p:spPr>
          <a:xfrm>
            <a:off x="3834399" y="3628950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3" name="Shape 4783"/>
          <p:cNvSpPr/>
          <p:nvPr/>
        </p:nvSpPr>
        <p:spPr>
          <a:xfrm>
            <a:off x="3834399" y="3763841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4" name="Shape 4784"/>
          <p:cNvSpPr/>
          <p:nvPr/>
        </p:nvSpPr>
        <p:spPr>
          <a:xfrm>
            <a:off x="3966085" y="349712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5" name="Shape 4785"/>
          <p:cNvSpPr/>
          <p:nvPr/>
        </p:nvSpPr>
        <p:spPr>
          <a:xfrm>
            <a:off x="4101432" y="349712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6" name="Shape 4786"/>
          <p:cNvSpPr/>
          <p:nvPr/>
        </p:nvSpPr>
        <p:spPr>
          <a:xfrm>
            <a:off x="3966085" y="3628950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7" name="Shape 4787"/>
          <p:cNvSpPr/>
          <p:nvPr/>
        </p:nvSpPr>
        <p:spPr>
          <a:xfrm>
            <a:off x="3966085" y="3763841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8" name="Shape 4788"/>
          <p:cNvSpPr/>
          <p:nvPr/>
        </p:nvSpPr>
        <p:spPr>
          <a:xfrm>
            <a:off x="4101432" y="3628950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9" name="Shape 4789"/>
          <p:cNvSpPr/>
          <p:nvPr/>
        </p:nvSpPr>
        <p:spPr>
          <a:xfrm>
            <a:off x="4101432" y="3763841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0" name="Shape 4790"/>
          <p:cNvSpPr/>
          <p:nvPr/>
        </p:nvSpPr>
        <p:spPr>
          <a:xfrm>
            <a:off x="2288071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1" name="Shape 4791"/>
          <p:cNvSpPr/>
          <p:nvPr/>
        </p:nvSpPr>
        <p:spPr>
          <a:xfrm>
            <a:off x="2288071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2" name="Shape 4792"/>
          <p:cNvSpPr/>
          <p:nvPr/>
        </p:nvSpPr>
        <p:spPr>
          <a:xfrm>
            <a:off x="2288071" y="4269428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3" name="Shape 4793"/>
          <p:cNvSpPr/>
          <p:nvPr/>
        </p:nvSpPr>
        <p:spPr>
          <a:xfrm>
            <a:off x="2419852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4" name="Shape 4794"/>
          <p:cNvSpPr/>
          <p:nvPr/>
        </p:nvSpPr>
        <p:spPr>
          <a:xfrm>
            <a:off x="2555198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5" name="Shape 4795"/>
          <p:cNvSpPr/>
          <p:nvPr/>
        </p:nvSpPr>
        <p:spPr>
          <a:xfrm>
            <a:off x="2419852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6" name="Shape 4796"/>
          <p:cNvSpPr/>
          <p:nvPr/>
        </p:nvSpPr>
        <p:spPr>
          <a:xfrm>
            <a:off x="2419852" y="4269428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7" name="Shape 4797"/>
          <p:cNvSpPr/>
          <p:nvPr/>
        </p:nvSpPr>
        <p:spPr>
          <a:xfrm>
            <a:off x="2555198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8" name="Shape 4798"/>
          <p:cNvSpPr/>
          <p:nvPr/>
        </p:nvSpPr>
        <p:spPr>
          <a:xfrm>
            <a:off x="2555198" y="4269428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9" name="Shape 4799"/>
          <p:cNvSpPr/>
          <p:nvPr/>
        </p:nvSpPr>
        <p:spPr>
          <a:xfrm>
            <a:off x="2813785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0" name="Shape 4800"/>
          <p:cNvSpPr/>
          <p:nvPr/>
        </p:nvSpPr>
        <p:spPr>
          <a:xfrm>
            <a:off x="2813785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1" name="Shape 4801"/>
          <p:cNvSpPr/>
          <p:nvPr/>
        </p:nvSpPr>
        <p:spPr>
          <a:xfrm>
            <a:off x="2813785" y="4269428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2" name="Shape 4802"/>
          <p:cNvSpPr/>
          <p:nvPr/>
        </p:nvSpPr>
        <p:spPr>
          <a:xfrm>
            <a:off x="2945471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3" name="Shape 4803"/>
          <p:cNvSpPr/>
          <p:nvPr/>
        </p:nvSpPr>
        <p:spPr>
          <a:xfrm>
            <a:off x="3080817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4" name="Shape 4804"/>
          <p:cNvSpPr/>
          <p:nvPr/>
        </p:nvSpPr>
        <p:spPr>
          <a:xfrm>
            <a:off x="2945471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5" name="Shape 4805"/>
          <p:cNvSpPr/>
          <p:nvPr/>
        </p:nvSpPr>
        <p:spPr>
          <a:xfrm>
            <a:off x="2945471" y="4269428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6" name="Shape 4806"/>
          <p:cNvSpPr/>
          <p:nvPr/>
        </p:nvSpPr>
        <p:spPr>
          <a:xfrm>
            <a:off x="3080817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7" name="Shape 4807"/>
          <p:cNvSpPr/>
          <p:nvPr/>
        </p:nvSpPr>
        <p:spPr>
          <a:xfrm>
            <a:off x="3080817" y="4269428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8" name="Shape 4808"/>
          <p:cNvSpPr/>
          <p:nvPr/>
        </p:nvSpPr>
        <p:spPr>
          <a:xfrm>
            <a:off x="3314465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9" name="Shape 4809"/>
          <p:cNvSpPr/>
          <p:nvPr/>
        </p:nvSpPr>
        <p:spPr>
          <a:xfrm>
            <a:off x="3314465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0" name="Shape 4810"/>
          <p:cNvSpPr/>
          <p:nvPr/>
        </p:nvSpPr>
        <p:spPr>
          <a:xfrm>
            <a:off x="3314465" y="4269428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1" name="Shape 4811"/>
          <p:cNvSpPr/>
          <p:nvPr/>
        </p:nvSpPr>
        <p:spPr>
          <a:xfrm>
            <a:off x="3446151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2" name="Shape 4812"/>
          <p:cNvSpPr/>
          <p:nvPr/>
        </p:nvSpPr>
        <p:spPr>
          <a:xfrm>
            <a:off x="3581497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3" name="Shape 4813"/>
          <p:cNvSpPr/>
          <p:nvPr/>
        </p:nvSpPr>
        <p:spPr>
          <a:xfrm>
            <a:off x="3446151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4" name="Shape 4814"/>
          <p:cNvSpPr/>
          <p:nvPr/>
        </p:nvSpPr>
        <p:spPr>
          <a:xfrm>
            <a:off x="3446151" y="4269428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5" name="Shape 4815"/>
          <p:cNvSpPr/>
          <p:nvPr/>
        </p:nvSpPr>
        <p:spPr>
          <a:xfrm>
            <a:off x="3581497" y="413347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6" name="Shape 4816"/>
          <p:cNvSpPr/>
          <p:nvPr/>
        </p:nvSpPr>
        <p:spPr>
          <a:xfrm>
            <a:off x="3581497" y="4269428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7" name="Shape 4817"/>
          <p:cNvSpPr/>
          <p:nvPr/>
        </p:nvSpPr>
        <p:spPr>
          <a:xfrm>
            <a:off x="3834399" y="4003193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8" name="Shape 4818"/>
          <p:cNvSpPr/>
          <p:nvPr/>
        </p:nvSpPr>
        <p:spPr>
          <a:xfrm>
            <a:off x="3834399" y="413407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9" name="Shape 4819"/>
          <p:cNvSpPr/>
          <p:nvPr/>
        </p:nvSpPr>
        <p:spPr>
          <a:xfrm>
            <a:off x="3834399" y="4270028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0" name="Shape 4820"/>
          <p:cNvSpPr/>
          <p:nvPr/>
        </p:nvSpPr>
        <p:spPr>
          <a:xfrm>
            <a:off x="3966085" y="4003193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1" name="Shape 4821"/>
          <p:cNvSpPr/>
          <p:nvPr/>
        </p:nvSpPr>
        <p:spPr>
          <a:xfrm>
            <a:off x="4101432" y="4003193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2" name="Shape 4822"/>
          <p:cNvSpPr/>
          <p:nvPr/>
        </p:nvSpPr>
        <p:spPr>
          <a:xfrm>
            <a:off x="3966085" y="413407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3" name="Shape 4823"/>
          <p:cNvSpPr/>
          <p:nvPr/>
        </p:nvSpPr>
        <p:spPr>
          <a:xfrm>
            <a:off x="3966085" y="4270028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4" name="Shape 4824"/>
          <p:cNvSpPr/>
          <p:nvPr/>
        </p:nvSpPr>
        <p:spPr>
          <a:xfrm>
            <a:off x="4101432" y="413407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5" name="Shape 4825"/>
          <p:cNvSpPr/>
          <p:nvPr/>
        </p:nvSpPr>
        <p:spPr>
          <a:xfrm>
            <a:off x="4101432" y="4270028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6" name="Shape 4826"/>
          <p:cNvSpPr/>
          <p:nvPr/>
        </p:nvSpPr>
        <p:spPr>
          <a:xfrm>
            <a:off x="4922566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7" name="Shape 4827"/>
          <p:cNvSpPr/>
          <p:nvPr/>
        </p:nvSpPr>
        <p:spPr>
          <a:xfrm>
            <a:off x="4922566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8" name="Shape 4828"/>
          <p:cNvSpPr/>
          <p:nvPr/>
        </p:nvSpPr>
        <p:spPr>
          <a:xfrm>
            <a:off x="4922566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9" name="Shape 4829"/>
          <p:cNvSpPr/>
          <p:nvPr/>
        </p:nvSpPr>
        <p:spPr>
          <a:xfrm>
            <a:off x="5054252" y="3042764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0" name="Shape 4830"/>
          <p:cNvSpPr/>
          <p:nvPr/>
        </p:nvSpPr>
        <p:spPr>
          <a:xfrm>
            <a:off x="5189598" y="3042764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1" name="Shape 4831"/>
          <p:cNvSpPr/>
          <p:nvPr/>
        </p:nvSpPr>
        <p:spPr>
          <a:xfrm>
            <a:off x="5054252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2" name="Shape 4832"/>
          <p:cNvSpPr/>
          <p:nvPr/>
        </p:nvSpPr>
        <p:spPr>
          <a:xfrm>
            <a:off x="5054252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3" name="Shape 4833"/>
          <p:cNvSpPr/>
          <p:nvPr/>
        </p:nvSpPr>
        <p:spPr>
          <a:xfrm>
            <a:off x="5189598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4" name="Shape 4834"/>
          <p:cNvSpPr/>
          <p:nvPr/>
        </p:nvSpPr>
        <p:spPr>
          <a:xfrm>
            <a:off x="5189598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5" name="Shape 4835"/>
          <p:cNvSpPr/>
          <p:nvPr/>
        </p:nvSpPr>
        <p:spPr>
          <a:xfrm>
            <a:off x="5392587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6" name="Shape 4836"/>
          <p:cNvSpPr/>
          <p:nvPr/>
        </p:nvSpPr>
        <p:spPr>
          <a:xfrm>
            <a:off x="5392587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7" name="Shape 4837"/>
          <p:cNvSpPr/>
          <p:nvPr/>
        </p:nvSpPr>
        <p:spPr>
          <a:xfrm>
            <a:off x="5392587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8" name="Shape 4838"/>
          <p:cNvSpPr/>
          <p:nvPr/>
        </p:nvSpPr>
        <p:spPr>
          <a:xfrm>
            <a:off x="5524368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9" name="Shape 4839"/>
          <p:cNvSpPr/>
          <p:nvPr/>
        </p:nvSpPr>
        <p:spPr>
          <a:xfrm>
            <a:off x="5659715" y="3042764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0" name="Shape 4840"/>
          <p:cNvSpPr/>
          <p:nvPr/>
        </p:nvSpPr>
        <p:spPr>
          <a:xfrm>
            <a:off x="5524368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1" name="Shape 4841"/>
          <p:cNvSpPr/>
          <p:nvPr/>
        </p:nvSpPr>
        <p:spPr>
          <a:xfrm>
            <a:off x="5524368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2" name="Shape 4842"/>
          <p:cNvSpPr/>
          <p:nvPr/>
        </p:nvSpPr>
        <p:spPr>
          <a:xfrm>
            <a:off x="5659715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3" name="Shape 4843"/>
          <p:cNvSpPr/>
          <p:nvPr/>
        </p:nvSpPr>
        <p:spPr>
          <a:xfrm>
            <a:off x="5659715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4" name="Shape 4844"/>
          <p:cNvSpPr/>
          <p:nvPr/>
        </p:nvSpPr>
        <p:spPr>
          <a:xfrm>
            <a:off x="5918301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5" name="Shape 4845"/>
          <p:cNvSpPr/>
          <p:nvPr/>
        </p:nvSpPr>
        <p:spPr>
          <a:xfrm>
            <a:off x="5918301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6" name="Shape 4846"/>
          <p:cNvSpPr/>
          <p:nvPr/>
        </p:nvSpPr>
        <p:spPr>
          <a:xfrm>
            <a:off x="5918301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7" name="Shape 4847"/>
          <p:cNvSpPr/>
          <p:nvPr/>
        </p:nvSpPr>
        <p:spPr>
          <a:xfrm>
            <a:off x="6049987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8" name="Shape 4848"/>
          <p:cNvSpPr/>
          <p:nvPr/>
        </p:nvSpPr>
        <p:spPr>
          <a:xfrm>
            <a:off x="6185333" y="3042764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9" name="Shape 4849"/>
          <p:cNvSpPr/>
          <p:nvPr/>
        </p:nvSpPr>
        <p:spPr>
          <a:xfrm>
            <a:off x="6049987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0" name="Shape 4850"/>
          <p:cNvSpPr/>
          <p:nvPr/>
        </p:nvSpPr>
        <p:spPr>
          <a:xfrm>
            <a:off x="6049987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1" name="Shape 4851"/>
          <p:cNvSpPr/>
          <p:nvPr/>
        </p:nvSpPr>
        <p:spPr>
          <a:xfrm>
            <a:off x="6185333" y="3173941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2" name="Shape 4852"/>
          <p:cNvSpPr/>
          <p:nvPr/>
        </p:nvSpPr>
        <p:spPr>
          <a:xfrm>
            <a:off x="6185333" y="3309599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3" name="Shape 4853"/>
          <p:cNvSpPr/>
          <p:nvPr/>
        </p:nvSpPr>
        <p:spPr>
          <a:xfrm>
            <a:off x="6418981" y="3043364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4" name="Shape 4854"/>
          <p:cNvSpPr/>
          <p:nvPr/>
        </p:nvSpPr>
        <p:spPr>
          <a:xfrm>
            <a:off x="6418981" y="3174541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5" name="Shape 4855"/>
          <p:cNvSpPr/>
          <p:nvPr/>
        </p:nvSpPr>
        <p:spPr>
          <a:xfrm>
            <a:off x="6418981" y="331019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6" name="Shape 4856"/>
          <p:cNvSpPr/>
          <p:nvPr/>
        </p:nvSpPr>
        <p:spPr>
          <a:xfrm>
            <a:off x="6550667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7" name="Shape 4857"/>
          <p:cNvSpPr/>
          <p:nvPr/>
        </p:nvSpPr>
        <p:spPr>
          <a:xfrm>
            <a:off x="6686013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8" name="Shape 4858"/>
          <p:cNvSpPr/>
          <p:nvPr/>
        </p:nvSpPr>
        <p:spPr>
          <a:xfrm>
            <a:off x="6550667" y="31745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9" name="Shape 4859"/>
          <p:cNvSpPr/>
          <p:nvPr/>
        </p:nvSpPr>
        <p:spPr>
          <a:xfrm>
            <a:off x="6550667" y="331019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0" name="Shape 4860"/>
          <p:cNvSpPr/>
          <p:nvPr/>
        </p:nvSpPr>
        <p:spPr>
          <a:xfrm>
            <a:off x="6686013" y="31745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1" name="Shape 4861"/>
          <p:cNvSpPr/>
          <p:nvPr/>
        </p:nvSpPr>
        <p:spPr>
          <a:xfrm>
            <a:off x="6686013" y="331019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2" name="Shape 4862"/>
          <p:cNvSpPr/>
          <p:nvPr/>
        </p:nvSpPr>
        <p:spPr>
          <a:xfrm>
            <a:off x="6941615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3" name="Shape 4863"/>
          <p:cNvSpPr/>
          <p:nvPr/>
        </p:nvSpPr>
        <p:spPr>
          <a:xfrm>
            <a:off x="6941615" y="31745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4" name="Shape 4864"/>
          <p:cNvSpPr/>
          <p:nvPr/>
        </p:nvSpPr>
        <p:spPr>
          <a:xfrm>
            <a:off x="6941615" y="331019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5" name="Shape 4865"/>
          <p:cNvSpPr/>
          <p:nvPr/>
        </p:nvSpPr>
        <p:spPr>
          <a:xfrm>
            <a:off x="7073301" y="3043364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6" name="Shape 4866"/>
          <p:cNvSpPr/>
          <p:nvPr/>
        </p:nvSpPr>
        <p:spPr>
          <a:xfrm>
            <a:off x="7208648" y="3043364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7" name="Shape 4867"/>
          <p:cNvSpPr/>
          <p:nvPr/>
        </p:nvSpPr>
        <p:spPr>
          <a:xfrm>
            <a:off x="7073301" y="31745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8" name="Shape 4868"/>
          <p:cNvSpPr/>
          <p:nvPr/>
        </p:nvSpPr>
        <p:spPr>
          <a:xfrm>
            <a:off x="7073301" y="331019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9" name="Shape 4869"/>
          <p:cNvSpPr/>
          <p:nvPr/>
        </p:nvSpPr>
        <p:spPr>
          <a:xfrm>
            <a:off x="7208648" y="3174541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0" name="Shape 4870"/>
          <p:cNvSpPr/>
          <p:nvPr/>
        </p:nvSpPr>
        <p:spPr>
          <a:xfrm>
            <a:off x="7208648" y="3310199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1" name="Shape 4871"/>
          <p:cNvSpPr/>
          <p:nvPr/>
        </p:nvSpPr>
        <p:spPr>
          <a:xfrm>
            <a:off x="4922566" y="349772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2" name="Shape 4872"/>
          <p:cNvSpPr/>
          <p:nvPr/>
        </p:nvSpPr>
        <p:spPr>
          <a:xfrm>
            <a:off x="4922566" y="3629550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3" name="Shape 4873"/>
          <p:cNvSpPr/>
          <p:nvPr/>
        </p:nvSpPr>
        <p:spPr>
          <a:xfrm>
            <a:off x="4922566" y="37644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4" name="Shape 4874"/>
          <p:cNvSpPr/>
          <p:nvPr/>
        </p:nvSpPr>
        <p:spPr>
          <a:xfrm>
            <a:off x="5054252" y="3497729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5" name="Shape 4875"/>
          <p:cNvSpPr/>
          <p:nvPr/>
        </p:nvSpPr>
        <p:spPr>
          <a:xfrm>
            <a:off x="5189598" y="3497729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6" name="Shape 4876"/>
          <p:cNvSpPr/>
          <p:nvPr/>
        </p:nvSpPr>
        <p:spPr>
          <a:xfrm>
            <a:off x="5054252" y="3629550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7" name="Shape 4877"/>
          <p:cNvSpPr/>
          <p:nvPr/>
        </p:nvSpPr>
        <p:spPr>
          <a:xfrm>
            <a:off x="5054252" y="37644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8" name="Shape 4878"/>
          <p:cNvSpPr/>
          <p:nvPr/>
        </p:nvSpPr>
        <p:spPr>
          <a:xfrm>
            <a:off x="5189598" y="3629550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9" name="Shape 4879"/>
          <p:cNvSpPr/>
          <p:nvPr/>
        </p:nvSpPr>
        <p:spPr>
          <a:xfrm>
            <a:off x="5189598" y="3764441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0" name="Shape 4880"/>
          <p:cNvSpPr/>
          <p:nvPr/>
        </p:nvSpPr>
        <p:spPr>
          <a:xfrm>
            <a:off x="5392887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1" name="Shape 4881"/>
          <p:cNvSpPr/>
          <p:nvPr/>
        </p:nvSpPr>
        <p:spPr>
          <a:xfrm>
            <a:off x="5392887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2" name="Shape 4882"/>
          <p:cNvSpPr/>
          <p:nvPr/>
        </p:nvSpPr>
        <p:spPr>
          <a:xfrm>
            <a:off x="5392887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3" name="Shape 4883"/>
          <p:cNvSpPr/>
          <p:nvPr/>
        </p:nvSpPr>
        <p:spPr>
          <a:xfrm>
            <a:off x="5524668" y="3498329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4" name="Shape 4884"/>
          <p:cNvSpPr/>
          <p:nvPr/>
        </p:nvSpPr>
        <p:spPr>
          <a:xfrm>
            <a:off x="5660015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5" name="Shape 4885"/>
          <p:cNvSpPr/>
          <p:nvPr/>
        </p:nvSpPr>
        <p:spPr>
          <a:xfrm>
            <a:off x="5524668" y="3630150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6" name="Shape 4886"/>
          <p:cNvSpPr/>
          <p:nvPr/>
        </p:nvSpPr>
        <p:spPr>
          <a:xfrm>
            <a:off x="5524668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7" name="Shape 4887"/>
          <p:cNvSpPr/>
          <p:nvPr/>
        </p:nvSpPr>
        <p:spPr>
          <a:xfrm>
            <a:off x="5660015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8" name="Shape 4888"/>
          <p:cNvSpPr/>
          <p:nvPr/>
        </p:nvSpPr>
        <p:spPr>
          <a:xfrm>
            <a:off x="5660015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9" name="Shape 4889"/>
          <p:cNvSpPr/>
          <p:nvPr/>
        </p:nvSpPr>
        <p:spPr>
          <a:xfrm>
            <a:off x="5918601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0" name="Shape 4890"/>
          <p:cNvSpPr/>
          <p:nvPr/>
        </p:nvSpPr>
        <p:spPr>
          <a:xfrm>
            <a:off x="5918601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1" name="Shape 4891"/>
          <p:cNvSpPr/>
          <p:nvPr/>
        </p:nvSpPr>
        <p:spPr>
          <a:xfrm>
            <a:off x="5918601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2" name="Shape 4892"/>
          <p:cNvSpPr/>
          <p:nvPr/>
        </p:nvSpPr>
        <p:spPr>
          <a:xfrm>
            <a:off x="6050287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3" name="Shape 4893"/>
          <p:cNvSpPr/>
          <p:nvPr/>
        </p:nvSpPr>
        <p:spPr>
          <a:xfrm>
            <a:off x="6185633" y="3498329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4" name="Shape 4894"/>
          <p:cNvSpPr/>
          <p:nvPr/>
        </p:nvSpPr>
        <p:spPr>
          <a:xfrm>
            <a:off x="6050287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5" name="Shape 4895"/>
          <p:cNvSpPr/>
          <p:nvPr/>
        </p:nvSpPr>
        <p:spPr>
          <a:xfrm>
            <a:off x="6050287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6" name="Shape 4896"/>
          <p:cNvSpPr/>
          <p:nvPr/>
        </p:nvSpPr>
        <p:spPr>
          <a:xfrm>
            <a:off x="6185633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7" name="Shape 4897"/>
          <p:cNvSpPr/>
          <p:nvPr/>
        </p:nvSpPr>
        <p:spPr>
          <a:xfrm>
            <a:off x="6185633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8" name="Shape 4898"/>
          <p:cNvSpPr/>
          <p:nvPr/>
        </p:nvSpPr>
        <p:spPr>
          <a:xfrm>
            <a:off x="6419281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9" name="Shape 4899"/>
          <p:cNvSpPr/>
          <p:nvPr/>
        </p:nvSpPr>
        <p:spPr>
          <a:xfrm>
            <a:off x="6419281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0" name="Shape 4900"/>
          <p:cNvSpPr/>
          <p:nvPr/>
        </p:nvSpPr>
        <p:spPr>
          <a:xfrm>
            <a:off x="6419281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1" name="Shape 4901"/>
          <p:cNvSpPr/>
          <p:nvPr/>
        </p:nvSpPr>
        <p:spPr>
          <a:xfrm>
            <a:off x="6550967" y="3498329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2" name="Shape 4902"/>
          <p:cNvSpPr/>
          <p:nvPr/>
        </p:nvSpPr>
        <p:spPr>
          <a:xfrm>
            <a:off x="6686313" y="3498329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3" name="Shape 4903"/>
          <p:cNvSpPr/>
          <p:nvPr/>
        </p:nvSpPr>
        <p:spPr>
          <a:xfrm>
            <a:off x="6550967" y="3630150"/>
            <a:ext cx="119700" cy="1194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4" name="Shape 4904"/>
          <p:cNvSpPr/>
          <p:nvPr/>
        </p:nvSpPr>
        <p:spPr>
          <a:xfrm>
            <a:off x="6550967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5" name="Shape 4905"/>
          <p:cNvSpPr/>
          <p:nvPr/>
        </p:nvSpPr>
        <p:spPr>
          <a:xfrm>
            <a:off x="6686313" y="3630150"/>
            <a:ext cx="119700" cy="11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6" name="Shape 4906"/>
          <p:cNvSpPr/>
          <p:nvPr/>
        </p:nvSpPr>
        <p:spPr>
          <a:xfrm>
            <a:off x="6686313" y="3765041"/>
            <a:ext cx="119700" cy="119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7" name="Shape 4907"/>
          <p:cNvSpPr/>
          <p:nvPr/>
        </p:nvSpPr>
        <p:spPr>
          <a:xfrm>
            <a:off x="4919566" y="400259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8" name="Shape 4908"/>
          <p:cNvSpPr/>
          <p:nvPr/>
        </p:nvSpPr>
        <p:spPr>
          <a:xfrm>
            <a:off x="4919566" y="4133479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9" name="Shape 4909"/>
          <p:cNvSpPr/>
          <p:nvPr/>
        </p:nvSpPr>
        <p:spPr>
          <a:xfrm>
            <a:off x="4919566" y="4269428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0" name="Shape 4910"/>
          <p:cNvSpPr/>
          <p:nvPr/>
        </p:nvSpPr>
        <p:spPr>
          <a:xfrm>
            <a:off x="5051252" y="400259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1" name="Shape 4911"/>
          <p:cNvSpPr/>
          <p:nvPr/>
        </p:nvSpPr>
        <p:spPr>
          <a:xfrm>
            <a:off x="5186598" y="4002593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2" name="Shape 4912"/>
          <p:cNvSpPr/>
          <p:nvPr/>
        </p:nvSpPr>
        <p:spPr>
          <a:xfrm>
            <a:off x="5051252" y="4133479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3" name="Shape 4913"/>
          <p:cNvSpPr/>
          <p:nvPr/>
        </p:nvSpPr>
        <p:spPr>
          <a:xfrm>
            <a:off x="5051252" y="4269428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4" name="Shape 4914"/>
          <p:cNvSpPr/>
          <p:nvPr/>
        </p:nvSpPr>
        <p:spPr>
          <a:xfrm>
            <a:off x="5186598" y="413347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5" name="Shape 4915"/>
          <p:cNvSpPr/>
          <p:nvPr/>
        </p:nvSpPr>
        <p:spPr>
          <a:xfrm>
            <a:off x="5186598" y="4269428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6" name="Shape 4916"/>
          <p:cNvSpPr/>
          <p:nvPr/>
        </p:nvSpPr>
        <p:spPr>
          <a:xfrm>
            <a:off x="6938615" y="349712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7" name="Shape 4917"/>
          <p:cNvSpPr/>
          <p:nvPr/>
        </p:nvSpPr>
        <p:spPr>
          <a:xfrm>
            <a:off x="6938615" y="3628950"/>
            <a:ext cx="123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8" name="Shape 4918"/>
          <p:cNvSpPr/>
          <p:nvPr/>
        </p:nvSpPr>
        <p:spPr>
          <a:xfrm>
            <a:off x="6938615" y="376384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9" name="Shape 4919"/>
          <p:cNvSpPr/>
          <p:nvPr/>
        </p:nvSpPr>
        <p:spPr>
          <a:xfrm>
            <a:off x="7070301" y="349712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0" name="Shape 4920"/>
          <p:cNvSpPr/>
          <p:nvPr/>
        </p:nvSpPr>
        <p:spPr>
          <a:xfrm>
            <a:off x="7205648" y="3497129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1" name="Shape 4921"/>
          <p:cNvSpPr/>
          <p:nvPr/>
        </p:nvSpPr>
        <p:spPr>
          <a:xfrm>
            <a:off x="7070301" y="36289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2" name="Shape 4922"/>
          <p:cNvSpPr/>
          <p:nvPr/>
        </p:nvSpPr>
        <p:spPr>
          <a:xfrm>
            <a:off x="7070301" y="376384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3" name="Shape 4923"/>
          <p:cNvSpPr/>
          <p:nvPr/>
        </p:nvSpPr>
        <p:spPr>
          <a:xfrm>
            <a:off x="7205648" y="3628950"/>
            <a:ext cx="123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4" name="Shape 4924"/>
          <p:cNvSpPr/>
          <p:nvPr/>
        </p:nvSpPr>
        <p:spPr>
          <a:xfrm>
            <a:off x="7205648" y="3763841"/>
            <a:ext cx="123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5" name="Shape 4925"/>
          <p:cNvSpPr/>
          <p:nvPr/>
        </p:nvSpPr>
        <p:spPr>
          <a:xfrm>
            <a:off x="5392587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6" name="Shape 4926"/>
          <p:cNvSpPr/>
          <p:nvPr/>
        </p:nvSpPr>
        <p:spPr>
          <a:xfrm>
            <a:off x="5392587" y="4133479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7" name="Shape 4927"/>
          <p:cNvSpPr/>
          <p:nvPr/>
        </p:nvSpPr>
        <p:spPr>
          <a:xfrm>
            <a:off x="5392587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8" name="Shape 4928"/>
          <p:cNvSpPr/>
          <p:nvPr/>
        </p:nvSpPr>
        <p:spPr>
          <a:xfrm>
            <a:off x="5524368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9" name="Shape 4929"/>
          <p:cNvSpPr/>
          <p:nvPr/>
        </p:nvSpPr>
        <p:spPr>
          <a:xfrm>
            <a:off x="5659715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0" name="Shape 4930"/>
          <p:cNvSpPr/>
          <p:nvPr/>
        </p:nvSpPr>
        <p:spPr>
          <a:xfrm>
            <a:off x="5524368" y="4133479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1" name="Shape 4931"/>
          <p:cNvSpPr/>
          <p:nvPr/>
        </p:nvSpPr>
        <p:spPr>
          <a:xfrm>
            <a:off x="5524368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2" name="Shape 4932"/>
          <p:cNvSpPr/>
          <p:nvPr/>
        </p:nvSpPr>
        <p:spPr>
          <a:xfrm>
            <a:off x="5659715" y="4133479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3" name="Shape 4933"/>
          <p:cNvSpPr/>
          <p:nvPr/>
        </p:nvSpPr>
        <p:spPr>
          <a:xfrm>
            <a:off x="5659715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4" name="Shape 4934"/>
          <p:cNvSpPr/>
          <p:nvPr/>
        </p:nvSpPr>
        <p:spPr>
          <a:xfrm>
            <a:off x="5918301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5" name="Shape 4935"/>
          <p:cNvSpPr/>
          <p:nvPr/>
        </p:nvSpPr>
        <p:spPr>
          <a:xfrm>
            <a:off x="5918301" y="413347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6" name="Shape 4936"/>
          <p:cNvSpPr/>
          <p:nvPr/>
        </p:nvSpPr>
        <p:spPr>
          <a:xfrm>
            <a:off x="5918301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7" name="Shape 4937"/>
          <p:cNvSpPr/>
          <p:nvPr/>
        </p:nvSpPr>
        <p:spPr>
          <a:xfrm>
            <a:off x="6049987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8" name="Shape 4938"/>
          <p:cNvSpPr/>
          <p:nvPr/>
        </p:nvSpPr>
        <p:spPr>
          <a:xfrm>
            <a:off x="6185333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9" name="Shape 4939"/>
          <p:cNvSpPr/>
          <p:nvPr/>
        </p:nvSpPr>
        <p:spPr>
          <a:xfrm>
            <a:off x="6049987" y="4133479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0" name="Shape 4940"/>
          <p:cNvSpPr/>
          <p:nvPr/>
        </p:nvSpPr>
        <p:spPr>
          <a:xfrm>
            <a:off x="6049987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1" name="Shape 4941"/>
          <p:cNvSpPr/>
          <p:nvPr/>
        </p:nvSpPr>
        <p:spPr>
          <a:xfrm>
            <a:off x="6185333" y="413347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2" name="Shape 4942"/>
          <p:cNvSpPr/>
          <p:nvPr/>
        </p:nvSpPr>
        <p:spPr>
          <a:xfrm>
            <a:off x="6185333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3" name="Shape 4943"/>
          <p:cNvSpPr/>
          <p:nvPr/>
        </p:nvSpPr>
        <p:spPr>
          <a:xfrm>
            <a:off x="6418981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4" name="Shape 4944"/>
          <p:cNvSpPr/>
          <p:nvPr/>
        </p:nvSpPr>
        <p:spPr>
          <a:xfrm>
            <a:off x="6418981" y="4133479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5" name="Shape 4945"/>
          <p:cNvSpPr/>
          <p:nvPr/>
        </p:nvSpPr>
        <p:spPr>
          <a:xfrm>
            <a:off x="6418981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6" name="Shape 4946"/>
          <p:cNvSpPr/>
          <p:nvPr/>
        </p:nvSpPr>
        <p:spPr>
          <a:xfrm>
            <a:off x="6550667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7" name="Shape 4947"/>
          <p:cNvSpPr/>
          <p:nvPr/>
        </p:nvSpPr>
        <p:spPr>
          <a:xfrm>
            <a:off x="6686013" y="4002593"/>
            <a:ext cx="120000" cy="1206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8" name="Shape 4948"/>
          <p:cNvSpPr/>
          <p:nvPr/>
        </p:nvSpPr>
        <p:spPr>
          <a:xfrm>
            <a:off x="6550667" y="4133479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9" name="Shape 4949"/>
          <p:cNvSpPr/>
          <p:nvPr/>
        </p:nvSpPr>
        <p:spPr>
          <a:xfrm>
            <a:off x="6550667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0" name="Shape 4950"/>
          <p:cNvSpPr/>
          <p:nvPr/>
        </p:nvSpPr>
        <p:spPr>
          <a:xfrm>
            <a:off x="6686013" y="4133479"/>
            <a:ext cx="120000" cy="120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1" name="Shape 4951"/>
          <p:cNvSpPr/>
          <p:nvPr/>
        </p:nvSpPr>
        <p:spPr>
          <a:xfrm>
            <a:off x="6686013" y="4269428"/>
            <a:ext cx="120000" cy="12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2" name="Shape 4952"/>
          <p:cNvSpPr/>
          <p:nvPr/>
        </p:nvSpPr>
        <p:spPr>
          <a:xfrm>
            <a:off x="6941615" y="4003193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3" name="Shape 4953"/>
          <p:cNvSpPr/>
          <p:nvPr/>
        </p:nvSpPr>
        <p:spPr>
          <a:xfrm>
            <a:off x="6941615" y="413407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4" name="Shape 4954"/>
          <p:cNvSpPr/>
          <p:nvPr/>
        </p:nvSpPr>
        <p:spPr>
          <a:xfrm>
            <a:off x="6941615" y="4270028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5" name="Shape 4955"/>
          <p:cNvSpPr/>
          <p:nvPr/>
        </p:nvSpPr>
        <p:spPr>
          <a:xfrm>
            <a:off x="7073301" y="4003193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6" name="Shape 4956"/>
          <p:cNvSpPr/>
          <p:nvPr/>
        </p:nvSpPr>
        <p:spPr>
          <a:xfrm>
            <a:off x="7208648" y="4003193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7" name="Shape 4957"/>
          <p:cNvSpPr/>
          <p:nvPr/>
        </p:nvSpPr>
        <p:spPr>
          <a:xfrm>
            <a:off x="7073301" y="4134079"/>
            <a:ext cx="120000" cy="1200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8" name="Shape 4958"/>
          <p:cNvSpPr/>
          <p:nvPr/>
        </p:nvSpPr>
        <p:spPr>
          <a:xfrm>
            <a:off x="7073301" y="4270028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9" name="Shape 4959"/>
          <p:cNvSpPr/>
          <p:nvPr/>
        </p:nvSpPr>
        <p:spPr>
          <a:xfrm>
            <a:off x="7208648" y="4134079"/>
            <a:ext cx="120000" cy="12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0" name="Shape 4960"/>
          <p:cNvSpPr/>
          <p:nvPr/>
        </p:nvSpPr>
        <p:spPr>
          <a:xfrm>
            <a:off x="7208648" y="4270028"/>
            <a:ext cx="120000" cy="12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64" name="Shape 4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5" name="Shape 4965"/>
          <p:cNvSpPr/>
          <p:nvPr/>
        </p:nvSpPr>
        <p:spPr>
          <a:xfrm>
            <a:off x="154847" y="30973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6" name="Shape 4966"/>
          <p:cNvSpPr/>
          <p:nvPr/>
        </p:nvSpPr>
        <p:spPr>
          <a:xfrm>
            <a:off x="154847" y="42765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7" name="Shape 4967"/>
          <p:cNvSpPr/>
          <p:nvPr/>
        </p:nvSpPr>
        <p:spPr>
          <a:xfrm>
            <a:off x="154847" y="54832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8" name="Shape 4968"/>
          <p:cNvSpPr/>
          <p:nvPr/>
        </p:nvSpPr>
        <p:spPr>
          <a:xfrm>
            <a:off x="271600" y="30864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9" name="Shape 4969"/>
          <p:cNvSpPr/>
          <p:nvPr/>
        </p:nvSpPr>
        <p:spPr>
          <a:xfrm>
            <a:off x="391600" y="30864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0" name="Shape 4970"/>
          <p:cNvSpPr/>
          <p:nvPr/>
        </p:nvSpPr>
        <p:spPr>
          <a:xfrm>
            <a:off x="271600" y="4265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1" name="Shape 4971"/>
          <p:cNvSpPr/>
          <p:nvPr/>
        </p:nvSpPr>
        <p:spPr>
          <a:xfrm>
            <a:off x="271600" y="5472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2" name="Shape 4972"/>
          <p:cNvSpPr/>
          <p:nvPr/>
        </p:nvSpPr>
        <p:spPr>
          <a:xfrm>
            <a:off x="391600" y="4265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3" name="Shape 4973"/>
          <p:cNvSpPr/>
          <p:nvPr/>
        </p:nvSpPr>
        <p:spPr>
          <a:xfrm>
            <a:off x="391600" y="5472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4" name="Shape 4974"/>
          <p:cNvSpPr/>
          <p:nvPr/>
        </p:nvSpPr>
        <p:spPr>
          <a:xfrm>
            <a:off x="618501" y="30973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5" name="Shape 4975"/>
          <p:cNvSpPr/>
          <p:nvPr/>
        </p:nvSpPr>
        <p:spPr>
          <a:xfrm>
            <a:off x="618501" y="42765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6" name="Shape 4976"/>
          <p:cNvSpPr/>
          <p:nvPr/>
        </p:nvSpPr>
        <p:spPr>
          <a:xfrm>
            <a:off x="618501" y="54832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7" name="Shape 4977"/>
          <p:cNvSpPr/>
          <p:nvPr/>
        </p:nvSpPr>
        <p:spPr>
          <a:xfrm>
            <a:off x="735254" y="30864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8" name="Shape 4978"/>
          <p:cNvSpPr/>
          <p:nvPr/>
        </p:nvSpPr>
        <p:spPr>
          <a:xfrm>
            <a:off x="855253" y="30864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9" name="Shape 4979"/>
          <p:cNvSpPr/>
          <p:nvPr/>
        </p:nvSpPr>
        <p:spPr>
          <a:xfrm>
            <a:off x="735254" y="4265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0" name="Shape 4980"/>
          <p:cNvSpPr/>
          <p:nvPr/>
        </p:nvSpPr>
        <p:spPr>
          <a:xfrm>
            <a:off x="735254" y="5472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1" name="Shape 4981"/>
          <p:cNvSpPr/>
          <p:nvPr/>
        </p:nvSpPr>
        <p:spPr>
          <a:xfrm>
            <a:off x="855253" y="4265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2" name="Shape 4982"/>
          <p:cNvSpPr/>
          <p:nvPr/>
        </p:nvSpPr>
        <p:spPr>
          <a:xfrm>
            <a:off x="855253" y="5472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3" name="Shape 4983"/>
          <p:cNvSpPr/>
          <p:nvPr/>
        </p:nvSpPr>
        <p:spPr>
          <a:xfrm>
            <a:off x="1062407" y="30973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4" name="Shape 4984"/>
          <p:cNvSpPr/>
          <p:nvPr/>
        </p:nvSpPr>
        <p:spPr>
          <a:xfrm>
            <a:off x="1062407" y="42765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5" name="Shape 4985"/>
          <p:cNvSpPr/>
          <p:nvPr/>
        </p:nvSpPr>
        <p:spPr>
          <a:xfrm>
            <a:off x="1062407" y="54832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6" name="Shape 4986"/>
          <p:cNvSpPr/>
          <p:nvPr/>
        </p:nvSpPr>
        <p:spPr>
          <a:xfrm>
            <a:off x="1179160" y="30864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7" name="Shape 4987"/>
          <p:cNvSpPr/>
          <p:nvPr/>
        </p:nvSpPr>
        <p:spPr>
          <a:xfrm>
            <a:off x="1299159" y="30864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8" name="Shape 4988"/>
          <p:cNvSpPr/>
          <p:nvPr/>
        </p:nvSpPr>
        <p:spPr>
          <a:xfrm>
            <a:off x="1179160" y="42656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9" name="Shape 4989"/>
          <p:cNvSpPr/>
          <p:nvPr/>
        </p:nvSpPr>
        <p:spPr>
          <a:xfrm>
            <a:off x="1179160" y="5472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0" name="Shape 4990"/>
          <p:cNvSpPr/>
          <p:nvPr/>
        </p:nvSpPr>
        <p:spPr>
          <a:xfrm>
            <a:off x="1299159" y="42656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1" name="Shape 4991"/>
          <p:cNvSpPr/>
          <p:nvPr/>
        </p:nvSpPr>
        <p:spPr>
          <a:xfrm>
            <a:off x="1299159" y="54723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2" name="Shape 4992"/>
          <p:cNvSpPr/>
          <p:nvPr/>
        </p:nvSpPr>
        <p:spPr>
          <a:xfrm>
            <a:off x="1518517" y="31201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3" name="Shape 4993"/>
          <p:cNvSpPr/>
          <p:nvPr/>
        </p:nvSpPr>
        <p:spPr>
          <a:xfrm>
            <a:off x="1518517" y="42448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4" name="Shape 4994"/>
          <p:cNvSpPr/>
          <p:nvPr/>
        </p:nvSpPr>
        <p:spPr>
          <a:xfrm>
            <a:off x="1518517" y="54473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5" name="Shape 4995"/>
          <p:cNvSpPr/>
          <p:nvPr/>
        </p:nvSpPr>
        <p:spPr>
          <a:xfrm>
            <a:off x="1635270" y="31093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6" name="Shape 4996"/>
          <p:cNvSpPr/>
          <p:nvPr/>
        </p:nvSpPr>
        <p:spPr>
          <a:xfrm>
            <a:off x="1755269" y="31093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7" name="Shape 4997"/>
          <p:cNvSpPr/>
          <p:nvPr/>
        </p:nvSpPr>
        <p:spPr>
          <a:xfrm>
            <a:off x="1635270" y="4233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8" name="Shape 4998"/>
          <p:cNvSpPr/>
          <p:nvPr/>
        </p:nvSpPr>
        <p:spPr>
          <a:xfrm>
            <a:off x="1635270" y="5436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9" name="Shape 4999"/>
          <p:cNvSpPr/>
          <p:nvPr/>
        </p:nvSpPr>
        <p:spPr>
          <a:xfrm>
            <a:off x="1755269" y="4233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0" name="Shape 5000"/>
          <p:cNvSpPr/>
          <p:nvPr/>
        </p:nvSpPr>
        <p:spPr>
          <a:xfrm>
            <a:off x="1755269" y="5436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1" name="Shape 5001"/>
          <p:cNvSpPr/>
          <p:nvPr/>
        </p:nvSpPr>
        <p:spPr>
          <a:xfrm>
            <a:off x="1962423" y="31093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2" name="Shape 5002"/>
          <p:cNvSpPr/>
          <p:nvPr/>
        </p:nvSpPr>
        <p:spPr>
          <a:xfrm>
            <a:off x="1962423" y="42844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3" name="Shape 5003"/>
          <p:cNvSpPr/>
          <p:nvPr/>
        </p:nvSpPr>
        <p:spPr>
          <a:xfrm>
            <a:off x="1962423" y="5487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4" name="Shape 5004"/>
          <p:cNvSpPr/>
          <p:nvPr/>
        </p:nvSpPr>
        <p:spPr>
          <a:xfrm>
            <a:off x="2079176" y="30984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5" name="Shape 5005"/>
          <p:cNvSpPr/>
          <p:nvPr/>
        </p:nvSpPr>
        <p:spPr>
          <a:xfrm>
            <a:off x="2199175" y="3098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6" name="Shape 5006"/>
          <p:cNvSpPr/>
          <p:nvPr/>
        </p:nvSpPr>
        <p:spPr>
          <a:xfrm>
            <a:off x="2079176" y="42736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7" name="Shape 5007"/>
          <p:cNvSpPr/>
          <p:nvPr/>
        </p:nvSpPr>
        <p:spPr>
          <a:xfrm>
            <a:off x="2079176" y="5476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8" name="Shape 5008"/>
          <p:cNvSpPr/>
          <p:nvPr/>
        </p:nvSpPr>
        <p:spPr>
          <a:xfrm>
            <a:off x="2199175" y="4273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9" name="Shape 5009"/>
          <p:cNvSpPr/>
          <p:nvPr/>
        </p:nvSpPr>
        <p:spPr>
          <a:xfrm>
            <a:off x="2199175" y="5476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0" name="Shape 5010"/>
          <p:cNvSpPr/>
          <p:nvPr/>
        </p:nvSpPr>
        <p:spPr>
          <a:xfrm>
            <a:off x="2406153" y="30588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1" name="Shape 5011"/>
          <p:cNvSpPr/>
          <p:nvPr/>
        </p:nvSpPr>
        <p:spPr>
          <a:xfrm>
            <a:off x="2406153" y="42340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2" name="Shape 5012"/>
          <p:cNvSpPr/>
          <p:nvPr/>
        </p:nvSpPr>
        <p:spPr>
          <a:xfrm>
            <a:off x="2406153" y="5436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3" name="Shape 5013"/>
          <p:cNvSpPr/>
          <p:nvPr/>
        </p:nvSpPr>
        <p:spPr>
          <a:xfrm>
            <a:off x="2522907" y="30479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4" name="Shape 5014"/>
          <p:cNvSpPr/>
          <p:nvPr/>
        </p:nvSpPr>
        <p:spPr>
          <a:xfrm>
            <a:off x="2642907" y="30479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5" name="Shape 5015"/>
          <p:cNvSpPr/>
          <p:nvPr/>
        </p:nvSpPr>
        <p:spPr>
          <a:xfrm>
            <a:off x="2522907" y="42231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6" name="Shape 5016"/>
          <p:cNvSpPr/>
          <p:nvPr/>
        </p:nvSpPr>
        <p:spPr>
          <a:xfrm>
            <a:off x="2522907" y="5425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7" name="Shape 5017"/>
          <p:cNvSpPr/>
          <p:nvPr/>
        </p:nvSpPr>
        <p:spPr>
          <a:xfrm>
            <a:off x="2642907" y="42231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8" name="Shape 5018"/>
          <p:cNvSpPr/>
          <p:nvPr/>
        </p:nvSpPr>
        <p:spPr>
          <a:xfrm>
            <a:off x="2642907" y="5425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9" name="Shape 5019"/>
          <p:cNvSpPr/>
          <p:nvPr/>
        </p:nvSpPr>
        <p:spPr>
          <a:xfrm>
            <a:off x="2815834" y="30744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0" name="Shape 5020"/>
          <p:cNvSpPr/>
          <p:nvPr/>
        </p:nvSpPr>
        <p:spPr>
          <a:xfrm>
            <a:off x="2815834" y="42444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1" name="Shape 5021"/>
          <p:cNvSpPr/>
          <p:nvPr/>
        </p:nvSpPr>
        <p:spPr>
          <a:xfrm>
            <a:off x="2815834" y="54417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2" name="Shape 5022"/>
          <p:cNvSpPr/>
          <p:nvPr/>
        </p:nvSpPr>
        <p:spPr>
          <a:xfrm>
            <a:off x="2932672" y="30635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3" name="Shape 5023"/>
          <p:cNvSpPr/>
          <p:nvPr/>
        </p:nvSpPr>
        <p:spPr>
          <a:xfrm>
            <a:off x="3052670" y="3063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4" name="Shape 5024"/>
          <p:cNvSpPr/>
          <p:nvPr/>
        </p:nvSpPr>
        <p:spPr>
          <a:xfrm>
            <a:off x="2932672" y="42336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5" name="Shape 5025"/>
          <p:cNvSpPr/>
          <p:nvPr/>
        </p:nvSpPr>
        <p:spPr>
          <a:xfrm>
            <a:off x="2932672" y="5430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6" name="Shape 5026"/>
          <p:cNvSpPr/>
          <p:nvPr/>
        </p:nvSpPr>
        <p:spPr>
          <a:xfrm>
            <a:off x="3052670" y="42336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7" name="Shape 5027"/>
          <p:cNvSpPr/>
          <p:nvPr/>
        </p:nvSpPr>
        <p:spPr>
          <a:xfrm>
            <a:off x="3052670" y="5430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8" name="Shape 5028"/>
          <p:cNvSpPr/>
          <p:nvPr/>
        </p:nvSpPr>
        <p:spPr>
          <a:xfrm>
            <a:off x="3281935" y="31246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9" name="Shape 5029"/>
          <p:cNvSpPr/>
          <p:nvPr/>
        </p:nvSpPr>
        <p:spPr>
          <a:xfrm>
            <a:off x="3281935" y="42947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0" name="Shape 5030"/>
          <p:cNvSpPr/>
          <p:nvPr/>
        </p:nvSpPr>
        <p:spPr>
          <a:xfrm>
            <a:off x="3281935" y="54919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1" name="Shape 5031"/>
          <p:cNvSpPr/>
          <p:nvPr/>
        </p:nvSpPr>
        <p:spPr>
          <a:xfrm>
            <a:off x="3398688" y="31138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2" name="Shape 5032"/>
          <p:cNvSpPr/>
          <p:nvPr/>
        </p:nvSpPr>
        <p:spPr>
          <a:xfrm>
            <a:off x="3518687" y="31138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3" name="Shape 5033"/>
          <p:cNvSpPr/>
          <p:nvPr/>
        </p:nvSpPr>
        <p:spPr>
          <a:xfrm>
            <a:off x="3398688" y="42838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4" name="Shape 5034"/>
          <p:cNvSpPr/>
          <p:nvPr/>
        </p:nvSpPr>
        <p:spPr>
          <a:xfrm>
            <a:off x="3398688" y="54811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5" name="Shape 5035"/>
          <p:cNvSpPr/>
          <p:nvPr/>
        </p:nvSpPr>
        <p:spPr>
          <a:xfrm>
            <a:off x="3518687" y="4283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6" name="Shape 5036"/>
          <p:cNvSpPr/>
          <p:nvPr/>
        </p:nvSpPr>
        <p:spPr>
          <a:xfrm>
            <a:off x="3518687" y="54811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7" name="Shape 5037"/>
          <p:cNvSpPr/>
          <p:nvPr/>
        </p:nvSpPr>
        <p:spPr>
          <a:xfrm>
            <a:off x="3725840" y="30744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8" name="Shape 5038"/>
          <p:cNvSpPr/>
          <p:nvPr/>
        </p:nvSpPr>
        <p:spPr>
          <a:xfrm>
            <a:off x="3725840" y="42444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9" name="Shape 5039"/>
          <p:cNvSpPr/>
          <p:nvPr/>
        </p:nvSpPr>
        <p:spPr>
          <a:xfrm>
            <a:off x="3725840" y="54417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0" name="Shape 5040"/>
          <p:cNvSpPr/>
          <p:nvPr/>
        </p:nvSpPr>
        <p:spPr>
          <a:xfrm>
            <a:off x="3842593" y="30635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1" name="Shape 5041"/>
          <p:cNvSpPr/>
          <p:nvPr/>
        </p:nvSpPr>
        <p:spPr>
          <a:xfrm>
            <a:off x="3962592" y="3063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2" name="Shape 5042"/>
          <p:cNvSpPr/>
          <p:nvPr/>
        </p:nvSpPr>
        <p:spPr>
          <a:xfrm>
            <a:off x="3842593" y="42336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3" name="Shape 5043"/>
          <p:cNvSpPr/>
          <p:nvPr/>
        </p:nvSpPr>
        <p:spPr>
          <a:xfrm>
            <a:off x="3842593" y="5430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4" name="Shape 5044"/>
          <p:cNvSpPr/>
          <p:nvPr/>
        </p:nvSpPr>
        <p:spPr>
          <a:xfrm>
            <a:off x="3962592" y="42336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5" name="Shape 5045"/>
          <p:cNvSpPr/>
          <p:nvPr/>
        </p:nvSpPr>
        <p:spPr>
          <a:xfrm>
            <a:off x="3962592" y="5430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6" name="Shape 5046"/>
          <p:cNvSpPr/>
          <p:nvPr/>
        </p:nvSpPr>
        <p:spPr>
          <a:xfrm>
            <a:off x="616054" y="703695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7" name="Shape 5047"/>
          <p:cNvSpPr/>
          <p:nvPr/>
        </p:nvSpPr>
        <p:spPr>
          <a:xfrm>
            <a:off x="616054" y="82161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8" name="Shape 5048"/>
          <p:cNvSpPr/>
          <p:nvPr/>
        </p:nvSpPr>
        <p:spPr>
          <a:xfrm>
            <a:off x="616054" y="94228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9" name="Shape 5049"/>
          <p:cNvSpPr/>
          <p:nvPr/>
        </p:nvSpPr>
        <p:spPr>
          <a:xfrm>
            <a:off x="732807" y="70260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0" name="Shape 5050"/>
          <p:cNvSpPr/>
          <p:nvPr/>
        </p:nvSpPr>
        <p:spPr>
          <a:xfrm>
            <a:off x="852806" y="70260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1" name="Shape 5051"/>
          <p:cNvSpPr/>
          <p:nvPr/>
        </p:nvSpPr>
        <p:spPr>
          <a:xfrm>
            <a:off x="732807" y="8205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2" name="Shape 5052"/>
          <p:cNvSpPr/>
          <p:nvPr/>
        </p:nvSpPr>
        <p:spPr>
          <a:xfrm>
            <a:off x="732807" y="94118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3" name="Shape 5053"/>
          <p:cNvSpPr/>
          <p:nvPr/>
        </p:nvSpPr>
        <p:spPr>
          <a:xfrm>
            <a:off x="852806" y="82052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4" name="Shape 5054"/>
          <p:cNvSpPr/>
          <p:nvPr/>
        </p:nvSpPr>
        <p:spPr>
          <a:xfrm>
            <a:off x="852806" y="94118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5" name="Shape 5055"/>
          <p:cNvSpPr/>
          <p:nvPr/>
        </p:nvSpPr>
        <p:spPr>
          <a:xfrm>
            <a:off x="152400" y="703695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6" name="Shape 5056"/>
          <p:cNvSpPr/>
          <p:nvPr/>
        </p:nvSpPr>
        <p:spPr>
          <a:xfrm>
            <a:off x="152400" y="82161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7" name="Shape 5057"/>
          <p:cNvSpPr/>
          <p:nvPr/>
        </p:nvSpPr>
        <p:spPr>
          <a:xfrm>
            <a:off x="152400" y="94228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8" name="Shape 5058"/>
          <p:cNvSpPr/>
          <p:nvPr/>
        </p:nvSpPr>
        <p:spPr>
          <a:xfrm>
            <a:off x="269154" y="70260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9" name="Shape 5059"/>
          <p:cNvSpPr/>
          <p:nvPr/>
        </p:nvSpPr>
        <p:spPr>
          <a:xfrm>
            <a:off x="389153" y="70260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0" name="Shape 5060"/>
          <p:cNvSpPr/>
          <p:nvPr/>
        </p:nvSpPr>
        <p:spPr>
          <a:xfrm>
            <a:off x="269154" y="82052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1" name="Shape 5061"/>
          <p:cNvSpPr/>
          <p:nvPr/>
        </p:nvSpPr>
        <p:spPr>
          <a:xfrm>
            <a:off x="269154" y="94118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2" name="Shape 5062"/>
          <p:cNvSpPr/>
          <p:nvPr/>
        </p:nvSpPr>
        <p:spPr>
          <a:xfrm>
            <a:off x="389153" y="8205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3" name="Shape 5063"/>
          <p:cNvSpPr/>
          <p:nvPr/>
        </p:nvSpPr>
        <p:spPr>
          <a:xfrm>
            <a:off x="389153" y="94118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4" name="Shape 5064"/>
          <p:cNvSpPr/>
          <p:nvPr/>
        </p:nvSpPr>
        <p:spPr>
          <a:xfrm>
            <a:off x="1062407" y="72032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5" name="Shape 5065"/>
          <p:cNvSpPr/>
          <p:nvPr/>
        </p:nvSpPr>
        <p:spPr>
          <a:xfrm>
            <a:off x="1062407" y="8382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6" name="Shape 5066"/>
          <p:cNvSpPr/>
          <p:nvPr/>
        </p:nvSpPr>
        <p:spPr>
          <a:xfrm>
            <a:off x="1062407" y="95891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7" name="Shape 5067"/>
          <p:cNvSpPr/>
          <p:nvPr/>
        </p:nvSpPr>
        <p:spPr>
          <a:xfrm>
            <a:off x="1179160" y="7192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8" name="Shape 5068"/>
          <p:cNvSpPr/>
          <p:nvPr/>
        </p:nvSpPr>
        <p:spPr>
          <a:xfrm>
            <a:off x="1299159" y="719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9" name="Shape 5069"/>
          <p:cNvSpPr/>
          <p:nvPr/>
        </p:nvSpPr>
        <p:spPr>
          <a:xfrm>
            <a:off x="1179160" y="837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0" name="Shape 5070"/>
          <p:cNvSpPr/>
          <p:nvPr/>
        </p:nvSpPr>
        <p:spPr>
          <a:xfrm>
            <a:off x="1179160" y="957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1" name="Shape 5071"/>
          <p:cNvSpPr/>
          <p:nvPr/>
        </p:nvSpPr>
        <p:spPr>
          <a:xfrm>
            <a:off x="1299159" y="83715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2" name="Shape 5072"/>
          <p:cNvSpPr/>
          <p:nvPr/>
        </p:nvSpPr>
        <p:spPr>
          <a:xfrm>
            <a:off x="1299159" y="95782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3" name="Shape 5073"/>
          <p:cNvSpPr/>
          <p:nvPr/>
        </p:nvSpPr>
        <p:spPr>
          <a:xfrm>
            <a:off x="1518342" y="72032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4" name="Shape 5074"/>
          <p:cNvSpPr/>
          <p:nvPr/>
        </p:nvSpPr>
        <p:spPr>
          <a:xfrm>
            <a:off x="1518342" y="8382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5" name="Shape 5075"/>
          <p:cNvSpPr/>
          <p:nvPr/>
        </p:nvSpPr>
        <p:spPr>
          <a:xfrm>
            <a:off x="1518342" y="95891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6" name="Shape 5076"/>
          <p:cNvSpPr/>
          <p:nvPr/>
        </p:nvSpPr>
        <p:spPr>
          <a:xfrm>
            <a:off x="1635095" y="7192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7" name="Shape 5077"/>
          <p:cNvSpPr/>
          <p:nvPr/>
        </p:nvSpPr>
        <p:spPr>
          <a:xfrm>
            <a:off x="1755094" y="719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8" name="Shape 5078"/>
          <p:cNvSpPr/>
          <p:nvPr/>
        </p:nvSpPr>
        <p:spPr>
          <a:xfrm>
            <a:off x="1635095" y="837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9" name="Shape 5079"/>
          <p:cNvSpPr/>
          <p:nvPr/>
        </p:nvSpPr>
        <p:spPr>
          <a:xfrm>
            <a:off x="1635095" y="957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0" name="Shape 5080"/>
          <p:cNvSpPr/>
          <p:nvPr/>
        </p:nvSpPr>
        <p:spPr>
          <a:xfrm>
            <a:off x="1755094" y="837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1" name="Shape 5081"/>
          <p:cNvSpPr/>
          <p:nvPr/>
        </p:nvSpPr>
        <p:spPr>
          <a:xfrm>
            <a:off x="1755094" y="957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2" name="Shape 5082"/>
          <p:cNvSpPr/>
          <p:nvPr/>
        </p:nvSpPr>
        <p:spPr>
          <a:xfrm>
            <a:off x="1962248" y="72032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3" name="Shape 5083"/>
          <p:cNvSpPr/>
          <p:nvPr/>
        </p:nvSpPr>
        <p:spPr>
          <a:xfrm>
            <a:off x="1962248" y="83824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4" name="Shape 5084"/>
          <p:cNvSpPr/>
          <p:nvPr/>
        </p:nvSpPr>
        <p:spPr>
          <a:xfrm>
            <a:off x="1962248" y="95891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5" name="Shape 5085"/>
          <p:cNvSpPr/>
          <p:nvPr/>
        </p:nvSpPr>
        <p:spPr>
          <a:xfrm>
            <a:off x="2079001" y="71923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6" name="Shape 5086"/>
          <p:cNvSpPr/>
          <p:nvPr/>
        </p:nvSpPr>
        <p:spPr>
          <a:xfrm>
            <a:off x="2199000" y="71923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7" name="Shape 5087"/>
          <p:cNvSpPr/>
          <p:nvPr/>
        </p:nvSpPr>
        <p:spPr>
          <a:xfrm>
            <a:off x="2079001" y="837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8" name="Shape 5088"/>
          <p:cNvSpPr/>
          <p:nvPr/>
        </p:nvSpPr>
        <p:spPr>
          <a:xfrm>
            <a:off x="2079001" y="95782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9" name="Shape 5089"/>
          <p:cNvSpPr/>
          <p:nvPr/>
        </p:nvSpPr>
        <p:spPr>
          <a:xfrm>
            <a:off x="2199000" y="8371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0" name="Shape 5090"/>
          <p:cNvSpPr/>
          <p:nvPr/>
        </p:nvSpPr>
        <p:spPr>
          <a:xfrm>
            <a:off x="2199000" y="95782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1" name="Shape 5091"/>
          <p:cNvSpPr/>
          <p:nvPr/>
        </p:nvSpPr>
        <p:spPr>
          <a:xfrm>
            <a:off x="2406153" y="72260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2" name="Shape 5092"/>
          <p:cNvSpPr/>
          <p:nvPr/>
        </p:nvSpPr>
        <p:spPr>
          <a:xfrm>
            <a:off x="2406153" y="8350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3" name="Shape 5093"/>
          <p:cNvSpPr/>
          <p:nvPr/>
        </p:nvSpPr>
        <p:spPr>
          <a:xfrm>
            <a:off x="2406153" y="95532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4" name="Shape 5094"/>
          <p:cNvSpPr/>
          <p:nvPr/>
        </p:nvSpPr>
        <p:spPr>
          <a:xfrm>
            <a:off x="2522907" y="72152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5" name="Shape 5095"/>
          <p:cNvSpPr/>
          <p:nvPr/>
        </p:nvSpPr>
        <p:spPr>
          <a:xfrm>
            <a:off x="2642907" y="7215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6" name="Shape 5096"/>
          <p:cNvSpPr/>
          <p:nvPr/>
        </p:nvSpPr>
        <p:spPr>
          <a:xfrm>
            <a:off x="2522907" y="8339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7" name="Shape 5097"/>
          <p:cNvSpPr/>
          <p:nvPr/>
        </p:nvSpPr>
        <p:spPr>
          <a:xfrm>
            <a:off x="2522907" y="95423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8" name="Shape 5098"/>
          <p:cNvSpPr/>
          <p:nvPr/>
        </p:nvSpPr>
        <p:spPr>
          <a:xfrm>
            <a:off x="2642907" y="8339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9" name="Shape 5099"/>
          <p:cNvSpPr/>
          <p:nvPr/>
        </p:nvSpPr>
        <p:spPr>
          <a:xfrm>
            <a:off x="2642907" y="95423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0" name="Shape 5100"/>
          <p:cNvSpPr/>
          <p:nvPr/>
        </p:nvSpPr>
        <p:spPr>
          <a:xfrm>
            <a:off x="2815834" y="72152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1" name="Shape 5101"/>
          <p:cNvSpPr/>
          <p:nvPr/>
        </p:nvSpPr>
        <p:spPr>
          <a:xfrm>
            <a:off x="2815834" y="8390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2" name="Shape 5102"/>
          <p:cNvSpPr/>
          <p:nvPr/>
        </p:nvSpPr>
        <p:spPr>
          <a:xfrm>
            <a:off x="2815834" y="95929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3" name="Shape 5103"/>
          <p:cNvSpPr/>
          <p:nvPr/>
        </p:nvSpPr>
        <p:spPr>
          <a:xfrm>
            <a:off x="2932672" y="72043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4" name="Shape 5104"/>
          <p:cNvSpPr/>
          <p:nvPr/>
        </p:nvSpPr>
        <p:spPr>
          <a:xfrm>
            <a:off x="3052670" y="7204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5" name="Shape 5105"/>
          <p:cNvSpPr/>
          <p:nvPr/>
        </p:nvSpPr>
        <p:spPr>
          <a:xfrm>
            <a:off x="2932672" y="83795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6" name="Shape 5106"/>
          <p:cNvSpPr/>
          <p:nvPr/>
        </p:nvSpPr>
        <p:spPr>
          <a:xfrm>
            <a:off x="2932672" y="95820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7" name="Shape 5107"/>
          <p:cNvSpPr/>
          <p:nvPr/>
        </p:nvSpPr>
        <p:spPr>
          <a:xfrm>
            <a:off x="3052670" y="83795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8" name="Shape 5108"/>
          <p:cNvSpPr/>
          <p:nvPr/>
        </p:nvSpPr>
        <p:spPr>
          <a:xfrm>
            <a:off x="3052670" y="9582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9" name="Shape 5109"/>
          <p:cNvSpPr/>
          <p:nvPr/>
        </p:nvSpPr>
        <p:spPr>
          <a:xfrm>
            <a:off x="3281935" y="71647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0" name="Shape 5110"/>
          <p:cNvSpPr/>
          <p:nvPr/>
        </p:nvSpPr>
        <p:spPr>
          <a:xfrm>
            <a:off x="3281935" y="83399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1" name="Shape 5111"/>
          <p:cNvSpPr/>
          <p:nvPr/>
        </p:nvSpPr>
        <p:spPr>
          <a:xfrm>
            <a:off x="3281935" y="95424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2" name="Shape 5112"/>
          <p:cNvSpPr/>
          <p:nvPr/>
        </p:nvSpPr>
        <p:spPr>
          <a:xfrm>
            <a:off x="3398688" y="71538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3" name="Shape 5113"/>
          <p:cNvSpPr/>
          <p:nvPr/>
        </p:nvSpPr>
        <p:spPr>
          <a:xfrm>
            <a:off x="3518687" y="7153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4" name="Shape 5114"/>
          <p:cNvSpPr/>
          <p:nvPr/>
        </p:nvSpPr>
        <p:spPr>
          <a:xfrm>
            <a:off x="3398688" y="8329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5" name="Shape 5115"/>
          <p:cNvSpPr/>
          <p:nvPr/>
        </p:nvSpPr>
        <p:spPr>
          <a:xfrm>
            <a:off x="3398688" y="95315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6" name="Shape 5116"/>
          <p:cNvSpPr/>
          <p:nvPr/>
        </p:nvSpPr>
        <p:spPr>
          <a:xfrm>
            <a:off x="3518687" y="8329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7" name="Shape 5117"/>
          <p:cNvSpPr/>
          <p:nvPr/>
        </p:nvSpPr>
        <p:spPr>
          <a:xfrm>
            <a:off x="3518687" y="95315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8" name="Shape 5118"/>
          <p:cNvSpPr/>
          <p:nvPr/>
        </p:nvSpPr>
        <p:spPr>
          <a:xfrm>
            <a:off x="3725840" y="71803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9" name="Shape 5119"/>
          <p:cNvSpPr/>
          <p:nvPr/>
        </p:nvSpPr>
        <p:spPr>
          <a:xfrm>
            <a:off x="3725840" y="8350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0" name="Shape 5120"/>
          <p:cNvSpPr/>
          <p:nvPr/>
        </p:nvSpPr>
        <p:spPr>
          <a:xfrm>
            <a:off x="3725840" y="95475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1" name="Shape 5121"/>
          <p:cNvSpPr/>
          <p:nvPr/>
        </p:nvSpPr>
        <p:spPr>
          <a:xfrm>
            <a:off x="3842593" y="71694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2" name="Shape 5122"/>
          <p:cNvSpPr/>
          <p:nvPr/>
        </p:nvSpPr>
        <p:spPr>
          <a:xfrm>
            <a:off x="3962592" y="7169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3" name="Shape 5123"/>
          <p:cNvSpPr/>
          <p:nvPr/>
        </p:nvSpPr>
        <p:spPr>
          <a:xfrm>
            <a:off x="3842593" y="8339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4" name="Shape 5124"/>
          <p:cNvSpPr/>
          <p:nvPr/>
        </p:nvSpPr>
        <p:spPr>
          <a:xfrm>
            <a:off x="3842593" y="95367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5" name="Shape 5125"/>
          <p:cNvSpPr/>
          <p:nvPr/>
        </p:nvSpPr>
        <p:spPr>
          <a:xfrm>
            <a:off x="3962592" y="83395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6" name="Shape 5126"/>
          <p:cNvSpPr/>
          <p:nvPr/>
        </p:nvSpPr>
        <p:spPr>
          <a:xfrm>
            <a:off x="3962592" y="95367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7" name="Shape 5127"/>
          <p:cNvSpPr/>
          <p:nvPr/>
        </p:nvSpPr>
        <p:spPr>
          <a:xfrm>
            <a:off x="154847" y="111898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8" name="Shape 5128"/>
          <p:cNvSpPr/>
          <p:nvPr/>
        </p:nvSpPr>
        <p:spPr>
          <a:xfrm>
            <a:off x="154847" y="12369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9" name="Shape 5129"/>
          <p:cNvSpPr/>
          <p:nvPr/>
        </p:nvSpPr>
        <p:spPr>
          <a:xfrm>
            <a:off x="154847" y="13575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0" name="Shape 5130"/>
          <p:cNvSpPr/>
          <p:nvPr/>
        </p:nvSpPr>
        <p:spPr>
          <a:xfrm>
            <a:off x="271600" y="111789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1" name="Shape 5131"/>
          <p:cNvSpPr/>
          <p:nvPr/>
        </p:nvSpPr>
        <p:spPr>
          <a:xfrm>
            <a:off x="391600" y="11178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2" name="Shape 5132"/>
          <p:cNvSpPr/>
          <p:nvPr/>
        </p:nvSpPr>
        <p:spPr>
          <a:xfrm>
            <a:off x="271600" y="12358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3" name="Shape 5133"/>
          <p:cNvSpPr/>
          <p:nvPr/>
        </p:nvSpPr>
        <p:spPr>
          <a:xfrm>
            <a:off x="271600" y="1356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4" name="Shape 5134"/>
          <p:cNvSpPr/>
          <p:nvPr/>
        </p:nvSpPr>
        <p:spPr>
          <a:xfrm>
            <a:off x="391600" y="12358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5" name="Shape 5135"/>
          <p:cNvSpPr/>
          <p:nvPr/>
        </p:nvSpPr>
        <p:spPr>
          <a:xfrm>
            <a:off x="391600" y="1356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6" name="Shape 5136"/>
          <p:cNvSpPr/>
          <p:nvPr/>
        </p:nvSpPr>
        <p:spPr>
          <a:xfrm>
            <a:off x="618501" y="111898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7" name="Shape 5137"/>
          <p:cNvSpPr/>
          <p:nvPr/>
        </p:nvSpPr>
        <p:spPr>
          <a:xfrm>
            <a:off x="618501" y="12369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8" name="Shape 5138"/>
          <p:cNvSpPr/>
          <p:nvPr/>
        </p:nvSpPr>
        <p:spPr>
          <a:xfrm>
            <a:off x="618501" y="13575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9" name="Shape 5139"/>
          <p:cNvSpPr/>
          <p:nvPr/>
        </p:nvSpPr>
        <p:spPr>
          <a:xfrm>
            <a:off x="735254" y="111789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0" name="Shape 5140"/>
          <p:cNvSpPr/>
          <p:nvPr/>
        </p:nvSpPr>
        <p:spPr>
          <a:xfrm>
            <a:off x="855253" y="11178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1" name="Shape 5141"/>
          <p:cNvSpPr/>
          <p:nvPr/>
        </p:nvSpPr>
        <p:spPr>
          <a:xfrm>
            <a:off x="735254" y="12358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2" name="Shape 5142"/>
          <p:cNvSpPr/>
          <p:nvPr/>
        </p:nvSpPr>
        <p:spPr>
          <a:xfrm>
            <a:off x="735254" y="1356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3" name="Shape 5143"/>
          <p:cNvSpPr/>
          <p:nvPr/>
        </p:nvSpPr>
        <p:spPr>
          <a:xfrm>
            <a:off x="855253" y="12358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4" name="Shape 5144"/>
          <p:cNvSpPr/>
          <p:nvPr/>
        </p:nvSpPr>
        <p:spPr>
          <a:xfrm>
            <a:off x="855253" y="1356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5" name="Shape 5145"/>
          <p:cNvSpPr/>
          <p:nvPr/>
        </p:nvSpPr>
        <p:spPr>
          <a:xfrm>
            <a:off x="1062407" y="111898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6" name="Shape 5146"/>
          <p:cNvSpPr/>
          <p:nvPr/>
        </p:nvSpPr>
        <p:spPr>
          <a:xfrm>
            <a:off x="1062407" y="123690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7" name="Shape 5147"/>
          <p:cNvSpPr/>
          <p:nvPr/>
        </p:nvSpPr>
        <p:spPr>
          <a:xfrm>
            <a:off x="1062407" y="135757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8" name="Shape 5148"/>
          <p:cNvSpPr/>
          <p:nvPr/>
        </p:nvSpPr>
        <p:spPr>
          <a:xfrm>
            <a:off x="1179160" y="111789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9" name="Shape 5149"/>
          <p:cNvSpPr/>
          <p:nvPr/>
        </p:nvSpPr>
        <p:spPr>
          <a:xfrm>
            <a:off x="1299159" y="111789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0" name="Shape 5150"/>
          <p:cNvSpPr/>
          <p:nvPr/>
        </p:nvSpPr>
        <p:spPr>
          <a:xfrm>
            <a:off x="1179160" y="123581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1" name="Shape 5151"/>
          <p:cNvSpPr/>
          <p:nvPr/>
        </p:nvSpPr>
        <p:spPr>
          <a:xfrm>
            <a:off x="1179160" y="135648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2" name="Shape 5152"/>
          <p:cNvSpPr/>
          <p:nvPr/>
        </p:nvSpPr>
        <p:spPr>
          <a:xfrm>
            <a:off x="1299159" y="123581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3" name="Shape 5153"/>
          <p:cNvSpPr/>
          <p:nvPr/>
        </p:nvSpPr>
        <p:spPr>
          <a:xfrm>
            <a:off x="1299159" y="135648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4" name="Shape 5154"/>
          <p:cNvSpPr/>
          <p:nvPr/>
        </p:nvSpPr>
        <p:spPr>
          <a:xfrm>
            <a:off x="1518517" y="112126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5" name="Shape 5155"/>
          <p:cNvSpPr/>
          <p:nvPr/>
        </p:nvSpPr>
        <p:spPr>
          <a:xfrm>
            <a:off x="1518517" y="123373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6" name="Shape 5156"/>
          <p:cNvSpPr/>
          <p:nvPr/>
        </p:nvSpPr>
        <p:spPr>
          <a:xfrm>
            <a:off x="1518517" y="13539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7" name="Shape 5157"/>
          <p:cNvSpPr/>
          <p:nvPr/>
        </p:nvSpPr>
        <p:spPr>
          <a:xfrm>
            <a:off x="1635270" y="11201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8" name="Shape 5158"/>
          <p:cNvSpPr/>
          <p:nvPr/>
        </p:nvSpPr>
        <p:spPr>
          <a:xfrm>
            <a:off x="1755269" y="112018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9" name="Shape 5159"/>
          <p:cNvSpPr/>
          <p:nvPr/>
        </p:nvSpPr>
        <p:spPr>
          <a:xfrm>
            <a:off x="1635270" y="12326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0" name="Shape 5160"/>
          <p:cNvSpPr/>
          <p:nvPr/>
        </p:nvSpPr>
        <p:spPr>
          <a:xfrm>
            <a:off x="1635270" y="13529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1" name="Shape 5161"/>
          <p:cNvSpPr/>
          <p:nvPr/>
        </p:nvSpPr>
        <p:spPr>
          <a:xfrm>
            <a:off x="1755269" y="12326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2" name="Shape 5162"/>
          <p:cNvSpPr/>
          <p:nvPr/>
        </p:nvSpPr>
        <p:spPr>
          <a:xfrm>
            <a:off x="1755269" y="13529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3" name="Shape 5163"/>
          <p:cNvSpPr/>
          <p:nvPr/>
        </p:nvSpPr>
        <p:spPr>
          <a:xfrm>
            <a:off x="1962423" y="112018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4" name="Shape 5164"/>
          <p:cNvSpPr/>
          <p:nvPr/>
        </p:nvSpPr>
        <p:spPr>
          <a:xfrm>
            <a:off x="1962423" y="123769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5" name="Shape 5165"/>
          <p:cNvSpPr/>
          <p:nvPr/>
        </p:nvSpPr>
        <p:spPr>
          <a:xfrm>
            <a:off x="1962423" y="13579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6" name="Shape 5166"/>
          <p:cNvSpPr/>
          <p:nvPr/>
        </p:nvSpPr>
        <p:spPr>
          <a:xfrm>
            <a:off x="2079176" y="11190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7" name="Shape 5167"/>
          <p:cNvSpPr/>
          <p:nvPr/>
        </p:nvSpPr>
        <p:spPr>
          <a:xfrm>
            <a:off x="2199175" y="111909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8" name="Shape 5168"/>
          <p:cNvSpPr/>
          <p:nvPr/>
        </p:nvSpPr>
        <p:spPr>
          <a:xfrm>
            <a:off x="2079176" y="123661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9" name="Shape 5169"/>
          <p:cNvSpPr/>
          <p:nvPr/>
        </p:nvSpPr>
        <p:spPr>
          <a:xfrm>
            <a:off x="2079176" y="13568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0" name="Shape 5170"/>
          <p:cNvSpPr/>
          <p:nvPr/>
        </p:nvSpPr>
        <p:spPr>
          <a:xfrm>
            <a:off x="2199175" y="12366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1" name="Shape 5171"/>
          <p:cNvSpPr/>
          <p:nvPr/>
        </p:nvSpPr>
        <p:spPr>
          <a:xfrm>
            <a:off x="2199175" y="13568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2" name="Shape 5172"/>
          <p:cNvSpPr/>
          <p:nvPr/>
        </p:nvSpPr>
        <p:spPr>
          <a:xfrm>
            <a:off x="2406153" y="111513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3" name="Shape 5173"/>
          <p:cNvSpPr/>
          <p:nvPr/>
        </p:nvSpPr>
        <p:spPr>
          <a:xfrm>
            <a:off x="2406153" y="12326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4" name="Shape 5174"/>
          <p:cNvSpPr/>
          <p:nvPr/>
        </p:nvSpPr>
        <p:spPr>
          <a:xfrm>
            <a:off x="2406153" y="135290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5" name="Shape 5175"/>
          <p:cNvSpPr/>
          <p:nvPr/>
        </p:nvSpPr>
        <p:spPr>
          <a:xfrm>
            <a:off x="2522907" y="111405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6" name="Shape 5176"/>
          <p:cNvSpPr/>
          <p:nvPr/>
        </p:nvSpPr>
        <p:spPr>
          <a:xfrm>
            <a:off x="2642907" y="111405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7" name="Shape 5177"/>
          <p:cNvSpPr/>
          <p:nvPr/>
        </p:nvSpPr>
        <p:spPr>
          <a:xfrm>
            <a:off x="2522907" y="123156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8" name="Shape 5178"/>
          <p:cNvSpPr/>
          <p:nvPr/>
        </p:nvSpPr>
        <p:spPr>
          <a:xfrm>
            <a:off x="2522907" y="135181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9" name="Shape 5179"/>
          <p:cNvSpPr/>
          <p:nvPr/>
        </p:nvSpPr>
        <p:spPr>
          <a:xfrm>
            <a:off x="2642907" y="123156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0" name="Shape 5180"/>
          <p:cNvSpPr/>
          <p:nvPr/>
        </p:nvSpPr>
        <p:spPr>
          <a:xfrm>
            <a:off x="2642907" y="135181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1" name="Shape 5181"/>
          <p:cNvSpPr/>
          <p:nvPr/>
        </p:nvSpPr>
        <p:spPr>
          <a:xfrm>
            <a:off x="2815834" y="111669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2" name="Shape 5182"/>
          <p:cNvSpPr/>
          <p:nvPr/>
        </p:nvSpPr>
        <p:spPr>
          <a:xfrm>
            <a:off x="2815834" y="123369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3" name="Shape 5183"/>
          <p:cNvSpPr/>
          <p:nvPr/>
        </p:nvSpPr>
        <p:spPr>
          <a:xfrm>
            <a:off x="2815834" y="135342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4" name="Shape 5184"/>
          <p:cNvSpPr/>
          <p:nvPr/>
        </p:nvSpPr>
        <p:spPr>
          <a:xfrm>
            <a:off x="2932672" y="111560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5" name="Shape 5185"/>
          <p:cNvSpPr/>
          <p:nvPr/>
        </p:nvSpPr>
        <p:spPr>
          <a:xfrm>
            <a:off x="3052670" y="11156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6" name="Shape 5186"/>
          <p:cNvSpPr/>
          <p:nvPr/>
        </p:nvSpPr>
        <p:spPr>
          <a:xfrm>
            <a:off x="2932672" y="123261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7" name="Shape 5187"/>
          <p:cNvSpPr/>
          <p:nvPr/>
        </p:nvSpPr>
        <p:spPr>
          <a:xfrm>
            <a:off x="2932672" y="1352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8" name="Shape 5188"/>
          <p:cNvSpPr/>
          <p:nvPr/>
        </p:nvSpPr>
        <p:spPr>
          <a:xfrm>
            <a:off x="3052670" y="123261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9" name="Shape 5189"/>
          <p:cNvSpPr/>
          <p:nvPr/>
        </p:nvSpPr>
        <p:spPr>
          <a:xfrm>
            <a:off x="3052670" y="1352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0" name="Shape 5190"/>
          <p:cNvSpPr/>
          <p:nvPr/>
        </p:nvSpPr>
        <p:spPr>
          <a:xfrm>
            <a:off x="3281935" y="1121718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1" name="Shape 5191"/>
          <p:cNvSpPr/>
          <p:nvPr/>
        </p:nvSpPr>
        <p:spPr>
          <a:xfrm>
            <a:off x="3281935" y="12387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2" name="Shape 5192"/>
          <p:cNvSpPr/>
          <p:nvPr/>
        </p:nvSpPr>
        <p:spPr>
          <a:xfrm>
            <a:off x="3281935" y="13584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3" name="Shape 5193"/>
          <p:cNvSpPr/>
          <p:nvPr/>
        </p:nvSpPr>
        <p:spPr>
          <a:xfrm>
            <a:off x="3398688" y="112063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4" name="Shape 5194"/>
          <p:cNvSpPr/>
          <p:nvPr/>
        </p:nvSpPr>
        <p:spPr>
          <a:xfrm>
            <a:off x="3518687" y="1120636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5" name="Shape 5195"/>
          <p:cNvSpPr/>
          <p:nvPr/>
        </p:nvSpPr>
        <p:spPr>
          <a:xfrm>
            <a:off x="3398688" y="123763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6" name="Shape 5196"/>
          <p:cNvSpPr/>
          <p:nvPr/>
        </p:nvSpPr>
        <p:spPr>
          <a:xfrm>
            <a:off x="3398688" y="135736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7" name="Shape 5197"/>
          <p:cNvSpPr/>
          <p:nvPr/>
        </p:nvSpPr>
        <p:spPr>
          <a:xfrm>
            <a:off x="3518687" y="12376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8" name="Shape 5198"/>
          <p:cNvSpPr/>
          <p:nvPr/>
        </p:nvSpPr>
        <p:spPr>
          <a:xfrm>
            <a:off x="3518687" y="135736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9" name="Shape 5199"/>
          <p:cNvSpPr/>
          <p:nvPr/>
        </p:nvSpPr>
        <p:spPr>
          <a:xfrm>
            <a:off x="3725840" y="111669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0" name="Shape 5200"/>
          <p:cNvSpPr/>
          <p:nvPr/>
        </p:nvSpPr>
        <p:spPr>
          <a:xfrm>
            <a:off x="3725840" y="123369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1" name="Shape 5201"/>
          <p:cNvSpPr/>
          <p:nvPr/>
        </p:nvSpPr>
        <p:spPr>
          <a:xfrm>
            <a:off x="3725840" y="13534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2" name="Shape 5202"/>
          <p:cNvSpPr/>
          <p:nvPr/>
        </p:nvSpPr>
        <p:spPr>
          <a:xfrm>
            <a:off x="3842593" y="111560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3" name="Shape 5203"/>
          <p:cNvSpPr/>
          <p:nvPr/>
        </p:nvSpPr>
        <p:spPr>
          <a:xfrm>
            <a:off x="3962592" y="111560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4" name="Shape 5204"/>
          <p:cNvSpPr/>
          <p:nvPr/>
        </p:nvSpPr>
        <p:spPr>
          <a:xfrm>
            <a:off x="3842593" y="12326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5" name="Shape 5205"/>
          <p:cNvSpPr/>
          <p:nvPr/>
        </p:nvSpPr>
        <p:spPr>
          <a:xfrm>
            <a:off x="3842593" y="1352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6" name="Shape 5206"/>
          <p:cNvSpPr/>
          <p:nvPr/>
        </p:nvSpPr>
        <p:spPr>
          <a:xfrm>
            <a:off x="3962592" y="123261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7" name="Shape 5207"/>
          <p:cNvSpPr/>
          <p:nvPr/>
        </p:nvSpPr>
        <p:spPr>
          <a:xfrm>
            <a:off x="3962592" y="135233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8" name="Shape 5208"/>
          <p:cNvSpPr/>
          <p:nvPr/>
        </p:nvSpPr>
        <p:spPr>
          <a:xfrm>
            <a:off x="616054" y="1512945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9" name="Shape 5209"/>
          <p:cNvSpPr/>
          <p:nvPr/>
        </p:nvSpPr>
        <p:spPr>
          <a:xfrm>
            <a:off x="616054" y="16308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0" name="Shape 5210"/>
          <p:cNvSpPr/>
          <p:nvPr/>
        </p:nvSpPr>
        <p:spPr>
          <a:xfrm>
            <a:off x="616054" y="17515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1" name="Shape 5211"/>
          <p:cNvSpPr/>
          <p:nvPr/>
        </p:nvSpPr>
        <p:spPr>
          <a:xfrm>
            <a:off x="732807" y="151185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2" name="Shape 5212"/>
          <p:cNvSpPr/>
          <p:nvPr/>
        </p:nvSpPr>
        <p:spPr>
          <a:xfrm>
            <a:off x="852806" y="151185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3" name="Shape 5213"/>
          <p:cNvSpPr/>
          <p:nvPr/>
        </p:nvSpPr>
        <p:spPr>
          <a:xfrm>
            <a:off x="732807" y="162977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4" name="Shape 5214"/>
          <p:cNvSpPr/>
          <p:nvPr/>
        </p:nvSpPr>
        <p:spPr>
          <a:xfrm>
            <a:off x="732807" y="17504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5" name="Shape 5215"/>
          <p:cNvSpPr/>
          <p:nvPr/>
        </p:nvSpPr>
        <p:spPr>
          <a:xfrm>
            <a:off x="852806" y="162977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6" name="Shape 5216"/>
          <p:cNvSpPr/>
          <p:nvPr/>
        </p:nvSpPr>
        <p:spPr>
          <a:xfrm>
            <a:off x="852806" y="17504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7" name="Shape 5217"/>
          <p:cNvSpPr/>
          <p:nvPr/>
        </p:nvSpPr>
        <p:spPr>
          <a:xfrm>
            <a:off x="152400" y="1512945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8" name="Shape 5218"/>
          <p:cNvSpPr/>
          <p:nvPr/>
        </p:nvSpPr>
        <p:spPr>
          <a:xfrm>
            <a:off x="152400" y="163086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9" name="Shape 5219"/>
          <p:cNvSpPr/>
          <p:nvPr/>
        </p:nvSpPr>
        <p:spPr>
          <a:xfrm>
            <a:off x="152400" y="17515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0" name="Shape 5220"/>
          <p:cNvSpPr/>
          <p:nvPr/>
        </p:nvSpPr>
        <p:spPr>
          <a:xfrm>
            <a:off x="269154" y="151185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1" name="Shape 5221"/>
          <p:cNvSpPr/>
          <p:nvPr/>
        </p:nvSpPr>
        <p:spPr>
          <a:xfrm>
            <a:off x="389153" y="1511854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2" name="Shape 5222"/>
          <p:cNvSpPr/>
          <p:nvPr/>
        </p:nvSpPr>
        <p:spPr>
          <a:xfrm>
            <a:off x="269154" y="1629773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3" name="Shape 5223"/>
          <p:cNvSpPr/>
          <p:nvPr/>
        </p:nvSpPr>
        <p:spPr>
          <a:xfrm>
            <a:off x="269154" y="175043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4" name="Shape 5224"/>
          <p:cNvSpPr/>
          <p:nvPr/>
        </p:nvSpPr>
        <p:spPr>
          <a:xfrm>
            <a:off x="389153" y="162977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5" name="Shape 5225"/>
          <p:cNvSpPr/>
          <p:nvPr/>
        </p:nvSpPr>
        <p:spPr>
          <a:xfrm>
            <a:off x="389153" y="175043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6" name="Shape 5226"/>
          <p:cNvSpPr/>
          <p:nvPr/>
        </p:nvSpPr>
        <p:spPr>
          <a:xfrm>
            <a:off x="1062407" y="152957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7" name="Shape 5227"/>
          <p:cNvSpPr/>
          <p:nvPr/>
        </p:nvSpPr>
        <p:spPr>
          <a:xfrm>
            <a:off x="1062407" y="16474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8" name="Shape 5228"/>
          <p:cNvSpPr/>
          <p:nvPr/>
        </p:nvSpPr>
        <p:spPr>
          <a:xfrm>
            <a:off x="1062407" y="17681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9" name="Shape 5229"/>
          <p:cNvSpPr/>
          <p:nvPr/>
        </p:nvSpPr>
        <p:spPr>
          <a:xfrm>
            <a:off x="1179160" y="15284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0" name="Shape 5230"/>
          <p:cNvSpPr/>
          <p:nvPr/>
        </p:nvSpPr>
        <p:spPr>
          <a:xfrm>
            <a:off x="1299159" y="15284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1" name="Shape 5231"/>
          <p:cNvSpPr/>
          <p:nvPr/>
        </p:nvSpPr>
        <p:spPr>
          <a:xfrm>
            <a:off x="1179160" y="1646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2" name="Shape 5232"/>
          <p:cNvSpPr/>
          <p:nvPr/>
        </p:nvSpPr>
        <p:spPr>
          <a:xfrm>
            <a:off x="1179160" y="17670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3" name="Shape 5233"/>
          <p:cNvSpPr/>
          <p:nvPr/>
        </p:nvSpPr>
        <p:spPr>
          <a:xfrm>
            <a:off x="1299159" y="164640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4" name="Shape 5234"/>
          <p:cNvSpPr/>
          <p:nvPr/>
        </p:nvSpPr>
        <p:spPr>
          <a:xfrm>
            <a:off x="1299159" y="176707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5" name="Shape 5235"/>
          <p:cNvSpPr/>
          <p:nvPr/>
        </p:nvSpPr>
        <p:spPr>
          <a:xfrm>
            <a:off x="1518342" y="152957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6" name="Shape 5236"/>
          <p:cNvSpPr/>
          <p:nvPr/>
        </p:nvSpPr>
        <p:spPr>
          <a:xfrm>
            <a:off x="1518342" y="16474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7" name="Shape 5237"/>
          <p:cNvSpPr/>
          <p:nvPr/>
        </p:nvSpPr>
        <p:spPr>
          <a:xfrm>
            <a:off x="1518342" y="17681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8" name="Shape 5238"/>
          <p:cNvSpPr/>
          <p:nvPr/>
        </p:nvSpPr>
        <p:spPr>
          <a:xfrm>
            <a:off x="1635095" y="15284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9" name="Shape 5239"/>
          <p:cNvSpPr/>
          <p:nvPr/>
        </p:nvSpPr>
        <p:spPr>
          <a:xfrm>
            <a:off x="1755094" y="15284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0" name="Shape 5240"/>
          <p:cNvSpPr/>
          <p:nvPr/>
        </p:nvSpPr>
        <p:spPr>
          <a:xfrm>
            <a:off x="1635095" y="1646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1" name="Shape 5241"/>
          <p:cNvSpPr/>
          <p:nvPr/>
        </p:nvSpPr>
        <p:spPr>
          <a:xfrm>
            <a:off x="1635095" y="17670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2" name="Shape 5242"/>
          <p:cNvSpPr/>
          <p:nvPr/>
        </p:nvSpPr>
        <p:spPr>
          <a:xfrm>
            <a:off x="1755094" y="1646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3" name="Shape 5243"/>
          <p:cNvSpPr/>
          <p:nvPr/>
        </p:nvSpPr>
        <p:spPr>
          <a:xfrm>
            <a:off x="1755094" y="17670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4" name="Shape 5244"/>
          <p:cNvSpPr/>
          <p:nvPr/>
        </p:nvSpPr>
        <p:spPr>
          <a:xfrm>
            <a:off x="1962248" y="152957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5" name="Shape 5245"/>
          <p:cNvSpPr/>
          <p:nvPr/>
        </p:nvSpPr>
        <p:spPr>
          <a:xfrm>
            <a:off x="1962248" y="16474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6" name="Shape 5246"/>
          <p:cNvSpPr/>
          <p:nvPr/>
        </p:nvSpPr>
        <p:spPr>
          <a:xfrm>
            <a:off x="1962248" y="17681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7" name="Shape 5247"/>
          <p:cNvSpPr/>
          <p:nvPr/>
        </p:nvSpPr>
        <p:spPr>
          <a:xfrm>
            <a:off x="2079001" y="15284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8" name="Shape 5248"/>
          <p:cNvSpPr/>
          <p:nvPr/>
        </p:nvSpPr>
        <p:spPr>
          <a:xfrm>
            <a:off x="2199000" y="15284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9" name="Shape 5249"/>
          <p:cNvSpPr/>
          <p:nvPr/>
        </p:nvSpPr>
        <p:spPr>
          <a:xfrm>
            <a:off x="2079001" y="1646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0" name="Shape 5250"/>
          <p:cNvSpPr/>
          <p:nvPr/>
        </p:nvSpPr>
        <p:spPr>
          <a:xfrm>
            <a:off x="2079001" y="176707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1" name="Shape 5251"/>
          <p:cNvSpPr/>
          <p:nvPr/>
        </p:nvSpPr>
        <p:spPr>
          <a:xfrm>
            <a:off x="2199000" y="164640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2" name="Shape 5252"/>
          <p:cNvSpPr/>
          <p:nvPr/>
        </p:nvSpPr>
        <p:spPr>
          <a:xfrm>
            <a:off x="2199000" y="176707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3" name="Shape 5253"/>
          <p:cNvSpPr/>
          <p:nvPr/>
        </p:nvSpPr>
        <p:spPr>
          <a:xfrm>
            <a:off x="2406153" y="153185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4" name="Shape 5254"/>
          <p:cNvSpPr/>
          <p:nvPr/>
        </p:nvSpPr>
        <p:spPr>
          <a:xfrm>
            <a:off x="2406153" y="164432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5" name="Shape 5255"/>
          <p:cNvSpPr/>
          <p:nvPr/>
        </p:nvSpPr>
        <p:spPr>
          <a:xfrm>
            <a:off x="2406153" y="176457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6" name="Shape 5256"/>
          <p:cNvSpPr/>
          <p:nvPr/>
        </p:nvSpPr>
        <p:spPr>
          <a:xfrm>
            <a:off x="2522907" y="15307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7" name="Shape 5257"/>
          <p:cNvSpPr/>
          <p:nvPr/>
        </p:nvSpPr>
        <p:spPr>
          <a:xfrm>
            <a:off x="2642907" y="153077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8" name="Shape 5258"/>
          <p:cNvSpPr/>
          <p:nvPr/>
        </p:nvSpPr>
        <p:spPr>
          <a:xfrm>
            <a:off x="2522907" y="16432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9" name="Shape 5259"/>
          <p:cNvSpPr/>
          <p:nvPr/>
        </p:nvSpPr>
        <p:spPr>
          <a:xfrm>
            <a:off x="2522907" y="176348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0" name="Shape 5260"/>
          <p:cNvSpPr/>
          <p:nvPr/>
        </p:nvSpPr>
        <p:spPr>
          <a:xfrm>
            <a:off x="2642907" y="16432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1" name="Shape 5261"/>
          <p:cNvSpPr/>
          <p:nvPr/>
        </p:nvSpPr>
        <p:spPr>
          <a:xfrm>
            <a:off x="2642907" y="176348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2" name="Shape 5262"/>
          <p:cNvSpPr/>
          <p:nvPr/>
        </p:nvSpPr>
        <p:spPr>
          <a:xfrm>
            <a:off x="2815834" y="153077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3" name="Shape 5263"/>
          <p:cNvSpPr/>
          <p:nvPr/>
        </p:nvSpPr>
        <p:spPr>
          <a:xfrm>
            <a:off x="2815834" y="164828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4" name="Shape 5264"/>
          <p:cNvSpPr/>
          <p:nvPr/>
        </p:nvSpPr>
        <p:spPr>
          <a:xfrm>
            <a:off x="2815834" y="17685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5" name="Shape 5265"/>
          <p:cNvSpPr/>
          <p:nvPr/>
        </p:nvSpPr>
        <p:spPr>
          <a:xfrm>
            <a:off x="2932672" y="15296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6" name="Shape 5266"/>
          <p:cNvSpPr/>
          <p:nvPr/>
        </p:nvSpPr>
        <p:spPr>
          <a:xfrm>
            <a:off x="3052670" y="15296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7" name="Shape 5267"/>
          <p:cNvSpPr/>
          <p:nvPr/>
        </p:nvSpPr>
        <p:spPr>
          <a:xfrm>
            <a:off x="2932672" y="16472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8" name="Shape 5268"/>
          <p:cNvSpPr/>
          <p:nvPr/>
        </p:nvSpPr>
        <p:spPr>
          <a:xfrm>
            <a:off x="2932672" y="176745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9" name="Shape 5269"/>
          <p:cNvSpPr/>
          <p:nvPr/>
        </p:nvSpPr>
        <p:spPr>
          <a:xfrm>
            <a:off x="3052670" y="16472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0" name="Shape 5270"/>
          <p:cNvSpPr/>
          <p:nvPr/>
        </p:nvSpPr>
        <p:spPr>
          <a:xfrm>
            <a:off x="3052670" y="17674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1" name="Shape 5271"/>
          <p:cNvSpPr/>
          <p:nvPr/>
        </p:nvSpPr>
        <p:spPr>
          <a:xfrm>
            <a:off x="3281935" y="152572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2" name="Shape 5272"/>
          <p:cNvSpPr/>
          <p:nvPr/>
        </p:nvSpPr>
        <p:spPr>
          <a:xfrm>
            <a:off x="3281935" y="164324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3" name="Shape 5273"/>
          <p:cNvSpPr/>
          <p:nvPr/>
        </p:nvSpPr>
        <p:spPr>
          <a:xfrm>
            <a:off x="3281935" y="176349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4" name="Shape 5274"/>
          <p:cNvSpPr/>
          <p:nvPr/>
        </p:nvSpPr>
        <p:spPr>
          <a:xfrm>
            <a:off x="3398688" y="15246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5" name="Shape 5275"/>
          <p:cNvSpPr/>
          <p:nvPr/>
        </p:nvSpPr>
        <p:spPr>
          <a:xfrm>
            <a:off x="3518687" y="152463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6" name="Shape 5276"/>
          <p:cNvSpPr/>
          <p:nvPr/>
        </p:nvSpPr>
        <p:spPr>
          <a:xfrm>
            <a:off x="3398688" y="164215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7" name="Shape 5277"/>
          <p:cNvSpPr/>
          <p:nvPr/>
        </p:nvSpPr>
        <p:spPr>
          <a:xfrm>
            <a:off x="3398688" y="176240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8" name="Shape 5278"/>
          <p:cNvSpPr/>
          <p:nvPr/>
        </p:nvSpPr>
        <p:spPr>
          <a:xfrm>
            <a:off x="3518687" y="164215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79" name="Shape 5279"/>
          <p:cNvSpPr/>
          <p:nvPr/>
        </p:nvSpPr>
        <p:spPr>
          <a:xfrm>
            <a:off x="3518687" y="176240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0" name="Shape 5280"/>
          <p:cNvSpPr/>
          <p:nvPr/>
        </p:nvSpPr>
        <p:spPr>
          <a:xfrm>
            <a:off x="3725840" y="152728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1" name="Shape 5281"/>
          <p:cNvSpPr/>
          <p:nvPr/>
        </p:nvSpPr>
        <p:spPr>
          <a:xfrm>
            <a:off x="3725840" y="164428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2" name="Shape 5282"/>
          <p:cNvSpPr/>
          <p:nvPr/>
        </p:nvSpPr>
        <p:spPr>
          <a:xfrm>
            <a:off x="3725840" y="176401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3" name="Shape 5283"/>
          <p:cNvSpPr/>
          <p:nvPr/>
        </p:nvSpPr>
        <p:spPr>
          <a:xfrm>
            <a:off x="3842593" y="15261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4" name="Shape 5284"/>
          <p:cNvSpPr/>
          <p:nvPr/>
        </p:nvSpPr>
        <p:spPr>
          <a:xfrm>
            <a:off x="3962592" y="15261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5" name="Shape 5285"/>
          <p:cNvSpPr/>
          <p:nvPr/>
        </p:nvSpPr>
        <p:spPr>
          <a:xfrm>
            <a:off x="3842593" y="16432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6" name="Shape 5286"/>
          <p:cNvSpPr/>
          <p:nvPr/>
        </p:nvSpPr>
        <p:spPr>
          <a:xfrm>
            <a:off x="3842593" y="176292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7" name="Shape 5287"/>
          <p:cNvSpPr/>
          <p:nvPr/>
        </p:nvSpPr>
        <p:spPr>
          <a:xfrm>
            <a:off x="3962592" y="16432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8" name="Shape 5288"/>
          <p:cNvSpPr/>
          <p:nvPr/>
        </p:nvSpPr>
        <p:spPr>
          <a:xfrm>
            <a:off x="3962592" y="176292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9" name="Shape 5289"/>
          <p:cNvSpPr/>
          <p:nvPr/>
        </p:nvSpPr>
        <p:spPr>
          <a:xfrm>
            <a:off x="154847" y="274841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0" name="Shape 5290"/>
          <p:cNvSpPr/>
          <p:nvPr/>
        </p:nvSpPr>
        <p:spPr>
          <a:xfrm>
            <a:off x="154847" y="286632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1" name="Shape 5291"/>
          <p:cNvSpPr/>
          <p:nvPr/>
        </p:nvSpPr>
        <p:spPr>
          <a:xfrm>
            <a:off x="154847" y="29869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2" name="Shape 5292"/>
          <p:cNvSpPr/>
          <p:nvPr/>
        </p:nvSpPr>
        <p:spPr>
          <a:xfrm>
            <a:off x="271597" y="274732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3" name="Shape 5293"/>
          <p:cNvSpPr/>
          <p:nvPr/>
        </p:nvSpPr>
        <p:spPr>
          <a:xfrm>
            <a:off x="391594" y="274732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4" name="Shape 5294"/>
          <p:cNvSpPr/>
          <p:nvPr/>
        </p:nvSpPr>
        <p:spPr>
          <a:xfrm>
            <a:off x="271597" y="286523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5" name="Shape 5295"/>
          <p:cNvSpPr/>
          <p:nvPr/>
        </p:nvSpPr>
        <p:spPr>
          <a:xfrm>
            <a:off x="271597" y="29858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6" name="Shape 5296"/>
          <p:cNvSpPr/>
          <p:nvPr/>
        </p:nvSpPr>
        <p:spPr>
          <a:xfrm>
            <a:off x="391594" y="28652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7" name="Shape 5297"/>
          <p:cNvSpPr/>
          <p:nvPr/>
        </p:nvSpPr>
        <p:spPr>
          <a:xfrm>
            <a:off x="391594" y="29858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8" name="Shape 5298"/>
          <p:cNvSpPr/>
          <p:nvPr/>
        </p:nvSpPr>
        <p:spPr>
          <a:xfrm>
            <a:off x="618489" y="274841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9" name="Shape 5299"/>
          <p:cNvSpPr/>
          <p:nvPr/>
        </p:nvSpPr>
        <p:spPr>
          <a:xfrm>
            <a:off x="618489" y="286632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0" name="Shape 5300"/>
          <p:cNvSpPr/>
          <p:nvPr/>
        </p:nvSpPr>
        <p:spPr>
          <a:xfrm>
            <a:off x="618489" y="29869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1" name="Shape 5301"/>
          <p:cNvSpPr/>
          <p:nvPr/>
        </p:nvSpPr>
        <p:spPr>
          <a:xfrm>
            <a:off x="735239" y="274732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2" name="Shape 5302"/>
          <p:cNvSpPr/>
          <p:nvPr/>
        </p:nvSpPr>
        <p:spPr>
          <a:xfrm>
            <a:off x="855235" y="274732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3" name="Shape 5303"/>
          <p:cNvSpPr/>
          <p:nvPr/>
        </p:nvSpPr>
        <p:spPr>
          <a:xfrm>
            <a:off x="735239" y="286523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4" name="Shape 5304"/>
          <p:cNvSpPr/>
          <p:nvPr/>
        </p:nvSpPr>
        <p:spPr>
          <a:xfrm>
            <a:off x="735239" y="29858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5" name="Shape 5305"/>
          <p:cNvSpPr/>
          <p:nvPr/>
        </p:nvSpPr>
        <p:spPr>
          <a:xfrm>
            <a:off x="855235" y="28652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6" name="Shape 5306"/>
          <p:cNvSpPr/>
          <p:nvPr/>
        </p:nvSpPr>
        <p:spPr>
          <a:xfrm>
            <a:off x="855235" y="29858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7" name="Shape 5307"/>
          <p:cNvSpPr/>
          <p:nvPr/>
        </p:nvSpPr>
        <p:spPr>
          <a:xfrm>
            <a:off x="1062383" y="274841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8" name="Shape 5308"/>
          <p:cNvSpPr/>
          <p:nvPr/>
        </p:nvSpPr>
        <p:spPr>
          <a:xfrm>
            <a:off x="1062383" y="286632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9" name="Shape 5309"/>
          <p:cNvSpPr/>
          <p:nvPr/>
        </p:nvSpPr>
        <p:spPr>
          <a:xfrm>
            <a:off x="1062383" y="29869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0" name="Shape 5310"/>
          <p:cNvSpPr/>
          <p:nvPr/>
        </p:nvSpPr>
        <p:spPr>
          <a:xfrm>
            <a:off x="1179134" y="274732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1" name="Shape 5311"/>
          <p:cNvSpPr/>
          <p:nvPr/>
        </p:nvSpPr>
        <p:spPr>
          <a:xfrm>
            <a:off x="1299129" y="274732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2" name="Shape 5312"/>
          <p:cNvSpPr/>
          <p:nvPr/>
        </p:nvSpPr>
        <p:spPr>
          <a:xfrm>
            <a:off x="1179134" y="286523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3" name="Shape 5313"/>
          <p:cNvSpPr/>
          <p:nvPr/>
        </p:nvSpPr>
        <p:spPr>
          <a:xfrm>
            <a:off x="1179134" y="298589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4" name="Shape 5314"/>
          <p:cNvSpPr/>
          <p:nvPr/>
        </p:nvSpPr>
        <p:spPr>
          <a:xfrm>
            <a:off x="1299129" y="28652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5" name="Shape 5315"/>
          <p:cNvSpPr/>
          <p:nvPr/>
        </p:nvSpPr>
        <p:spPr>
          <a:xfrm>
            <a:off x="1299129" y="29858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6" name="Shape 5316"/>
          <p:cNvSpPr/>
          <p:nvPr/>
        </p:nvSpPr>
        <p:spPr>
          <a:xfrm>
            <a:off x="1518482" y="275069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7" name="Shape 5317"/>
          <p:cNvSpPr/>
          <p:nvPr/>
        </p:nvSpPr>
        <p:spPr>
          <a:xfrm>
            <a:off x="1518482" y="28631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8" name="Shape 5318"/>
          <p:cNvSpPr/>
          <p:nvPr/>
        </p:nvSpPr>
        <p:spPr>
          <a:xfrm>
            <a:off x="1518482" y="29834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9" name="Shape 5319"/>
          <p:cNvSpPr/>
          <p:nvPr/>
        </p:nvSpPr>
        <p:spPr>
          <a:xfrm>
            <a:off x="1635232" y="274960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0" name="Shape 5320"/>
          <p:cNvSpPr/>
          <p:nvPr/>
        </p:nvSpPr>
        <p:spPr>
          <a:xfrm>
            <a:off x="1755228" y="274960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1" name="Shape 5321"/>
          <p:cNvSpPr/>
          <p:nvPr/>
        </p:nvSpPr>
        <p:spPr>
          <a:xfrm>
            <a:off x="1635232" y="286206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2" name="Shape 5322"/>
          <p:cNvSpPr/>
          <p:nvPr/>
        </p:nvSpPr>
        <p:spPr>
          <a:xfrm>
            <a:off x="1635232" y="29823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3" name="Shape 5323"/>
          <p:cNvSpPr/>
          <p:nvPr/>
        </p:nvSpPr>
        <p:spPr>
          <a:xfrm>
            <a:off x="1755228" y="286206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4" name="Shape 5324"/>
          <p:cNvSpPr/>
          <p:nvPr/>
        </p:nvSpPr>
        <p:spPr>
          <a:xfrm>
            <a:off x="1755228" y="29823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5" name="Shape 5325"/>
          <p:cNvSpPr/>
          <p:nvPr/>
        </p:nvSpPr>
        <p:spPr>
          <a:xfrm>
            <a:off x="1962376" y="274960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6" name="Shape 5326"/>
          <p:cNvSpPr/>
          <p:nvPr/>
        </p:nvSpPr>
        <p:spPr>
          <a:xfrm>
            <a:off x="1962376" y="28671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7" name="Shape 5327"/>
          <p:cNvSpPr/>
          <p:nvPr/>
        </p:nvSpPr>
        <p:spPr>
          <a:xfrm>
            <a:off x="1962376" y="298736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8" name="Shape 5328"/>
          <p:cNvSpPr/>
          <p:nvPr/>
        </p:nvSpPr>
        <p:spPr>
          <a:xfrm>
            <a:off x="2079127" y="27485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9" name="Shape 5329"/>
          <p:cNvSpPr/>
          <p:nvPr/>
        </p:nvSpPr>
        <p:spPr>
          <a:xfrm>
            <a:off x="2199122" y="274852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0" name="Shape 5330"/>
          <p:cNvSpPr/>
          <p:nvPr/>
        </p:nvSpPr>
        <p:spPr>
          <a:xfrm>
            <a:off x="2079127" y="286603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1" name="Shape 5331"/>
          <p:cNvSpPr/>
          <p:nvPr/>
        </p:nvSpPr>
        <p:spPr>
          <a:xfrm>
            <a:off x="2079127" y="29862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2" name="Shape 5332"/>
          <p:cNvSpPr/>
          <p:nvPr/>
        </p:nvSpPr>
        <p:spPr>
          <a:xfrm>
            <a:off x="2199122" y="286603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3" name="Shape 5333"/>
          <p:cNvSpPr/>
          <p:nvPr/>
        </p:nvSpPr>
        <p:spPr>
          <a:xfrm>
            <a:off x="2199122" y="29862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4" name="Shape 5334"/>
          <p:cNvSpPr/>
          <p:nvPr/>
        </p:nvSpPr>
        <p:spPr>
          <a:xfrm>
            <a:off x="2406096" y="274456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5" name="Shape 5335"/>
          <p:cNvSpPr/>
          <p:nvPr/>
        </p:nvSpPr>
        <p:spPr>
          <a:xfrm>
            <a:off x="2406096" y="28620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6" name="Shape 5336"/>
          <p:cNvSpPr/>
          <p:nvPr/>
        </p:nvSpPr>
        <p:spPr>
          <a:xfrm>
            <a:off x="2406096" y="29823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7" name="Shape 5337"/>
          <p:cNvSpPr/>
          <p:nvPr/>
        </p:nvSpPr>
        <p:spPr>
          <a:xfrm>
            <a:off x="2522847" y="274347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8" name="Shape 5338"/>
          <p:cNvSpPr/>
          <p:nvPr/>
        </p:nvSpPr>
        <p:spPr>
          <a:xfrm>
            <a:off x="2642843" y="274347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9" name="Shape 5339"/>
          <p:cNvSpPr/>
          <p:nvPr/>
        </p:nvSpPr>
        <p:spPr>
          <a:xfrm>
            <a:off x="2522847" y="28609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0" name="Shape 5340"/>
          <p:cNvSpPr/>
          <p:nvPr/>
        </p:nvSpPr>
        <p:spPr>
          <a:xfrm>
            <a:off x="2522847" y="29812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1" name="Shape 5341"/>
          <p:cNvSpPr/>
          <p:nvPr/>
        </p:nvSpPr>
        <p:spPr>
          <a:xfrm>
            <a:off x="2642843" y="286098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2" name="Shape 5342"/>
          <p:cNvSpPr/>
          <p:nvPr/>
        </p:nvSpPr>
        <p:spPr>
          <a:xfrm>
            <a:off x="2642843" y="298123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3" name="Shape 5343"/>
          <p:cNvSpPr/>
          <p:nvPr/>
        </p:nvSpPr>
        <p:spPr>
          <a:xfrm>
            <a:off x="2815766" y="274611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4" name="Shape 5344"/>
          <p:cNvSpPr/>
          <p:nvPr/>
        </p:nvSpPr>
        <p:spPr>
          <a:xfrm>
            <a:off x="2815766" y="286311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5" name="Shape 5345"/>
          <p:cNvSpPr/>
          <p:nvPr/>
        </p:nvSpPr>
        <p:spPr>
          <a:xfrm>
            <a:off x="2815766" y="298283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6" name="Shape 5346"/>
          <p:cNvSpPr/>
          <p:nvPr/>
        </p:nvSpPr>
        <p:spPr>
          <a:xfrm>
            <a:off x="2932601" y="27450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7" name="Shape 5347"/>
          <p:cNvSpPr/>
          <p:nvPr/>
        </p:nvSpPr>
        <p:spPr>
          <a:xfrm>
            <a:off x="3052596" y="27450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8" name="Shape 5348"/>
          <p:cNvSpPr/>
          <p:nvPr/>
        </p:nvSpPr>
        <p:spPr>
          <a:xfrm>
            <a:off x="2932601" y="286203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9" name="Shape 5349"/>
          <p:cNvSpPr/>
          <p:nvPr/>
        </p:nvSpPr>
        <p:spPr>
          <a:xfrm>
            <a:off x="2932601" y="29817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0" name="Shape 5350"/>
          <p:cNvSpPr/>
          <p:nvPr/>
        </p:nvSpPr>
        <p:spPr>
          <a:xfrm>
            <a:off x="3052596" y="28620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1" name="Shape 5351"/>
          <p:cNvSpPr/>
          <p:nvPr/>
        </p:nvSpPr>
        <p:spPr>
          <a:xfrm>
            <a:off x="3052596" y="29817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2" name="Shape 5352"/>
          <p:cNvSpPr/>
          <p:nvPr/>
        </p:nvSpPr>
        <p:spPr>
          <a:xfrm>
            <a:off x="3281855" y="275114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3" name="Shape 5353"/>
          <p:cNvSpPr/>
          <p:nvPr/>
        </p:nvSpPr>
        <p:spPr>
          <a:xfrm>
            <a:off x="3281855" y="286814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4" name="Shape 5354"/>
          <p:cNvSpPr/>
          <p:nvPr/>
        </p:nvSpPr>
        <p:spPr>
          <a:xfrm>
            <a:off x="3281855" y="298786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5" name="Shape 5355"/>
          <p:cNvSpPr/>
          <p:nvPr/>
        </p:nvSpPr>
        <p:spPr>
          <a:xfrm>
            <a:off x="3398605" y="275006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6" name="Shape 5356"/>
          <p:cNvSpPr/>
          <p:nvPr/>
        </p:nvSpPr>
        <p:spPr>
          <a:xfrm>
            <a:off x="3518601" y="275006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7" name="Shape 5357"/>
          <p:cNvSpPr/>
          <p:nvPr/>
        </p:nvSpPr>
        <p:spPr>
          <a:xfrm>
            <a:off x="3398605" y="286705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8" name="Shape 5358"/>
          <p:cNvSpPr/>
          <p:nvPr/>
        </p:nvSpPr>
        <p:spPr>
          <a:xfrm>
            <a:off x="3398605" y="298678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9" name="Shape 5359"/>
          <p:cNvSpPr/>
          <p:nvPr/>
        </p:nvSpPr>
        <p:spPr>
          <a:xfrm>
            <a:off x="3518601" y="286705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0" name="Shape 5360"/>
          <p:cNvSpPr/>
          <p:nvPr/>
        </p:nvSpPr>
        <p:spPr>
          <a:xfrm>
            <a:off x="3518601" y="298678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1" name="Shape 5361"/>
          <p:cNvSpPr/>
          <p:nvPr/>
        </p:nvSpPr>
        <p:spPr>
          <a:xfrm>
            <a:off x="3725749" y="274611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2" name="Shape 5362"/>
          <p:cNvSpPr/>
          <p:nvPr/>
        </p:nvSpPr>
        <p:spPr>
          <a:xfrm>
            <a:off x="3725749" y="286311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3" name="Shape 5363"/>
          <p:cNvSpPr/>
          <p:nvPr/>
        </p:nvSpPr>
        <p:spPr>
          <a:xfrm>
            <a:off x="3725749" y="298283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4" name="Shape 5364"/>
          <p:cNvSpPr/>
          <p:nvPr/>
        </p:nvSpPr>
        <p:spPr>
          <a:xfrm>
            <a:off x="3842499" y="27450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5" name="Shape 5365"/>
          <p:cNvSpPr/>
          <p:nvPr/>
        </p:nvSpPr>
        <p:spPr>
          <a:xfrm>
            <a:off x="3962495" y="274503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6" name="Shape 5366"/>
          <p:cNvSpPr/>
          <p:nvPr/>
        </p:nvSpPr>
        <p:spPr>
          <a:xfrm>
            <a:off x="3842499" y="286203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7" name="Shape 5367"/>
          <p:cNvSpPr/>
          <p:nvPr/>
        </p:nvSpPr>
        <p:spPr>
          <a:xfrm>
            <a:off x="3842499" y="29817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8" name="Shape 5368"/>
          <p:cNvSpPr/>
          <p:nvPr/>
        </p:nvSpPr>
        <p:spPr>
          <a:xfrm>
            <a:off x="3962495" y="286203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9" name="Shape 5369"/>
          <p:cNvSpPr/>
          <p:nvPr/>
        </p:nvSpPr>
        <p:spPr>
          <a:xfrm>
            <a:off x="3962495" y="29817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0" name="Shape 5370"/>
          <p:cNvSpPr/>
          <p:nvPr/>
        </p:nvSpPr>
        <p:spPr>
          <a:xfrm>
            <a:off x="616042" y="3142356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1" name="Shape 5371"/>
          <p:cNvSpPr/>
          <p:nvPr/>
        </p:nvSpPr>
        <p:spPr>
          <a:xfrm>
            <a:off x="616042" y="326027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2" name="Shape 5372"/>
          <p:cNvSpPr/>
          <p:nvPr/>
        </p:nvSpPr>
        <p:spPr>
          <a:xfrm>
            <a:off x="616042" y="338093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3" name="Shape 5373"/>
          <p:cNvSpPr/>
          <p:nvPr/>
        </p:nvSpPr>
        <p:spPr>
          <a:xfrm>
            <a:off x="732793" y="31412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4" name="Shape 5374"/>
          <p:cNvSpPr/>
          <p:nvPr/>
        </p:nvSpPr>
        <p:spPr>
          <a:xfrm>
            <a:off x="852788" y="31412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5" name="Shape 5375"/>
          <p:cNvSpPr/>
          <p:nvPr/>
        </p:nvSpPr>
        <p:spPr>
          <a:xfrm>
            <a:off x="732793" y="325917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6" name="Shape 5376"/>
          <p:cNvSpPr/>
          <p:nvPr/>
        </p:nvSpPr>
        <p:spPr>
          <a:xfrm>
            <a:off x="732793" y="337984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7" name="Shape 5377"/>
          <p:cNvSpPr/>
          <p:nvPr/>
        </p:nvSpPr>
        <p:spPr>
          <a:xfrm>
            <a:off x="852788" y="325917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8" name="Shape 5378"/>
          <p:cNvSpPr/>
          <p:nvPr/>
        </p:nvSpPr>
        <p:spPr>
          <a:xfrm>
            <a:off x="852788" y="3379841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9" name="Shape 5379"/>
          <p:cNvSpPr/>
          <p:nvPr/>
        </p:nvSpPr>
        <p:spPr>
          <a:xfrm>
            <a:off x="152400" y="3142356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0" name="Shape 5380"/>
          <p:cNvSpPr/>
          <p:nvPr/>
        </p:nvSpPr>
        <p:spPr>
          <a:xfrm>
            <a:off x="152400" y="326027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1" name="Shape 5381"/>
          <p:cNvSpPr/>
          <p:nvPr/>
        </p:nvSpPr>
        <p:spPr>
          <a:xfrm>
            <a:off x="152400" y="338093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2" name="Shape 5382"/>
          <p:cNvSpPr/>
          <p:nvPr/>
        </p:nvSpPr>
        <p:spPr>
          <a:xfrm>
            <a:off x="269151" y="31412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3" name="Shape 5383"/>
          <p:cNvSpPr/>
          <p:nvPr/>
        </p:nvSpPr>
        <p:spPr>
          <a:xfrm>
            <a:off x="389147" y="314126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4" name="Shape 5384"/>
          <p:cNvSpPr/>
          <p:nvPr/>
        </p:nvSpPr>
        <p:spPr>
          <a:xfrm>
            <a:off x="269151" y="3259179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5" name="Shape 5385"/>
          <p:cNvSpPr/>
          <p:nvPr/>
        </p:nvSpPr>
        <p:spPr>
          <a:xfrm>
            <a:off x="269151" y="337984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6" name="Shape 5386"/>
          <p:cNvSpPr/>
          <p:nvPr/>
        </p:nvSpPr>
        <p:spPr>
          <a:xfrm>
            <a:off x="389147" y="325917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7" name="Shape 5387"/>
          <p:cNvSpPr/>
          <p:nvPr/>
        </p:nvSpPr>
        <p:spPr>
          <a:xfrm>
            <a:off x="389147" y="337984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8" name="Shape 5388"/>
          <p:cNvSpPr/>
          <p:nvPr/>
        </p:nvSpPr>
        <p:spPr>
          <a:xfrm>
            <a:off x="1062383" y="315898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9" name="Shape 5389"/>
          <p:cNvSpPr/>
          <p:nvPr/>
        </p:nvSpPr>
        <p:spPr>
          <a:xfrm>
            <a:off x="1062383" y="32769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0" name="Shape 5390"/>
          <p:cNvSpPr/>
          <p:nvPr/>
        </p:nvSpPr>
        <p:spPr>
          <a:xfrm>
            <a:off x="1062383" y="33975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1" name="Shape 5391"/>
          <p:cNvSpPr/>
          <p:nvPr/>
        </p:nvSpPr>
        <p:spPr>
          <a:xfrm>
            <a:off x="1179134" y="31578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2" name="Shape 5392"/>
          <p:cNvSpPr/>
          <p:nvPr/>
        </p:nvSpPr>
        <p:spPr>
          <a:xfrm>
            <a:off x="1299129" y="31578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3" name="Shape 5393"/>
          <p:cNvSpPr/>
          <p:nvPr/>
        </p:nvSpPr>
        <p:spPr>
          <a:xfrm>
            <a:off x="1179134" y="32758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4" name="Shape 5394"/>
          <p:cNvSpPr/>
          <p:nvPr/>
        </p:nvSpPr>
        <p:spPr>
          <a:xfrm>
            <a:off x="1179134" y="339647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5" name="Shape 5395"/>
          <p:cNvSpPr/>
          <p:nvPr/>
        </p:nvSpPr>
        <p:spPr>
          <a:xfrm>
            <a:off x="1299129" y="32758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6" name="Shape 5396"/>
          <p:cNvSpPr/>
          <p:nvPr/>
        </p:nvSpPr>
        <p:spPr>
          <a:xfrm>
            <a:off x="1299129" y="339647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7" name="Shape 5397"/>
          <p:cNvSpPr/>
          <p:nvPr/>
        </p:nvSpPr>
        <p:spPr>
          <a:xfrm>
            <a:off x="1518307" y="315898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8" name="Shape 5398"/>
          <p:cNvSpPr/>
          <p:nvPr/>
        </p:nvSpPr>
        <p:spPr>
          <a:xfrm>
            <a:off x="1518307" y="32769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9" name="Shape 5399"/>
          <p:cNvSpPr/>
          <p:nvPr/>
        </p:nvSpPr>
        <p:spPr>
          <a:xfrm>
            <a:off x="1518307" y="33975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0" name="Shape 5400"/>
          <p:cNvSpPr/>
          <p:nvPr/>
        </p:nvSpPr>
        <p:spPr>
          <a:xfrm>
            <a:off x="1635057" y="31578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1" name="Shape 5401"/>
          <p:cNvSpPr/>
          <p:nvPr/>
        </p:nvSpPr>
        <p:spPr>
          <a:xfrm>
            <a:off x="1755053" y="31578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2" name="Shape 5402"/>
          <p:cNvSpPr/>
          <p:nvPr/>
        </p:nvSpPr>
        <p:spPr>
          <a:xfrm>
            <a:off x="1635057" y="32758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3" name="Shape 5403"/>
          <p:cNvSpPr/>
          <p:nvPr/>
        </p:nvSpPr>
        <p:spPr>
          <a:xfrm>
            <a:off x="1635057" y="339647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4" name="Shape 5404"/>
          <p:cNvSpPr/>
          <p:nvPr/>
        </p:nvSpPr>
        <p:spPr>
          <a:xfrm>
            <a:off x="1755053" y="32758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5" name="Shape 5405"/>
          <p:cNvSpPr/>
          <p:nvPr/>
        </p:nvSpPr>
        <p:spPr>
          <a:xfrm>
            <a:off x="1755053" y="339647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6" name="Shape 5406"/>
          <p:cNvSpPr/>
          <p:nvPr/>
        </p:nvSpPr>
        <p:spPr>
          <a:xfrm>
            <a:off x="1962202" y="315898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7" name="Shape 5407"/>
          <p:cNvSpPr/>
          <p:nvPr/>
        </p:nvSpPr>
        <p:spPr>
          <a:xfrm>
            <a:off x="1962202" y="32769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8" name="Shape 5408"/>
          <p:cNvSpPr/>
          <p:nvPr/>
        </p:nvSpPr>
        <p:spPr>
          <a:xfrm>
            <a:off x="1962202" y="33975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9" name="Shape 5409"/>
          <p:cNvSpPr/>
          <p:nvPr/>
        </p:nvSpPr>
        <p:spPr>
          <a:xfrm>
            <a:off x="2078952" y="31578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0" name="Shape 5410"/>
          <p:cNvSpPr/>
          <p:nvPr/>
        </p:nvSpPr>
        <p:spPr>
          <a:xfrm>
            <a:off x="2198948" y="315789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1" name="Shape 5411"/>
          <p:cNvSpPr/>
          <p:nvPr/>
        </p:nvSpPr>
        <p:spPr>
          <a:xfrm>
            <a:off x="2078952" y="327581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2" name="Shape 5412"/>
          <p:cNvSpPr/>
          <p:nvPr/>
        </p:nvSpPr>
        <p:spPr>
          <a:xfrm>
            <a:off x="2078952" y="339647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3" name="Shape 5413"/>
          <p:cNvSpPr/>
          <p:nvPr/>
        </p:nvSpPr>
        <p:spPr>
          <a:xfrm>
            <a:off x="2198948" y="32758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4" name="Shape 5414"/>
          <p:cNvSpPr/>
          <p:nvPr/>
        </p:nvSpPr>
        <p:spPr>
          <a:xfrm>
            <a:off x="2198948" y="339647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5" name="Shape 5415"/>
          <p:cNvSpPr/>
          <p:nvPr/>
        </p:nvSpPr>
        <p:spPr>
          <a:xfrm>
            <a:off x="2406096" y="316126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6" name="Shape 5416"/>
          <p:cNvSpPr/>
          <p:nvPr/>
        </p:nvSpPr>
        <p:spPr>
          <a:xfrm>
            <a:off x="2406096" y="32737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7" name="Shape 5417"/>
          <p:cNvSpPr/>
          <p:nvPr/>
        </p:nvSpPr>
        <p:spPr>
          <a:xfrm>
            <a:off x="2406096" y="33939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8" name="Shape 5418"/>
          <p:cNvSpPr/>
          <p:nvPr/>
        </p:nvSpPr>
        <p:spPr>
          <a:xfrm>
            <a:off x="2522847" y="31601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9" name="Shape 5419"/>
          <p:cNvSpPr/>
          <p:nvPr/>
        </p:nvSpPr>
        <p:spPr>
          <a:xfrm>
            <a:off x="2642843" y="316018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0" name="Shape 5420"/>
          <p:cNvSpPr/>
          <p:nvPr/>
        </p:nvSpPr>
        <p:spPr>
          <a:xfrm>
            <a:off x="2522847" y="327264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1" name="Shape 5421"/>
          <p:cNvSpPr/>
          <p:nvPr/>
        </p:nvSpPr>
        <p:spPr>
          <a:xfrm>
            <a:off x="2522847" y="339289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2" name="Shape 5422"/>
          <p:cNvSpPr/>
          <p:nvPr/>
        </p:nvSpPr>
        <p:spPr>
          <a:xfrm>
            <a:off x="2642843" y="32726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3" name="Shape 5423"/>
          <p:cNvSpPr/>
          <p:nvPr/>
        </p:nvSpPr>
        <p:spPr>
          <a:xfrm>
            <a:off x="2642843" y="339289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4" name="Shape 5424"/>
          <p:cNvSpPr/>
          <p:nvPr/>
        </p:nvSpPr>
        <p:spPr>
          <a:xfrm>
            <a:off x="2815766" y="316018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5" name="Shape 5425"/>
          <p:cNvSpPr/>
          <p:nvPr/>
        </p:nvSpPr>
        <p:spPr>
          <a:xfrm>
            <a:off x="2815766" y="32776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6" name="Shape 5426"/>
          <p:cNvSpPr/>
          <p:nvPr/>
        </p:nvSpPr>
        <p:spPr>
          <a:xfrm>
            <a:off x="2815766" y="339794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7" name="Shape 5427"/>
          <p:cNvSpPr/>
          <p:nvPr/>
        </p:nvSpPr>
        <p:spPr>
          <a:xfrm>
            <a:off x="2932601" y="315909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8" name="Shape 5428"/>
          <p:cNvSpPr/>
          <p:nvPr/>
        </p:nvSpPr>
        <p:spPr>
          <a:xfrm>
            <a:off x="3052596" y="315909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9" name="Shape 5429"/>
          <p:cNvSpPr/>
          <p:nvPr/>
        </p:nvSpPr>
        <p:spPr>
          <a:xfrm>
            <a:off x="2932601" y="327660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0" name="Shape 5430"/>
          <p:cNvSpPr/>
          <p:nvPr/>
        </p:nvSpPr>
        <p:spPr>
          <a:xfrm>
            <a:off x="2932601" y="339685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1" name="Shape 5431"/>
          <p:cNvSpPr/>
          <p:nvPr/>
        </p:nvSpPr>
        <p:spPr>
          <a:xfrm>
            <a:off x="3052596" y="32766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2" name="Shape 5432"/>
          <p:cNvSpPr/>
          <p:nvPr/>
        </p:nvSpPr>
        <p:spPr>
          <a:xfrm>
            <a:off x="3052596" y="339685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3" name="Shape 5433"/>
          <p:cNvSpPr/>
          <p:nvPr/>
        </p:nvSpPr>
        <p:spPr>
          <a:xfrm>
            <a:off x="3281855" y="315513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4" name="Shape 5434"/>
          <p:cNvSpPr/>
          <p:nvPr/>
        </p:nvSpPr>
        <p:spPr>
          <a:xfrm>
            <a:off x="3281855" y="32726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5" name="Shape 5435"/>
          <p:cNvSpPr/>
          <p:nvPr/>
        </p:nvSpPr>
        <p:spPr>
          <a:xfrm>
            <a:off x="3281855" y="33928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6" name="Shape 5436"/>
          <p:cNvSpPr/>
          <p:nvPr/>
        </p:nvSpPr>
        <p:spPr>
          <a:xfrm>
            <a:off x="3398605" y="31540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7" name="Shape 5437"/>
          <p:cNvSpPr/>
          <p:nvPr/>
        </p:nvSpPr>
        <p:spPr>
          <a:xfrm>
            <a:off x="3518601" y="31540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8" name="Shape 5438"/>
          <p:cNvSpPr/>
          <p:nvPr/>
        </p:nvSpPr>
        <p:spPr>
          <a:xfrm>
            <a:off x="3398605" y="327155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9" name="Shape 5439"/>
          <p:cNvSpPr/>
          <p:nvPr/>
        </p:nvSpPr>
        <p:spPr>
          <a:xfrm>
            <a:off x="3398605" y="33918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0" name="Shape 5440"/>
          <p:cNvSpPr/>
          <p:nvPr/>
        </p:nvSpPr>
        <p:spPr>
          <a:xfrm>
            <a:off x="3518601" y="32715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1" name="Shape 5441"/>
          <p:cNvSpPr/>
          <p:nvPr/>
        </p:nvSpPr>
        <p:spPr>
          <a:xfrm>
            <a:off x="3518601" y="339180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2" name="Shape 5442"/>
          <p:cNvSpPr/>
          <p:nvPr/>
        </p:nvSpPr>
        <p:spPr>
          <a:xfrm>
            <a:off x="154847" y="193919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3" name="Shape 5443"/>
          <p:cNvSpPr/>
          <p:nvPr/>
        </p:nvSpPr>
        <p:spPr>
          <a:xfrm>
            <a:off x="154847" y="205710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4" name="Shape 5444"/>
          <p:cNvSpPr/>
          <p:nvPr/>
        </p:nvSpPr>
        <p:spPr>
          <a:xfrm>
            <a:off x="154847" y="21777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5" name="Shape 5445"/>
          <p:cNvSpPr/>
          <p:nvPr/>
        </p:nvSpPr>
        <p:spPr>
          <a:xfrm>
            <a:off x="271597" y="193810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6" name="Shape 5446"/>
          <p:cNvSpPr/>
          <p:nvPr/>
        </p:nvSpPr>
        <p:spPr>
          <a:xfrm>
            <a:off x="391594" y="19381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7" name="Shape 5447"/>
          <p:cNvSpPr/>
          <p:nvPr/>
        </p:nvSpPr>
        <p:spPr>
          <a:xfrm>
            <a:off x="271597" y="2056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8" name="Shape 5448"/>
          <p:cNvSpPr/>
          <p:nvPr/>
        </p:nvSpPr>
        <p:spPr>
          <a:xfrm>
            <a:off x="271597" y="21766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9" name="Shape 5449"/>
          <p:cNvSpPr/>
          <p:nvPr/>
        </p:nvSpPr>
        <p:spPr>
          <a:xfrm>
            <a:off x="391594" y="2056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0" name="Shape 5450"/>
          <p:cNvSpPr/>
          <p:nvPr/>
        </p:nvSpPr>
        <p:spPr>
          <a:xfrm>
            <a:off x="391594" y="21766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1" name="Shape 5451"/>
          <p:cNvSpPr/>
          <p:nvPr/>
        </p:nvSpPr>
        <p:spPr>
          <a:xfrm>
            <a:off x="618489" y="193919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2" name="Shape 5452"/>
          <p:cNvSpPr/>
          <p:nvPr/>
        </p:nvSpPr>
        <p:spPr>
          <a:xfrm>
            <a:off x="618489" y="205710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3" name="Shape 5453"/>
          <p:cNvSpPr/>
          <p:nvPr/>
        </p:nvSpPr>
        <p:spPr>
          <a:xfrm>
            <a:off x="618489" y="21777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4" name="Shape 5454"/>
          <p:cNvSpPr/>
          <p:nvPr/>
        </p:nvSpPr>
        <p:spPr>
          <a:xfrm>
            <a:off x="735239" y="193810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5" name="Shape 5455"/>
          <p:cNvSpPr/>
          <p:nvPr/>
        </p:nvSpPr>
        <p:spPr>
          <a:xfrm>
            <a:off x="855235" y="193810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6" name="Shape 5456"/>
          <p:cNvSpPr/>
          <p:nvPr/>
        </p:nvSpPr>
        <p:spPr>
          <a:xfrm>
            <a:off x="735239" y="2056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7" name="Shape 5457"/>
          <p:cNvSpPr/>
          <p:nvPr/>
        </p:nvSpPr>
        <p:spPr>
          <a:xfrm>
            <a:off x="735239" y="21766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8" name="Shape 5458"/>
          <p:cNvSpPr/>
          <p:nvPr/>
        </p:nvSpPr>
        <p:spPr>
          <a:xfrm>
            <a:off x="855235" y="2056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9" name="Shape 5459"/>
          <p:cNvSpPr/>
          <p:nvPr/>
        </p:nvSpPr>
        <p:spPr>
          <a:xfrm>
            <a:off x="855235" y="21766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0" name="Shape 5460"/>
          <p:cNvSpPr/>
          <p:nvPr/>
        </p:nvSpPr>
        <p:spPr>
          <a:xfrm>
            <a:off x="1062383" y="193919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1" name="Shape 5461"/>
          <p:cNvSpPr/>
          <p:nvPr/>
        </p:nvSpPr>
        <p:spPr>
          <a:xfrm>
            <a:off x="1062383" y="205710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2" name="Shape 5462"/>
          <p:cNvSpPr/>
          <p:nvPr/>
        </p:nvSpPr>
        <p:spPr>
          <a:xfrm>
            <a:off x="1062383" y="217777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3" name="Shape 5463"/>
          <p:cNvSpPr/>
          <p:nvPr/>
        </p:nvSpPr>
        <p:spPr>
          <a:xfrm>
            <a:off x="1179134" y="193810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4" name="Shape 5464"/>
          <p:cNvSpPr/>
          <p:nvPr/>
        </p:nvSpPr>
        <p:spPr>
          <a:xfrm>
            <a:off x="1299129" y="19381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5" name="Shape 5465"/>
          <p:cNvSpPr/>
          <p:nvPr/>
        </p:nvSpPr>
        <p:spPr>
          <a:xfrm>
            <a:off x="1179134" y="205601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6" name="Shape 5466"/>
          <p:cNvSpPr/>
          <p:nvPr/>
        </p:nvSpPr>
        <p:spPr>
          <a:xfrm>
            <a:off x="1179134" y="21766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7" name="Shape 5467"/>
          <p:cNvSpPr/>
          <p:nvPr/>
        </p:nvSpPr>
        <p:spPr>
          <a:xfrm>
            <a:off x="1299129" y="205601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8" name="Shape 5468"/>
          <p:cNvSpPr/>
          <p:nvPr/>
        </p:nvSpPr>
        <p:spPr>
          <a:xfrm>
            <a:off x="1299129" y="217667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9" name="Shape 5469"/>
          <p:cNvSpPr/>
          <p:nvPr/>
        </p:nvSpPr>
        <p:spPr>
          <a:xfrm>
            <a:off x="1518482" y="194147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0" name="Shape 5470"/>
          <p:cNvSpPr/>
          <p:nvPr/>
        </p:nvSpPr>
        <p:spPr>
          <a:xfrm>
            <a:off x="1518482" y="205393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1" name="Shape 5471"/>
          <p:cNvSpPr/>
          <p:nvPr/>
        </p:nvSpPr>
        <p:spPr>
          <a:xfrm>
            <a:off x="1518482" y="21741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2" name="Shape 5472"/>
          <p:cNvSpPr/>
          <p:nvPr/>
        </p:nvSpPr>
        <p:spPr>
          <a:xfrm>
            <a:off x="1635232" y="194038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3" name="Shape 5473"/>
          <p:cNvSpPr/>
          <p:nvPr/>
        </p:nvSpPr>
        <p:spPr>
          <a:xfrm>
            <a:off x="1755228" y="19403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4" name="Shape 5474"/>
          <p:cNvSpPr/>
          <p:nvPr/>
        </p:nvSpPr>
        <p:spPr>
          <a:xfrm>
            <a:off x="1635232" y="205284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5" name="Shape 5475"/>
          <p:cNvSpPr/>
          <p:nvPr/>
        </p:nvSpPr>
        <p:spPr>
          <a:xfrm>
            <a:off x="1635232" y="217309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6" name="Shape 5476"/>
          <p:cNvSpPr/>
          <p:nvPr/>
        </p:nvSpPr>
        <p:spPr>
          <a:xfrm>
            <a:off x="1755228" y="20528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7" name="Shape 5477"/>
          <p:cNvSpPr/>
          <p:nvPr/>
        </p:nvSpPr>
        <p:spPr>
          <a:xfrm>
            <a:off x="1755228" y="217309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8" name="Shape 5478"/>
          <p:cNvSpPr/>
          <p:nvPr/>
        </p:nvSpPr>
        <p:spPr>
          <a:xfrm>
            <a:off x="1962376" y="194038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9" name="Shape 5479"/>
          <p:cNvSpPr/>
          <p:nvPr/>
        </p:nvSpPr>
        <p:spPr>
          <a:xfrm>
            <a:off x="1962376" y="20579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0" name="Shape 5480"/>
          <p:cNvSpPr/>
          <p:nvPr/>
        </p:nvSpPr>
        <p:spPr>
          <a:xfrm>
            <a:off x="1962376" y="21781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1" name="Shape 5481"/>
          <p:cNvSpPr/>
          <p:nvPr/>
        </p:nvSpPr>
        <p:spPr>
          <a:xfrm>
            <a:off x="2079127" y="19393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2" name="Shape 5482"/>
          <p:cNvSpPr/>
          <p:nvPr/>
        </p:nvSpPr>
        <p:spPr>
          <a:xfrm>
            <a:off x="2199122" y="193930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3" name="Shape 5483"/>
          <p:cNvSpPr/>
          <p:nvPr/>
        </p:nvSpPr>
        <p:spPr>
          <a:xfrm>
            <a:off x="2079127" y="20568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4" name="Shape 5484"/>
          <p:cNvSpPr/>
          <p:nvPr/>
        </p:nvSpPr>
        <p:spPr>
          <a:xfrm>
            <a:off x="2079127" y="21770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5" name="Shape 5485"/>
          <p:cNvSpPr/>
          <p:nvPr/>
        </p:nvSpPr>
        <p:spPr>
          <a:xfrm>
            <a:off x="2199122" y="20568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6" name="Shape 5486"/>
          <p:cNvSpPr/>
          <p:nvPr/>
        </p:nvSpPr>
        <p:spPr>
          <a:xfrm>
            <a:off x="2199122" y="21770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7" name="Shape 5487"/>
          <p:cNvSpPr/>
          <p:nvPr/>
        </p:nvSpPr>
        <p:spPr>
          <a:xfrm>
            <a:off x="2406096" y="193534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8" name="Shape 5488"/>
          <p:cNvSpPr/>
          <p:nvPr/>
        </p:nvSpPr>
        <p:spPr>
          <a:xfrm>
            <a:off x="2406096" y="205285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9" name="Shape 5489"/>
          <p:cNvSpPr/>
          <p:nvPr/>
        </p:nvSpPr>
        <p:spPr>
          <a:xfrm>
            <a:off x="2406096" y="217310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0" name="Shape 5490"/>
          <p:cNvSpPr/>
          <p:nvPr/>
        </p:nvSpPr>
        <p:spPr>
          <a:xfrm>
            <a:off x="2522847" y="19342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1" name="Shape 5491"/>
          <p:cNvSpPr/>
          <p:nvPr/>
        </p:nvSpPr>
        <p:spPr>
          <a:xfrm>
            <a:off x="2642843" y="193425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2" name="Shape 5492"/>
          <p:cNvSpPr/>
          <p:nvPr/>
        </p:nvSpPr>
        <p:spPr>
          <a:xfrm>
            <a:off x="2522847" y="205176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3" name="Shape 5493"/>
          <p:cNvSpPr/>
          <p:nvPr/>
        </p:nvSpPr>
        <p:spPr>
          <a:xfrm>
            <a:off x="2522847" y="2172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4" name="Shape 5494"/>
          <p:cNvSpPr/>
          <p:nvPr/>
        </p:nvSpPr>
        <p:spPr>
          <a:xfrm>
            <a:off x="2642843" y="205176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5" name="Shape 5495"/>
          <p:cNvSpPr/>
          <p:nvPr/>
        </p:nvSpPr>
        <p:spPr>
          <a:xfrm>
            <a:off x="2642843" y="2172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6" name="Shape 5496"/>
          <p:cNvSpPr/>
          <p:nvPr/>
        </p:nvSpPr>
        <p:spPr>
          <a:xfrm>
            <a:off x="2815766" y="193689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7" name="Shape 5497"/>
          <p:cNvSpPr/>
          <p:nvPr/>
        </p:nvSpPr>
        <p:spPr>
          <a:xfrm>
            <a:off x="2815766" y="205389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8" name="Shape 5498"/>
          <p:cNvSpPr/>
          <p:nvPr/>
        </p:nvSpPr>
        <p:spPr>
          <a:xfrm>
            <a:off x="2815766" y="217361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9" name="Shape 5499"/>
          <p:cNvSpPr/>
          <p:nvPr/>
        </p:nvSpPr>
        <p:spPr>
          <a:xfrm>
            <a:off x="2932601" y="19358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0" name="Shape 5500"/>
          <p:cNvSpPr/>
          <p:nvPr/>
        </p:nvSpPr>
        <p:spPr>
          <a:xfrm>
            <a:off x="3052596" y="193581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1" name="Shape 5501"/>
          <p:cNvSpPr/>
          <p:nvPr/>
        </p:nvSpPr>
        <p:spPr>
          <a:xfrm>
            <a:off x="2932601" y="205281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2" name="Shape 5502"/>
          <p:cNvSpPr/>
          <p:nvPr/>
        </p:nvSpPr>
        <p:spPr>
          <a:xfrm>
            <a:off x="2932601" y="21725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3" name="Shape 5503"/>
          <p:cNvSpPr/>
          <p:nvPr/>
        </p:nvSpPr>
        <p:spPr>
          <a:xfrm>
            <a:off x="3052596" y="205281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4" name="Shape 5504"/>
          <p:cNvSpPr/>
          <p:nvPr/>
        </p:nvSpPr>
        <p:spPr>
          <a:xfrm>
            <a:off x="3052596" y="217253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5" name="Shape 5505"/>
          <p:cNvSpPr/>
          <p:nvPr/>
        </p:nvSpPr>
        <p:spPr>
          <a:xfrm>
            <a:off x="3281855" y="194192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6" name="Shape 5506"/>
          <p:cNvSpPr/>
          <p:nvPr/>
        </p:nvSpPr>
        <p:spPr>
          <a:xfrm>
            <a:off x="3281855" y="205892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7" name="Shape 5507"/>
          <p:cNvSpPr/>
          <p:nvPr/>
        </p:nvSpPr>
        <p:spPr>
          <a:xfrm>
            <a:off x="3281855" y="217864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8" name="Shape 5508"/>
          <p:cNvSpPr/>
          <p:nvPr/>
        </p:nvSpPr>
        <p:spPr>
          <a:xfrm>
            <a:off x="3398605" y="194084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9" name="Shape 5509"/>
          <p:cNvSpPr/>
          <p:nvPr/>
        </p:nvSpPr>
        <p:spPr>
          <a:xfrm>
            <a:off x="3518601" y="194084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0" name="Shape 5510"/>
          <p:cNvSpPr/>
          <p:nvPr/>
        </p:nvSpPr>
        <p:spPr>
          <a:xfrm>
            <a:off x="3398605" y="205783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1" name="Shape 5511"/>
          <p:cNvSpPr/>
          <p:nvPr/>
        </p:nvSpPr>
        <p:spPr>
          <a:xfrm>
            <a:off x="3398605" y="217756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2" name="Shape 5512"/>
          <p:cNvSpPr/>
          <p:nvPr/>
        </p:nvSpPr>
        <p:spPr>
          <a:xfrm>
            <a:off x="3518601" y="20578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3" name="Shape 5513"/>
          <p:cNvSpPr/>
          <p:nvPr/>
        </p:nvSpPr>
        <p:spPr>
          <a:xfrm>
            <a:off x="3518601" y="217756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4" name="Shape 5514"/>
          <p:cNvSpPr/>
          <p:nvPr/>
        </p:nvSpPr>
        <p:spPr>
          <a:xfrm>
            <a:off x="3725749" y="193689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5" name="Shape 5515"/>
          <p:cNvSpPr/>
          <p:nvPr/>
        </p:nvSpPr>
        <p:spPr>
          <a:xfrm>
            <a:off x="3725749" y="205389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6" name="Shape 5516"/>
          <p:cNvSpPr/>
          <p:nvPr/>
        </p:nvSpPr>
        <p:spPr>
          <a:xfrm>
            <a:off x="3725749" y="217361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7" name="Shape 5517"/>
          <p:cNvSpPr/>
          <p:nvPr/>
        </p:nvSpPr>
        <p:spPr>
          <a:xfrm>
            <a:off x="3842499" y="19358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8" name="Shape 5518"/>
          <p:cNvSpPr/>
          <p:nvPr/>
        </p:nvSpPr>
        <p:spPr>
          <a:xfrm>
            <a:off x="3962495" y="19358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9" name="Shape 5519"/>
          <p:cNvSpPr/>
          <p:nvPr/>
        </p:nvSpPr>
        <p:spPr>
          <a:xfrm>
            <a:off x="3842499" y="205281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0" name="Shape 5520"/>
          <p:cNvSpPr/>
          <p:nvPr/>
        </p:nvSpPr>
        <p:spPr>
          <a:xfrm>
            <a:off x="3842499" y="21725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1" name="Shape 5521"/>
          <p:cNvSpPr/>
          <p:nvPr/>
        </p:nvSpPr>
        <p:spPr>
          <a:xfrm>
            <a:off x="3962495" y="205281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2" name="Shape 5522"/>
          <p:cNvSpPr/>
          <p:nvPr/>
        </p:nvSpPr>
        <p:spPr>
          <a:xfrm>
            <a:off x="3962495" y="217253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3" name="Shape 5523"/>
          <p:cNvSpPr/>
          <p:nvPr/>
        </p:nvSpPr>
        <p:spPr>
          <a:xfrm>
            <a:off x="616042" y="2333136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4" name="Shape 5524"/>
          <p:cNvSpPr/>
          <p:nvPr/>
        </p:nvSpPr>
        <p:spPr>
          <a:xfrm>
            <a:off x="616042" y="245105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5" name="Shape 5525"/>
          <p:cNvSpPr/>
          <p:nvPr/>
        </p:nvSpPr>
        <p:spPr>
          <a:xfrm>
            <a:off x="616042" y="257171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6" name="Shape 5526"/>
          <p:cNvSpPr/>
          <p:nvPr/>
        </p:nvSpPr>
        <p:spPr>
          <a:xfrm>
            <a:off x="732793" y="233204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7" name="Shape 5527"/>
          <p:cNvSpPr/>
          <p:nvPr/>
        </p:nvSpPr>
        <p:spPr>
          <a:xfrm>
            <a:off x="852788" y="233204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8" name="Shape 5528"/>
          <p:cNvSpPr/>
          <p:nvPr/>
        </p:nvSpPr>
        <p:spPr>
          <a:xfrm>
            <a:off x="732793" y="244995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9" name="Shape 5529"/>
          <p:cNvSpPr/>
          <p:nvPr/>
        </p:nvSpPr>
        <p:spPr>
          <a:xfrm>
            <a:off x="732793" y="257062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0" name="Shape 5530"/>
          <p:cNvSpPr/>
          <p:nvPr/>
        </p:nvSpPr>
        <p:spPr>
          <a:xfrm>
            <a:off x="852788" y="244995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1" name="Shape 5531"/>
          <p:cNvSpPr/>
          <p:nvPr/>
        </p:nvSpPr>
        <p:spPr>
          <a:xfrm>
            <a:off x="852788" y="257062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2" name="Shape 5532"/>
          <p:cNvSpPr/>
          <p:nvPr/>
        </p:nvSpPr>
        <p:spPr>
          <a:xfrm>
            <a:off x="152400" y="2333136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3" name="Shape 5533"/>
          <p:cNvSpPr/>
          <p:nvPr/>
        </p:nvSpPr>
        <p:spPr>
          <a:xfrm>
            <a:off x="152400" y="245105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4" name="Shape 5534"/>
          <p:cNvSpPr/>
          <p:nvPr/>
        </p:nvSpPr>
        <p:spPr>
          <a:xfrm>
            <a:off x="152400" y="257171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5" name="Shape 5535"/>
          <p:cNvSpPr/>
          <p:nvPr/>
        </p:nvSpPr>
        <p:spPr>
          <a:xfrm>
            <a:off x="269151" y="233204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6" name="Shape 5536"/>
          <p:cNvSpPr/>
          <p:nvPr/>
        </p:nvSpPr>
        <p:spPr>
          <a:xfrm>
            <a:off x="389147" y="233204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7" name="Shape 5537"/>
          <p:cNvSpPr/>
          <p:nvPr/>
        </p:nvSpPr>
        <p:spPr>
          <a:xfrm>
            <a:off x="269151" y="2449959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8" name="Shape 5538"/>
          <p:cNvSpPr/>
          <p:nvPr/>
        </p:nvSpPr>
        <p:spPr>
          <a:xfrm>
            <a:off x="269151" y="2570621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9" name="Shape 5539"/>
          <p:cNvSpPr/>
          <p:nvPr/>
        </p:nvSpPr>
        <p:spPr>
          <a:xfrm>
            <a:off x="389147" y="2449959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0" name="Shape 5540"/>
          <p:cNvSpPr/>
          <p:nvPr/>
        </p:nvSpPr>
        <p:spPr>
          <a:xfrm>
            <a:off x="389147" y="257062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1" name="Shape 5541"/>
          <p:cNvSpPr/>
          <p:nvPr/>
        </p:nvSpPr>
        <p:spPr>
          <a:xfrm>
            <a:off x="1062383" y="234976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2" name="Shape 5542"/>
          <p:cNvSpPr/>
          <p:nvPr/>
        </p:nvSpPr>
        <p:spPr>
          <a:xfrm>
            <a:off x="1062383" y="246768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3" name="Shape 5543"/>
          <p:cNvSpPr/>
          <p:nvPr/>
        </p:nvSpPr>
        <p:spPr>
          <a:xfrm>
            <a:off x="1062383" y="25883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4" name="Shape 5544"/>
          <p:cNvSpPr/>
          <p:nvPr/>
        </p:nvSpPr>
        <p:spPr>
          <a:xfrm>
            <a:off x="1179134" y="23486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5" name="Shape 5545"/>
          <p:cNvSpPr/>
          <p:nvPr/>
        </p:nvSpPr>
        <p:spPr>
          <a:xfrm>
            <a:off x="1299129" y="23486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6" name="Shape 5546"/>
          <p:cNvSpPr/>
          <p:nvPr/>
        </p:nvSpPr>
        <p:spPr>
          <a:xfrm>
            <a:off x="1179134" y="24665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7" name="Shape 5547"/>
          <p:cNvSpPr/>
          <p:nvPr/>
        </p:nvSpPr>
        <p:spPr>
          <a:xfrm>
            <a:off x="1179134" y="25872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8" name="Shape 5548"/>
          <p:cNvSpPr/>
          <p:nvPr/>
        </p:nvSpPr>
        <p:spPr>
          <a:xfrm>
            <a:off x="1299129" y="246659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9" name="Shape 5549"/>
          <p:cNvSpPr/>
          <p:nvPr/>
        </p:nvSpPr>
        <p:spPr>
          <a:xfrm>
            <a:off x="1299129" y="258725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0" name="Shape 5550"/>
          <p:cNvSpPr/>
          <p:nvPr/>
        </p:nvSpPr>
        <p:spPr>
          <a:xfrm>
            <a:off x="1518307" y="234976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1" name="Shape 5551"/>
          <p:cNvSpPr/>
          <p:nvPr/>
        </p:nvSpPr>
        <p:spPr>
          <a:xfrm>
            <a:off x="1518307" y="246768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2" name="Shape 5552"/>
          <p:cNvSpPr/>
          <p:nvPr/>
        </p:nvSpPr>
        <p:spPr>
          <a:xfrm>
            <a:off x="1518307" y="258834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3" name="Shape 5553"/>
          <p:cNvSpPr/>
          <p:nvPr/>
        </p:nvSpPr>
        <p:spPr>
          <a:xfrm>
            <a:off x="1635057" y="23486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4" name="Shape 5554"/>
          <p:cNvSpPr/>
          <p:nvPr/>
        </p:nvSpPr>
        <p:spPr>
          <a:xfrm>
            <a:off x="1755053" y="23486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5" name="Shape 5555"/>
          <p:cNvSpPr/>
          <p:nvPr/>
        </p:nvSpPr>
        <p:spPr>
          <a:xfrm>
            <a:off x="1635057" y="24665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6" name="Shape 5556"/>
          <p:cNvSpPr/>
          <p:nvPr/>
        </p:nvSpPr>
        <p:spPr>
          <a:xfrm>
            <a:off x="1635057" y="25872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7" name="Shape 5557"/>
          <p:cNvSpPr/>
          <p:nvPr/>
        </p:nvSpPr>
        <p:spPr>
          <a:xfrm>
            <a:off x="1755053" y="24665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8" name="Shape 5558"/>
          <p:cNvSpPr/>
          <p:nvPr/>
        </p:nvSpPr>
        <p:spPr>
          <a:xfrm>
            <a:off x="1755053" y="25872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9" name="Shape 5559"/>
          <p:cNvSpPr/>
          <p:nvPr/>
        </p:nvSpPr>
        <p:spPr>
          <a:xfrm>
            <a:off x="1962202" y="234976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0" name="Shape 5560"/>
          <p:cNvSpPr/>
          <p:nvPr/>
        </p:nvSpPr>
        <p:spPr>
          <a:xfrm>
            <a:off x="1962202" y="246768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1" name="Shape 5561"/>
          <p:cNvSpPr/>
          <p:nvPr/>
        </p:nvSpPr>
        <p:spPr>
          <a:xfrm>
            <a:off x="1962202" y="258834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2" name="Shape 5562"/>
          <p:cNvSpPr/>
          <p:nvPr/>
        </p:nvSpPr>
        <p:spPr>
          <a:xfrm>
            <a:off x="2078952" y="23486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3" name="Shape 5563"/>
          <p:cNvSpPr/>
          <p:nvPr/>
        </p:nvSpPr>
        <p:spPr>
          <a:xfrm>
            <a:off x="2198948" y="23486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4" name="Shape 5564"/>
          <p:cNvSpPr/>
          <p:nvPr/>
        </p:nvSpPr>
        <p:spPr>
          <a:xfrm>
            <a:off x="2078952" y="24665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5" name="Shape 5565"/>
          <p:cNvSpPr/>
          <p:nvPr/>
        </p:nvSpPr>
        <p:spPr>
          <a:xfrm>
            <a:off x="2078952" y="2587253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6" name="Shape 5566"/>
          <p:cNvSpPr/>
          <p:nvPr/>
        </p:nvSpPr>
        <p:spPr>
          <a:xfrm>
            <a:off x="2198948" y="246659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7" name="Shape 5567"/>
          <p:cNvSpPr/>
          <p:nvPr/>
        </p:nvSpPr>
        <p:spPr>
          <a:xfrm>
            <a:off x="2198948" y="25872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8" name="Shape 5568"/>
          <p:cNvSpPr/>
          <p:nvPr/>
        </p:nvSpPr>
        <p:spPr>
          <a:xfrm>
            <a:off x="2406096" y="235204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9" name="Shape 5569"/>
          <p:cNvSpPr/>
          <p:nvPr/>
        </p:nvSpPr>
        <p:spPr>
          <a:xfrm>
            <a:off x="2406096" y="246450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0" name="Shape 5570"/>
          <p:cNvSpPr/>
          <p:nvPr/>
        </p:nvSpPr>
        <p:spPr>
          <a:xfrm>
            <a:off x="2406096" y="258475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1" name="Shape 5571"/>
          <p:cNvSpPr/>
          <p:nvPr/>
        </p:nvSpPr>
        <p:spPr>
          <a:xfrm>
            <a:off x="2522847" y="23509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2" name="Shape 5572"/>
          <p:cNvSpPr/>
          <p:nvPr/>
        </p:nvSpPr>
        <p:spPr>
          <a:xfrm>
            <a:off x="2642843" y="23509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3" name="Shape 5573"/>
          <p:cNvSpPr/>
          <p:nvPr/>
        </p:nvSpPr>
        <p:spPr>
          <a:xfrm>
            <a:off x="2522847" y="24634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4" name="Shape 5574"/>
          <p:cNvSpPr/>
          <p:nvPr/>
        </p:nvSpPr>
        <p:spPr>
          <a:xfrm>
            <a:off x="2522847" y="258367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5" name="Shape 5575"/>
          <p:cNvSpPr/>
          <p:nvPr/>
        </p:nvSpPr>
        <p:spPr>
          <a:xfrm>
            <a:off x="2642843" y="24634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6" name="Shape 5576"/>
          <p:cNvSpPr/>
          <p:nvPr/>
        </p:nvSpPr>
        <p:spPr>
          <a:xfrm>
            <a:off x="2642843" y="258367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7" name="Shape 5577"/>
          <p:cNvSpPr/>
          <p:nvPr/>
        </p:nvSpPr>
        <p:spPr>
          <a:xfrm>
            <a:off x="2815766" y="235096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8" name="Shape 5578"/>
          <p:cNvSpPr/>
          <p:nvPr/>
        </p:nvSpPr>
        <p:spPr>
          <a:xfrm>
            <a:off x="2815766" y="246847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9" name="Shape 5579"/>
          <p:cNvSpPr/>
          <p:nvPr/>
        </p:nvSpPr>
        <p:spPr>
          <a:xfrm>
            <a:off x="2815766" y="25887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0" name="Shape 5580"/>
          <p:cNvSpPr/>
          <p:nvPr/>
        </p:nvSpPr>
        <p:spPr>
          <a:xfrm>
            <a:off x="2932601" y="234987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1" name="Shape 5581"/>
          <p:cNvSpPr/>
          <p:nvPr/>
        </p:nvSpPr>
        <p:spPr>
          <a:xfrm>
            <a:off x="3052596" y="234987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2" name="Shape 5582"/>
          <p:cNvSpPr/>
          <p:nvPr/>
        </p:nvSpPr>
        <p:spPr>
          <a:xfrm>
            <a:off x="2932601" y="24673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3" name="Shape 5583"/>
          <p:cNvSpPr/>
          <p:nvPr/>
        </p:nvSpPr>
        <p:spPr>
          <a:xfrm>
            <a:off x="2932601" y="258763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4" name="Shape 5584"/>
          <p:cNvSpPr/>
          <p:nvPr/>
        </p:nvSpPr>
        <p:spPr>
          <a:xfrm>
            <a:off x="3052596" y="24673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5" name="Shape 5585"/>
          <p:cNvSpPr/>
          <p:nvPr/>
        </p:nvSpPr>
        <p:spPr>
          <a:xfrm>
            <a:off x="3052596" y="25876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6" name="Shape 5586"/>
          <p:cNvSpPr/>
          <p:nvPr/>
        </p:nvSpPr>
        <p:spPr>
          <a:xfrm>
            <a:off x="3281855" y="234591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7" name="Shape 5587"/>
          <p:cNvSpPr/>
          <p:nvPr/>
        </p:nvSpPr>
        <p:spPr>
          <a:xfrm>
            <a:off x="3281855" y="246342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8" name="Shape 5588"/>
          <p:cNvSpPr/>
          <p:nvPr/>
        </p:nvSpPr>
        <p:spPr>
          <a:xfrm>
            <a:off x="3281855" y="258367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9" name="Shape 5589"/>
          <p:cNvSpPr/>
          <p:nvPr/>
        </p:nvSpPr>
        <p:spPr>
          <a:xfrm>
            <a:off x="3398605" y="23448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0" name="Shape 5590"/>
          <p:cNvSpPr/>
          <p:nvPr/>
        </p:nvSpPr>
        <p:spPr>
          <a:xfrm>
            <a:off x="3518601" y="234482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1" name="Shape 5591"/>
          <p:cNvSpPr/>
          <p:nvPr/>
        </p:nvSpPr>
        <p:spPr>
          <a:xfrm>
            <a:off x="3398605" y="24623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2" name="Shape 5592"/>
          <p:cNvSpPr/>
          <p:nvPr/>
        </p:nvSpPr>
        <p:spPr>
          <a:xfrm>
            <a:off x="3398605" y="258258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3" name="Shape 5593"/>
          <p:cNvSpPr/>
          <p:nvPr/>
        </p:nvSpPr>
        <p:spPr>
          <a:xfrm>
            <a:off x="3518601" y="24623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4" name="Shape 5594"/>
          <p:cNvSpPr/>
          <p:nvPr/>
        </p:nvSpPr>
        <p:spPr>
          <a:xfrm>
            <a:off x="3518601" y="258258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5" name="Shape 5595"/>
          <p:cNvSpPr/>
          <p:nvPr/>
        </p:nvSpPr>
        <p:spPr>
          <a:xfrm>
            <a:off x="3725749" y="234747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6" name="Shape 5596"/>
          <p:cNvSpPr/>
          <p:nvPr/>
        </p:nvSpPr>
        <p:spPr>
          <a:xfrm>
            <a:off x="3725749" y="246446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7" name="Shape 5597"/>
          <p:cNvSpPr/>
          <p:nvPr/>
        </p:nvSpPr>
        <p:spPr>
          <a:xfrm>
            <a:off x="3725749" y="258419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8" name="Shape 5598"/>
          <p:cNvSpPr/>
          <p:nvPr/>
        </p:nvSpPr>
        <p:spPr>
          <a:xfrm>
            <a:off x="3842499" y="23463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9" name="Shape 5599"/>
          <p:cNvSpPr/>
          <p:nvPr/>
        </p:nvSpPr>
        <p:spPr>
          <a:xfrm>
            <a:off x="3962495" y="234638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0" name="Shape 5600"/>
          <p:cNvSpPr/>
          <p:nvPr/>
        </p:nvSpPr>
        <p:spPr>
          <a:xfrm>
            <a:off x="3842499" y="24633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1" name="Shape 5601"/>
          <p:cNvSpPr/>
          <p:nvPr/>
        </p:nvSpPr>
        <p:spPr>
          <a:xfrm>
            <a:off x="3842499" y="258310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2" name="Shape 5602"/>
          <p:cNvSpPr/>
          <p:nvPr/>
        </p:nvSpPr>
        <p:spPr>
          <a:xfrm>
            <a:off x="3962495" y="246338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3" name="Shape 5603"/>
          <p:cNvSpPr/>
          <p:nvPr/>
        </p:nvSpPr>
        <p:spPr>
          <a:xfrm>
            <a:off x="3962495" y="258310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4" name="Shape 5604"/>
          <p:cNvSpPr/>
          <p:nvPr/>
        </p:nvSpPr>
        <p:spPr>
          <a:xfrm>
            <a:off x="154847" y="440860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5" name="Shape 5605"/>
          <p:cNvSpPr/>
          <p:nvPr/>
        </p:nvSpPr>
        <p:spPr>
          <a:xfrm>
            <a:off x="154847" y="45265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6" name="Shape 5606"/>
          <p:cNvSpPr/>
          <p:nvPr/>
        </p:nvSpPr>
        <p:spPr>
          <a:xfrm>
            <a:off x="154847" y="464717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7" name="Shape 5607"/>
          <p:cNvSpPr/>
          <p:nvPr/>
        </p:nvSpPr>
        <p:spPr>
          <a:xfrm>
            <a:off x="271597" y="44075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8" name="Shape 5608"/>
          <p:cNvSpPr/>
          <p:nvPr/>
        </p:nvSpPr>
        <p:spPr>
          <a:xfrm>
            <a:off x="391594" y="44075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9" name="Shape 5609"/>
          <p:cNvSpPr/>
          <p:nvPr/>
        </p:nvSpPr>
        <p:spPr>
          <a:xfrm>
            <a:off x="271597" y="45254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0" name="Shape 5610"/>
          <p:cNvSpPr/>
          <p:nvPr/>
        </p:nvSpPr>
        <p:spPr>
          <a:xfrm>
            <a:off x="271597" y="46460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1" name="Shape 5611"/>
          <p:cNvSpPr/>
          <p:nvPr/>
        </p:nvSpPr>
        <p:spPr>
          <a:xfrm>
            <a:off x="391594" y="45254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2" name="Shape 5612"/>
          <p:cNvSpPr/>
          <p:nvPr/>
        </p:nvSpPr>
        <p:spPr>
          <a:xfrm>
            <a:off x="391594" y="46460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3" name="Shape 5613"/>
          <p:cNvSpPr/>
          <p:nvPr/>
        </p:nvSpPr>
        <p:spPr>
          <a:xfrm>
            <a:off x="618489" y="440860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4" name="Shape 5614"/>
          <p:cNvSpPr/>
          <p:nvPr/>
        </p:nvSpPr>
        <p:spPr>
          <a:xfrm>
            <a:off x="618489" y="45265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5" name="Shape 5615"/>
          <p:cNvSpPr/>
          <p:nvPr/>
        </p:nvSpPr>
        <p:spPr>
          <a:xfrm>
            <a:off x="618489" y="464717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6" name="Shape 5616"/>
          <p:cNvSpPr/>
          <p:nvPr/>
        </p:nvSpPr>
        <p:spPr>
          <a:xfrm>
            <a:off x="735239" y="44075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7" name="Shape 5617"/>
          <p:cNvSpPr/>
          <p:nvPr/>
        </p:nvSpPr>
        <p:spPr>
          <a:xfrm>
            <a:off x="855235" y="44075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8" name="Shape 5618"/>
          <p:cNvSpPr/>
          <p:nvPr/>
        </p:nvSpPr>
        <p:spPr>
          <a:xfrm>
            <a:off x="735239" y="45254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9" name="Shape 5619"/>
          <p:cNvSpPr/>
          <p:nvPr/>
        </p:nvSpPr>
        <p:spPr>
          <a:xfrm>
            <a:off x="735239" y="46460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0" name="Shape 5620"/>
          <p:cNvSpPr/>
          <p:nvPr/>
        </p:nvSpPr>
        <p:spPr>
          <a:xfrm>
            <a:off x="855235" y="45254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1" name="Shape 5621"/>
          <p:cNvSpPr/>
          <p:nvPr/>
        </p:nvSpPr>
        <p:spPr>
          <a:xfrm>
            <a:off x="855235" y="46460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2" name="Shape 5622"/>
          <p:cNvSpPr/>
          <p:nvPr/>
        </p:nvSpPr>
        <p:spPr>
          <a:xfrm>
            <a:off x="1062383" y="440860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3" name="Shape 5623"/>
          <p:cNvSpPr/>
          <p:nvPr/>
        </p:nvSpPr>
        <p:spPr>
          <a:xfrm>
            <a:off x="1062383" y="452651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4" name="Shape 5624"/>
          <p:cNvSpPr/>
          <p:nvPr/>
        </p:nvSpPr>
        <p:spPr>
          <a:xfrm>
            <a:off x="1062383" y="464717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5" name="Shape 5625"/>
          <p:cNvSpPr/>
          <p:nvPr/>
        </p:nvSpPr>
        <p:spPr>
          <a:xfrm>
            <a:off x="1179134" y="440751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6" name="Shape 5626"/>
          <p:cNvSpPr/>
          <p:nvPr/>
        </p:nvSpPr>
        <p:spPr>
          <a:xfrm>
            <a:off x="1299129" y="44075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7" name="Shape 5627"/>
          <p:cNvSpPr/>
          <p:nvPr/>
        </p:nvSpPr>
        <p:spPr>
          <a:xfrm>
            <a:off x="1179134" y="452542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8" name="Shape 5628"/>
          <p:cNvSpPr/>
          <p:nvPr/>
        </p:nvSpPr>
        <p:spPr>
          <a:xfrm>
            <a:off x="1179134" y="46460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9" name="Shape 5629"/>
          <p:cNvSpPr/>
          <p:nvPr/>
        </p:nvSpPr>
        <p:spPr>
          <a:xfrm>
            <a:off x="1299129" y="452542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0" name="Shape 5630"/>
          <p:cNvSpPr/>
          <p:nvPr/>
        </p:nvSpPr>
        <p:spPr>
          <a:xfrm>
            <a:off x="1299129" y="464608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1" name="Shape 5631"/>
          <p:cNvSpPr/>
          <p:nvPr/>
        </p:nvSpPr>
        <p:spPr>
          <a:xfrm>
            <a:off x="1518482" y="441088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2" name="Shape 5632"/>
          <p:cNvSpPr/>
          <p:nvPr/>
        </p:nvSpPr>
        <p:spPr>
          <a:xfrm>
            <a:off x="1518482" y="452334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3" name="Shape 5633"/>
          <p:cNvSpPr/>
          <p:nvPr/>
        </p:nvSpPr>
        <p:spPr>
          <a:xfrm>
            <a:off x="1518482" y="464359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4" name="Shape 5634"/>
          <p:cNvSpPr/>
          <p:nvPr/>
        </p:nvSpPr>
        <p:spPr>
          <a:xfrm>
            <a:off x="1635232" y="440979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5" name="Shape 5635"/>
          <p:cNvSpPr/>
          <p:nvPr/>
        </p:nvSpPr>
        <p:spPr>
          <a:xfrm>
            <a:off x="1755228" y="440979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6" name="Shape 5636"/>
          <p:cNvSpPr/>
          <p:nvPr/>
        </p:nvSpPr>
        <p:spPr>
          <a:xfrm>
            <a:off x="1635232" y="452225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7" name="Shape 5637"/>
          <p:cNvSpPr/>
          <p:nvPr/>
        </p:nvSpPr>
        <p:spPr>
          <a:xfrm>
            <a:off x="1635232" y="464250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8" name="Shape 5638"/>
          <p:cNvSpPr/>
          <p:nvPr/>
        </p:nvSpPr>
        <p:spPr>
          <a:xfrm>
            <a:off x="1755228" y="45222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9" name="Shape 5639"/>
          <p:cNvSpPr/>
          <p:nvPr/>
        </p:nvSpPr>
        <p:spPr>
          <a:xfrm>
            <a:off x="1755228" y="46425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0" name="Shape 5640"/>
          <p:cNvSpPr/>
          <p:nvPr/>
        </p:nvSpPr>
        <p:spPr>
          <a:xfrm>
            <a:off x="1962376" y="440979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1" name="Shape 5641"/>
          <p:cNvSpPr/>
          <p:nvPr/>
        </p:nvSpPr>
        <p:spPr>
          <a:xfrm>
            <a:off x="1962376" y="45273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2" name="Shape 5642"/>
          <p:cNvSpPr/>
          <p:nvPr/>
        </p:nvSpPr>
        <p:spPr>
          <a:xfrm>
            <a:off x="1962376" y="464755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3" name="Shape 5643"/>
          <p:cNvSpPr/>
          <p:nvPr/>
        </p:nvSpPr>
        <p:spPr>
          <a:xfrm>
            <a:off x="2079127" y="440870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4" name="Shape 5644"/>
          <p:cNvSpPr/>
          <p:nvPr/>
        </p:nvSpPr>
        <p:spPr>
          <a:xfrm>
            <a:off x="2199122" y="440870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5" name="Shape 5645"/>
          <p:cNvSpPr/>
          <p:nvPr/>
        </p:nvSpPr>
        <p:spPr>
          <a:xfrm>
            <a:off x="2079127" y="45262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6" name="Shape 5646"/>
          <p:cNvSpPr/>
          <p:nvPr/>
        </p:nvSpPr>
        <p:spPr>
          <a:xfrm>
            <a:off x="2079127" y="464646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7" name="Shape 5647"/>
          <p:cNvSpPr/>
          <p:nvPr/>
        </p:nvSpPr>
        <p:spPr>
          <a:xfrm>
            <a:off x="2199122" y="45262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8" name="Shape 5648"/>
          <p:cNvSpPr/>
          <p:nvPr/>
        </p:nvSpPr>
        <p:spPr>
          <a:xfrm>
            <a:off x="2199122" y="464646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9" name="Shape 5649"/>
          <p:cNvSpPr/>
          <p:nvPr/>
        </p:nvSpPr>
        <p:spPr>
          <a:xfrm>
            <a:off x="2406096" y="440474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0" name="Shape 5650"/>
          <p:cNvSpPr/>
          <p:nvPr/>
        </p:nvSpPr>
        <p:spPr>
          <a:xfrm>
            <a:off x="2406096" y="45222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1" name="Shape 5651"/>
          <p:cNvSpPr/>
          <p:nvPr/>
        </p:nvSpPr>
        <p:spPr>
          <a:xfrm>
            <a:off x="2406096" y="464250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2" name="Shape 5652"/>
          <p:cNvSpPr/>
          <p:nvPr/>
        </p:nvSpPr>
        <p:spPr>
          <a:xfrm>
            <a:off x="2522847" y="44036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3" name="Shape 5653"/>
          <p:cNvSpPr/>
          <p:nvPr/>
        </p:nvSpPr>
        <p:spPr>
          <a:xfrm>
            <a:off x="2642843" y="440366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4" name="Shape 5654"/>
          <p:cNvSpPr/>
          <p:nvPr/>
        </p:nvSpPr>
        <p:spPr>
          <a:xfrm>
            <a:off x="2522847" y="45211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5" name="Shape 5655"/>
          <p:cNvSpPr/>
          <p:nvPr/>
        </p:nvSpPr>
        <p:spPr>
          <a:xfrm>
            <a:off x="2522847" y="46414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6" name="Shape 5656"/>
          <p:cNvSpPr/>
          <p:nvPr/>
        </p:nvSpPr>
        <p:spPr>
          <a:xfrm>
            <a:off x="2642843" y="452117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7" name="Shape 5657"/>
          <p:cNvSpPr/>
          <p:nvPr/>
        </p:nvSpPr>
        <p:spPr>
          <a:xfrm>
            <a:off x="2642843" y="46414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8" name="Shape 5658"/>
          <p:cNvSpPr/>
          <p:nvPr/>
        </p:nvSpPr>
        <p:spPr>
          <a:xfrm>
            <a:off x="2815766" y="440630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9" name="Shape 5659"/>
          <p:cNvSpPr/>
          <p:nvPr/>
        </p:nvSpPr>
        <p:spPr>
          <a:xfrm>
            <a:off x="2815766" y="452330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0" name="Shape 5660"/>
          <p:cNvSpPr/>
          <p:nvPr/>
        </p:nvSpPr>
        <p:spPr>
          <a:xfrm>
            <a:off x="2815766" y="464302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1" name="Shape 5661"/>
          <p:cNvSpPr/>
          <p:nvPr/>
        </p:nvSpPr>
        <p:spPr>
          <a:xfrm>
            <a:off x="2932601" y="44052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2" name="Shape 5662"/>
          <p:cNvSpPr/>
          <p:nvPr/>
        </p:nvSpPr>
        <p:spPr>
          <a:xfrm>
            <a:off x="3052596" y="440522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3" name="Shape 5663"/>
          <p:cNvSpPr/>
          <p:nvPr/>
        </p:nvSpPr>
        <p:spPr>
          <a:xfrm>
            <a:off x="2932601" y="452221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4" name="Shape 5664"/>
          <p:cNvSpPr/>
          <p:nvPr/>
        </p:nvSpPr>
        <p:spPr>
          <a:xfrm>
            <a:off x="2932601" y="464194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5" name="Shape 5665"/>
          <p:cNvSpPr/>
          <p:nvPr/>
        </p:nvSpPr>
        <p:spPr>
          <a:xfrm>
            <a:off x="3052596" y="452221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6" name="Shape 5666"/>
          <p:cNvSpPr/>
          <p:nvPr/>
        </p:nvSpPr>
        <p:spPr>
          <a:xfrm>
            <a:off x="3052596" y="464194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7" name="Shape 5667"/>
          <p:cNvSpPr/>
          <p:nvPr/>
        </p:nvSpPr>
        <p:spPr>
          <a:xfrm>
            <a:off x="3281855" y="441133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8" name="Shape 5668"/>
          <p:cNvSpPr/>
          <p:nvPr/>
        </p:nvSpPr>
        <p:spPr>
          <a:xfrm>
            <a:off x="3281855" y="452832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9" name="Shape 5669"/>
          <p:cNvSpPr/>
          <p:nvPr/>
        </p:nvSpPr>
        <p:spPr>
          <a:xfrm>
            <a:off x="3281855" y="464805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0" name="Shape 5670"/>
          <p:cNvSpPr/>
          <p:nvPr/>
        </p:nvSpPr>
        <p:spPr>
          <a:xfrm>
            <a:off x="3398605" y="44102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1" name="Shape 5671"/>
          <p:cNvSpPr/>
          <p:nvPr/>
        </p:nvSpPr>
        <p:spPr>
          <a:xfrm>
            <a:off x="3518601" y="44102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2" name="Shape 5672"/>
          <p:cNvSpPr/>
          <p:nvPr/>
        </p:nvSpPr>
        <p:spPr>
          <a:xfrm>
            <a:off x="3398605" y="452724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3" name="Shape 5673"/>
          <p:cNvSpPr/>
          <p:nvPr/>
        </p:nvSpPr>
        <p:spPr>
          <a:xfrm>
            <a:off x="3398605" y="46469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4" name="Shape 5674"/>
          <p:cNvSpPr/>
          <p:nvPr/>
        </p:nvSpPr>
        <p:spPr>
          <a:xfrm>
            <a:off x="3518601" y="452724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5" name="Shape 5675"/>
          <p:cNvSpPr/>
          <p:nvPr/>
        </p:nvSpPr>
        <p:spPr>
          <a:xfrm>
            <a:off x="3518601" y="464696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6" name="Shape 5676"/>
          <p:cNvSpPr/>
          <p:nvPr/>
        </p:nvSpPr>
        <p:spPr>
          <a:xfrm>
            <a:off x="3725749" y="440630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7" name="Shape 5677"/>
          <p:cNvSpPr/>
          <p:nvPr/>
        </p:nvSpPr>
        <p:spPr>
          <a:xfrm>
            <a:off x="3725749" y="452330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8" name="Shape 5678"/>
          <p:cNvSpPr/>
          <p:nvPr/>
        </p:nvSpPr>
        <p:spPr>
          <a:xfrm>
            <a:off x="3725749" y="464302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9" name="Shape 5679"/>
          <p:cNvSpPr/>
          <p:nvPr/>
        </p:nvSpPr>
        <p:spPr>
          <a:xfrm>
            <a:off x="3842499" y="44052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0" name="Shape 5680"/>
          <p:cNvSpPr/>
          <p:nvPr/>
        </p:nvSpPr>
        <p:spPr>
          <a:xfrm>
            <a:off x="3962495" y="44052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1" name="Shape 5681"/>
          <p:cNvSpPr/>
          <p:nvPr/>
        </p:nvSpPr>
        <p:spPr>
          <a:xfrm>
            <a:off x="3842499" y="452221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2" name="Shape 5682"/>
          <p:cNvSpPr/>
          <p:nvPr/>
        </p:nvSpPr>
        <p:spPr>
          <a:xfrm>
            <a:off x="3842499" y="464194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3" name="Shape 5683"/>
          <p:cNvSpPr/>
          <p:nvPr/>
        </p:nvSpPr>
        <p:spPr>
          <a:xfrm>
            <a:off x="3962495" y="452221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4" name="Shape 5684"/>
          <p:cNvSpPr/>
          <p:nvPr/>
        </p:nvSpPr>
        <p:spPr>
          <a:xfrm>
            <a:off x="3962495" y="464194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5" name="Shape 5685"/>
          <p:cNvSpPr/>
          <p:nvPr/>
        </p:nvSpPr>
        <p:spPr>
          <a:xfrm>
            <a:off x="154847" y="35993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6" name="Shape 5686"/>
          <p:cNvSpPr/>
          <p:nvPr/>
        </p:nvSpPr>
        <p:spPr>
          <a:xfrm>
            <a:off x="154847" y="371729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7" name="Shape 5687"/>
          <p:cNvSpPr/>
          <p:nvPr/>
        </p:nvSpPr>
        <p:spPr>
          <a:xfrm>
            <a:off x="154847" y="38379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8" name="Shape 5688"/>
          <p:cNvSpPr/>
          <p:nvPr/>
        </p:nvSpPr>
        <p:spPr>
          <a:xfrm>
            <a:off x="271597" y="35982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9" name="Shape 5689"/>
          <p:cNvSpPr/>
          <p:nvPr/>
        </p:nvSpPr>
        <p:spPr>
          <a:xfrm>
            <a:off x="391594" y="35982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0" name="Shape 5690"/>
          <p:cNvSpPr/>
          <p:nvPr/>
        </p:nvSpPr>
        <p:spPr>
          <a:xfrm>
            <a:off x="271597" y="37162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1" name="Shape 5691"/>
          <p:cNvSpPr/>
          <p:nvPr/>
        </p:nvSpPr>
        <p:spPr>
          <a:xfrm>
            <a:off x="271597" y="3836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2" name="Shape 5692"/>
          <p:cNvSpPr/>
          <p:nvPr/>
        </p:nvSpPr>
        <p:spPr>
          <a:xfrm>
            <a:off x="391594" y="371620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3" name="Shape 5693"/>
          <p:cNvSpPr/>
          <p:nvPr/>
        </p:nvSpPr>
        <p:spPr>
          <a:xfrm>
            <a:off x="391594" y="3836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4" name="Shape 5694"/>
          <p:cNvSpPr/>
          <p:nvPr/>
        </p:nvSpPr>
        <p:spPr>
          <a:xfrm>
            <a:off x="618489" y="35993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5" name="Shape 5695"/>
          <p:cNvSpPr/>
          <p:nvPr/>
        </p:nvSpPr>
        <p:spPr>
          <a:xfrm>
            <a:off x="618489" y="371729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6" name="Shape 5696"/>
          <p:cNvSpPr/>
          <p:nvPr/>
        </p:nvSpPr>
        <p:spPr>
          <a:xfrm>
            <a:off x="618489" y="38379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7" name="Shape 5697"/>
          <p:cNvSpPr/>
          <p:nvPr/>
        </p:nvSpPr>
        <p:spPr>
          <a:xfrm>
            <a:off x="735239" y="35982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8" name="Shape 5698"/>
          <p:cNvSpPr/>
          <p:nvPr/>
        </p:nvSpPr>
        <p:spPr>
          <a:xfrm>
            <a:off x="855235" y="35982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9" name="Shape 5699"/>
          <p:cNvSpPr/>
          <p:nvPr/>
        </p:nvSpPr>
        <p:spPr>
          <a:xfrm>
            <a:off x="735239" y="37162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0" name="Shape 5700"/>
          <p:cNvSpPr/>
          <p:nvPr/>
        </p:nvSpPr>
        <p:spPr>
          <a:xfrm>
            <a:off x="735239" y="3836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1" name="Shape 5701"/>
          <p:cNvSpPr/>
          <p:nvPr/>
        </p:nvSpPr>
        <p:spPr>
          <a:xfrm>
            <a:off x="855235" y="371620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2" name="Shape 5702"/>
          <p:cNvSpPr/>
          <p:nvPr/>
        </p:nvSpPr>
        <p:spPr>
          <a:xfrm>
            <a:off x="855235" y="3836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3" name="Shape 5703"/>
          <p:cNvSpPr/>
          <p:nvPr/>
        </p:nvSpPr>
        <p:spPr>
          <a:xfrm>
            <a:off x="1062383" y="35993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4" name="Shape 5704"/>
          <p:cNvSpPr/>
          <p:nvPr/>
        </p:nvSpPr>
        <p:spPr>
          <a:xfrm>
            <a:off x="1062383" y="371729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5" name="Shape 5705"/>
          <p:cNvSpPr/>
          <p:nvPr/>
        </p:nvSpPr>
        <p:spPr>
          <a:xfrm>
            <a:off x="1062383" y="383795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6" name="Shape 5706"/>
          <p:cNvSpPr/>
          <p:nvPr/>
        </p:nvSpPr>
        <p:spPr>
          <a:xfrm>
            <a:off x="1179134" y="35982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7" name="Shape 5707"/>
          <p:cNvSpPr/>
          <p:nvPr/>
        </p:nvSpPr>
        <p:spPr>
          <a:xfrm>
            <a:off x="1299129" y="35982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8" name="Shape 5708"/>
          <p:cNvSpPr/>
          <p:nvPr/>
        </p:nvSpPr>
        <p:spPr>
          <a:xfrm>
            <a:off x="1179134" y="371620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9" name="Shape 5709"/>
          <p:cNvSpPr/>
          <p:nvPr/>
        </p:nvSpPr>
        <p:spPr>
          <a:xfrm>
            <a:off x="1179134" y="3836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0" name="Shape 5710"/>
          <p:cNvSpPr/>
          <p:nvPr/>
        </p:nvSpPr>
        <p:spPr>
          <a:xfrm>
            <a:off x="1299129" y="371620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1" name="Shape 5711"/>
          <p:cNvSpPr/>
          <p:nvPr/>
        </p:nvSpPr>
        <p:spPr>
          <a:xfrm>
            <a:off x="1299129" y="3836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2" name="Shape 5712"/>
          <p:cNvSpPr/>
          <p:nvPr/>
        </p:nvSpPr>
        <p:spPr>
          <a:xfrm>
            <a:off x="1518482" y="360165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3" name="Shape 5713"/>
          <p:cNvSpPr/>
          <p:nvPr/>
        </p:nvSpPr>
        <p:spPr>
          <a:xfrm>
            <a:off x="1518482" y="37141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4" name="Shape 5714"/>
          <p:cNvSpPr/>
          <p:nvPr/>
        </p:nvSpPr>
        <p:spPr>
          <a:xfrm>
            <a:off x="1518482" y="38343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5" name="Shape 5715"/>
          <p:cNvSpPr/>
          <p:nvPr/>
        </p:nvSpPr>
        <p:spPr>
          <a:xfrm>
            <a:off x="1635232" y="360057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6" name="Shape 5716"/>
          <p:cNvSpPr/>
          <p:nvPr/>
        </p:nvSpPr>
        <p:spPr>
          <a:xfrm>
            <a:off x="1755228" y="36005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7" name="Shape 5717"/>
          <p:cNvSpPr/>
          <p:nvPr/>
        </p:nvSpPr>
        <p:spPr>
          <a:xfrm>
            <a:off x="1635232" y="371303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8" name="Shape 5718"/>
          <p:cNvSpPr/>
          <p:nvPr/>
        </p:nvSpPr>
        <p:spPr>
          <a:xfrm>
            <a:off x="1635232" y="383328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9" name="Shape 5719"/>
          <p:cNvSpPr/>
          <p:nvPr/>
        </p:nvSpPr>
        <p:spPr>
          <a:xfrm>
            <a:off x="1755228" y="371303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0" name="Shape 5720"/>
          <p:cNvSpPr/>
          <p:nvPr/>
        </p:nvSpPr>
        <p:spPr>
          <a:xfrm>
            <a:off x="1755228" y="383328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1" name="Shape 5721"/>
          <p:cNvSpPr/>
          <p:nvPr/>
        </p:nvSpPr>
        <p:spPr>
          <a:xfrm>
            <a:off x="1962376" y="360057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2" name="Shape 5722"/>
          <p:cNvSpPr/>
          <p:nvPr/>
        </p:nvSpPr>
        <p:spPr>
          <a:xfrm>
            <a:off x="1962376" y="37180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3" name="Shape 5723"/>
          <p:cNvSpPr/>
          <p:nvPr/>
        </p:nvSpPr>
        <p:spPr>
          <a:xfrm>
            <a:off x="1962376" y="383833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4" name="Shape 5724"/>
          <p:cNvSpPr/>
          <p:nvPr/>
        </p:nvSpPr>
        <p:spPr>
          <a:xfrm>
            <a:off x="2079127" y="35994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5" name="Shape 5725"/>
          <p:cNvSpPr/>
          <p:nvPr/>
        </p:nvSpPr>
        <p:spPr>
          <a:xfrm>
            <a:off x="2199122" y="359948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6" name="Shape 5726"/>
          <p:cNvSpPr/>
          <p:nvPr/>
        </p:nvSpPr>
        <p:spPr>
          <a:xfrm>
            <a:off x="2079127" y="371699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7" name="Shape 5727"/>
          <p:cNvSpPr/>
          <p:nvPr/>
        </p:nvSpPr>
        <p:spPr>
          <a:xfrm>
            <a:off x="2079127" y="38372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8" name="Shape 5728"/>
          <p:cNvSpPr/>
          <p:nvPr/>
        </p:nvSpPr>
        <p:spPr>
          <a:xfrm>
            <a:off x="2199122" y="371699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9" name="Shape 5729"/>
          <p:cNvSpPr/>
          <p:nvPr/>
        </p:nvSpPr>
        <p:spPr>
          <a:xfrm>
            <a:off x="2199122" y="383724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0" name="Shape 5730"/>
          <p:cNvSpPr/>
          <p:nvPr/>
        </p:nvSpPr>
        <p:spPr>
          <a:xfrm>
            <a:off x="2406096" y="359552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1" name="Shape 5731"/>
          <p:cNvSpPr/>
          <p:nvPr/>
        </p:nvSpPr>
        <p:spPr>
          <a:xfrm>
            <a:off x="2406096" y="37130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2" name="Shape 5732"/>
          <p:cNvSpPr/>
          <p:nvPr/>
        </p:nvSpPr>
        <p:spPr>
          <a:xfrm>
            <a:off x="2406096" y="38332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3" name="Shape 5733"/>
          <p:cNvSpPr/>
          <p:nvPr/>
        </p:nvSpPr>
        <p:spPr>
          <a:xfrm>
            <a:off x="2522847" y="359444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4" name="Shape 5734"/>
          <p:cNvSpPr/>
          <p:nvPr/>
        </p:nvSpPr>
        <p:spPr>
          <a:xfrm>
            <a:off x="2642843" y="359444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5" name="Shape 5735"/>
          <p:cNvSpPr/>
          <p:nvPr/>
        </p:nvSpPr>
        <p:spPr>
          <a:xfrm>
            <a:off x="2522847" y="37119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6" name="Shape 5736"/>
          <p:cNvSpPr/>
          <p:nvPr/>
        </p:nvSpPr>
        <p:spPr>
          <a:xfrm>
            <a:off x="2522847" y="38322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7" name="Shape 5737"/>
          <p:cNvSpPr/>
          <p:nvPr/>
        </p:nvSpPr>
        <p:spPr>
          <a:xfrm>
            <a:off x="2642843" y="371195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8" name="Shape 5738"/>
          <p:cNvSpPr/>
          <p:nvPr/>
        </p:nvSpPr>
        <p:spPr>
          <a:xfrm>
            <a:off x="2642843" y="38322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9" name="Shape 5739"/>
          <p:cNvSpPr/>
          <p:nvPr/>
        </p:nvSpPr>
        <p:spPr>
          <a:xfrm>
            <a:off x="2815766" y="359708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0" name="Shape 5740"/>
          <p:cNvSpPr/>
          <p:nvPr/>
        </p:nvSpPr>
        <p:spPr>
          <a:xfrm>
            <a:off x="2815766" y="371408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1" name="Shape 5741"/>
          <p:cNvSpPr/>
          <p:nvPr/>
        </p:nvSpPr>
        <p:spPr>
          <a:xfrm>
            <a:off x="2815766" y="383380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2" name="Shape 5742"/>
          <p:cNvSpPr/>
          <p:nvPr/>
        </p:nvSpPr>
        <p:spPr>
          <a:xfrm>
            <a:off x="2932601" y="35960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3" name="Shape 5743"/>
          <p:cNvSpPr/>
          <p:nvPr/>
        </p:nvSpPr>
        <p:spPr>
          <a:xfrm>
            <a:off x="3052596" y="35960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4" name="Shape 5744"/>
          <p:cNvSpPr/>
          <p:nvPr/>
        </p:nvSpPr>
        <p:spPr>
          <a:xfrm>
            <a:off x="2932601" y="37129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5" name="Shape 5745"/>
          <p:cNvSpPr/>
          <p:nvPr/>
        </p:nvSpPr>
        <p:spPr>
          <a:xfrm>
            <a:off x="2932601" y="38327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6" name="Shape 5746"/>
          <p:cNvSpPr/>
          <p:nvPr/>
        </p:nvSpPr>
        <p:spPr>
          <a:xfrm>
            <a:off x="3052596" y="37129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7" name="Shape 5747"/>
          <p:cNvSpPr/>
          <p:nvPr/>
        </p:nvSpPr>
        <p:spPr>
          <a:xfrm>
            <a:off x="3052596" y="38327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8" name="Shape 5748"/>
          <p:cNvSpPr/>
          <p:nvPr/>
        </p:nvSpPr>
        <p:spPr>
          <a:xfrm>
            <a:off x="3281855" y="3602109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9" name="Shape 5749"/>
          <p:cNvSpPr/>
          <p:nvPr/>
        </p:nvSpPr>
        <p:spPr>
          <a:xfrm>
            <a:off x="3281855" y="371910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0" name="Shape 5750"/>
          <p:cNvSpPr/>
          <p:nvPr/>
        </p:nvSpPr>
        <p:spPr>
          <a:xfrm>
            <a:off x="3281855" y="383883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1" name="Shape 5751"/>
          <p:cNvSpPr/>
          <p:nvPr/>
        </p:nvSpPr>
        <p:spPr>
          <a:xfrm>
            <a:off x="3398605" y="360102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2" name="Shape 5752"/>
          <p:cNvSpPr/>
          <p:nvPr/>
        </p:nvSpPr>
        <p:spPr>
          <a:xfrm>
            <a:off x="3518601" y="360102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3" name="Shape 5753"/>
          <p:cNvSpPr/>
          <p:nvPr/>
        </p:nvSpPr>
        <p:spPr>
          <a:xfrm>
            <a:off x="3398605" y="3718024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4" name="Shape 5754"/>
          <p:cNvSpPr/>
          <p:nvPr/>
        </p:nvSpPr>
        <p:spPr>
          <a:xfrm>
            <a:off x="3398605" y="38377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5" name="Shape 5755"/>
          <p:cNvSpPr/>
          <p:nvPr/>
        </p:nvSpPr>
        <p:spPr>
          <a:xfrm>
            <a:off x="3518601" y="371802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6" name="Shape 5756"/>
          <p:cNvSpPr/>
          <p:nvPr/>
        </p:nvSpPr>
        <p:spPr>
          <a:xfrm>
            <a:off x="3518601" y="383774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7" name="Shape 5757"/>
          <p:cNvSpPr/>
          <p:nvPr/>
        </p:nvSpPr>
        <p:spPr>
          <a:xfrm>
            <a:off x="3725749" y="359708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8" name="Shape 5758"/>
          <p:cNvSpPr/>
          <p:nvPr/>
        </p:nvSpPr>
        <p:spPr>
          <a:xfrm>
            <a:off x="3725749" y="371408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9" name="Shape 5759"/>
          <p:cNvSpPr/>
          <p:nvPr/>
        </p:nvSpPr>
        <p:spPr>
          <a:xfrm>
            <a:off x="3725749" y="383380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0" name="Shape 5760"/>
          <p:cNvSpPr/>
          <p:nvPr/>
        </p:nvSpPr>
        <p:spPr>
          <a:xfrm>
            <a:off x="3842499" y="35960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1" name="Shape 5761"/>
          <p:cNvSpPr/>
          <p:nvPr/>
        </p:nvSpPr>
        <p:spPr>
          <a:xfrm>
            <a:off x="3962495" y="35960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2" name="Shape 5762"/>
          <p:cNvSpPr/>
          <p:nvPr/>
        </p:nvSpPr>
        <p:spPr>
          <a:xfrm>
            <a:off x="3842499" y="37129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3" name="Shape 5763"/>
          <p:cNvSpPr/>
          <p:nvPr/>
        </p:nvSpPr>
        <p:spPr>
          <a:xfrm>
            <a:off x="3842499" y="38327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4" name="Shape 5764"/>
          <p:cNvSpPr/>
          <p:nvPr/>
        </p:nvSpPr>
        <p:spPr>
          <a:xfrm>
            <a:off x="3962495" y="37129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5" name="Shape 5765"/>
          <p:cNvSpPr/>
          <p:nvPr/>
        </p:nvSpPr>
        <p:spPr>
          <a:xfrm>
            <a:off x="3962495" y="383272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6" name="Shape 5766"/>
          <p:cNvSpPr/>
          <p:nvPr/>
        </p:nvSpPr>
        <p:spPr>
          <a:xfrm>
            <a:off x="616042" y="3993321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7" name="Shape 5767"/>
          <p:cNvSpPr/>
          <p:nvPr/>
        </p:nvSpPr>
        <p:spPr>
          <a:xfrm>
            <a:off x="616042" y="411123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8" name="Shape 5768"/>
          <p:cNvSpPr/>
          <p:nvPr/>
        </p:nvSpPr>
        <p:spPr>
          <a:xfrm>
            <a:off x="616042" y="423189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9" name="Shape 5769"/>
          <p:cNvSpPr/>
          <p:nvPr/>
        </p:nvSpPr>
        <p:spPr>
          <a:xfrm>
            <a:off x="732793" y="39922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0" name="Shape 5770"/>
          <p:cNvSpPr/>
          <p:nvPr/>
        </p:nvSpPr>
        <p:spPr>
          <a:xfrm>
            <a:off x="852788" y="39922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1" name="Shape 5771"/>
          <p:cNvSpPr/>
          <p:nvPr/>
        </p:nvSpPr>
        <p:spPr>
          <a:xfrm>
            <a:off x="732793" y="411014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2" name="Shape 5772"/>
          <p:cNvSpPr/>
          <p:nvPr/>
        </p:nvSpPr>
        <p:spPr>
          <a:xfrm>
            <a:off x="732793" y="423080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3" name="Shape 5773"/>
          <p:cNvSpPr/>
          <p:nvPr/>
        </p:nvSpPr>
        <p:spPr>
          <a:xfrm>
            <a:off x="852788" y="411014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4" name="Shape 5774"/>
          <p:cNvSpPr/>
          <p:nvPr/>
        </p:nvSpPr>
        <p:spPr>
          <a:xfrm>
            <a:off x="852788" y="423080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5" name="Shape 5775"/>
          <p:cNvSpPr/>
          <p:nvPr/>
        </p:nvSpPr>
        <p:spPr>
          <a:xfrm>
            <a:off x="152400" y="3993321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6" name="Shape 5776"/>
          <p:cNvSpPr/>
          <p:nvPr/>
        </p:nvSpPr>
        <p:spPr>
          <a:xfrm>
            <a:off x="152400" y="4111235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7" name="Shape 5777"/>
          <p:cNvSpPr/>
          <p:nvPr/>
        </p:nvSpPr>
        <p:spPr>
          <a:xfrm>
            <a:off x="152400" y="423189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8" name="Shape 5778"/>
          <p:cNvSpPr/>
          <p:nvPr/>
        </p:nvSpPr>
        <p:spPr>
          <a:xfrm>
            <a:off x="269151" y="39922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9" name="Shape 5779"/>
          <p:cNvSpPr/>
          <p:nvPr/>
        </p:nvSpPr>
        <p:spPr>
          <a:xfrm>
            <a:off x="389147" y="399223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0" name="Shape 5780"/>
          <p:cNvSpPr/>
          <p:nvPr/>
        </p:nvSpPr>
        <p:spPr>
          <a:xfrm>
            <a:off x="269151" y="411014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1" name="Shape 5781"/>
          <p:cNvSpPr/>
          <p:nvPr/>
        </p:nvSpPr>
        <p:spPr>
          <a:xfrm>
            <a:off x="269151" y="423080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2" name="Shape 5782"/>
          <p:cNvSpPr/>
          <p:nvPr/>
        </p:nvSpPr>
        <p:spPr>
          <a:xfrm>
            <a:off x="389147" y="4110145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3" name="Shape 5783"/>
          <p:cNvSpPr/>
          <p:nvPr/>
        </p:nvSpPr>
        <p:spPr>
          <a:xfrm>
            <a:off x="389147" y="423080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4" name="Shape 5784"/>
          <p:cNvSpPr/>
          <p:nvPr/>
        </p:nvSpPr>
        <p:spPr>
          <a:xfrm>
            <a:off x="1062383" y="4009953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5" name="Shape 5785"/>
          <p:cNvSpPr/>
          <p:nvPr/>
        </p:nvSpPr>
        <p:spPr>
          <a:xfrm>
            <a:off x="1062383" y="41278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6" name="Shape 5786"/>
          <p:cNvSpPr/>
          <p:nvPr/>
        </p:nvSpPr>
        <p:spPr>
          <a:xfrm>
            <a:off x="1062383" y="424852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7" name="Shape 5787"/>
          <p:cNvSpPr/>
          <p:nvPr/>
        </p:nvSpPr>
        <p:spPr>
          <a:xfrm>
            <a:off x="1179134" y="40088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8" name="Shape 5788"/>
          <p:cNvSpPr/>
          <p:nvPr/>
        </p:nvSpPr>
        <p:spPr>
          <a:xfrm>
            <a:off x="1299129" y="40088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9" name="Shape 5789"/>
          <p:cNvSpPr/>
          <p:nvPr/>
        </p:nvSpPr>
        <p:spPr>
          <a:xfrm>
            <a:off x="1179134" y="41267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0" name="Shape 5790"/>
          <p:cNvSpPr/>
          <p:nvPr/>
        </p:nvSpPr>
        <p:spPr>
          <a:xfrm>
            <a:off x="1179134" y="42474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1" name="Shape 5791"/>
          <p:cNvSpPr/>
          <p:nvPr/>
        </p:nvSpPr>
        <p:spPr>
          <a:xfrm>
            <a:off x="1299129" y="412677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2" name="Shape 5792"/>
          <p:cNvSpPr/>
          <p:nvPr/>
        </p:nvSpPr>
        <p:spPr>
          <a:xfrm>
            <a:off x="1299129" y="42474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3" name="Shape 5793"/>
          <p:cNvSpPr/>
          <p:nvPr/>
        </p:nvSpPr>
        <p:spPr>
          <a:xfrm>
            <a:off x="1518307" y="4009953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4" name="Shape 5794"/>
          <p:cNvSpPr/>
          <p:nvPr/>
        </p:nvSpPr>
        <p:spPr>
          <a:xfrm>
            <a:off x="1518307" y="41278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5" name="Shape 5795"/>
          <p:cNvSpPr/>
          <p:nvPr/>
        </p:nvSpPr>
        <p:spPr>
          <a:xfrm>
            <a:off x="1518307" y="424852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6" name="Shape 5796"/>
          <p:cNvSpPr/>
          <p:nvPr/>
        </p:nvSpPr>
        <p:spPr>
          <a:xfrm>
            <a:off x="1635057" y="40088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7" name="Shape 5797"/>
          <p:cNvSpPr/>
          <p:nvPr/>
        </p:nvSpPr>
        <p:spPr>
          <a:xfrm>
            <a:off x="1755053" y="40088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8" name="Shape 5798"/>
          <p:cNvSpPr/>
          <p:nvPr/>
        </p:nvSpPr>
        <p:spPr>
          <a:xfrm>
            <a:off x="1635057" y="41267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9" name="Shape 5799"/>
          <p:cNvSpPr/>
          <p:nvPr/>
        </p:nvSpPr>
        <p:spPr>
          <a:xfrm>
            <a:off x="1635057" y="424743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0" name="Shape 5800"/>
          <p:cNvSpPr/>
          <p:nvPr/>
        </p:nvSpPr>
        <p:spPr>
          <a:xfrm>
            <a:off x="1755053" y="412677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1" name="Shape 5801"/>
          <p:cNvSpPr/>
          <p:nvPr/>
        </p:nvSpPr>
        <p:spPr>
          <a:xfrm>
            <a:off x="1755053" y="424743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2" name="Shape 5802"/>
          <p:cNvSpPr/>
          <p:nvPr/>
        </p:nvSpPr>
        <p:spPr>
          <a:xfrm>
            <a:off x="1962202" y="4009953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3" name="Shape 5803"/>
          <p:cNvSpPr/>
          <p:nvPr/>
        </p:nvSpPr>
        <p:spPr>
          <a:xfrm>
            <a:off x="1962202" y="41278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4" name="Shape 5804"/>
          <p:cNvSpPr/>
          <p:nvPr/>
        </p:nvSpPr>
        <p:spPr>
          <a:xfrm>
            <a:off x="1962202" y="424852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5" name="Shape 5805"/>
          <p:cNvSpPr/>
          <p:nvPr/>
        </p:nvSpPr>
        <p:spPr>
          <a:xfrm>
            <a:off x="2078952" y="40088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6" name="Shape 5806"/>
          <p:cNvSpPr/>
          <p:nvPr/>
        </p:nvSpPr>
        <p:spPr>
          <a:xfrm>
            <a:off x="2198948" y="40088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7" name="Shape 5807"/>
          <p:cNvSpPr/>
          <p:nvPr/>
        </p:nvSpPr>
        <p:spPr>
          <a:xfrm>
            <a:off x="2078952" y="412677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8" name="Shape 5808"/>
          <p:cNvSpPr/>
          <p:nvPr/>
        </p:nvSpPr>
        <p:spPr>
          <a:xfrm>
            <a:off x="2078952" y="424743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9" name="Shape 5809"/>
          <p:cNvSpPr/>
          <p:nvPr/>
        </p:nvSpPr>
        <p:spPr>
          <a:xfrm>
            <a:off x="2198948" y="412677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0" name="Shape 5810"/>
          <p:cNvSpPr/>
          <p:nvPr/>
        </p:nvSpPr>
        <p:spPr>
          <a:xfrm>
            <a:off x="2198948" y="424743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1" name="Shape 5811"/>
          <p:cNvSpPr/>
          <p:nvPr/>
        </p:nvSpPr>
        <p:spPr>
          <a:xfrm>
            <a:off x="2406096" y="401223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2" name="Shape 5812"/>
          <p:cNvSpPr/>
          <p:nvPr/>
        </p:nvSpPr>
        <p:spPr>
          <a:xfrm>
            <a:off x="2406096" y="41246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3" name="Shape 5813"/>
          <p:cNvSpPr/>
          <p:nvPr/>
        </p:nvSpPr>
        <p:spPr>
          <a:xfrm>
            <a:off x="2406096" y="424494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4" name="Shape 5814"/>
          <p:cNvSpPr/>
          <p:nvPr/>
        </p:nvSpPr>
        <p:spPr>
          <a:xfrm>
            <a:off x="2522847" y="401114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5" name="Shape 5815"/>
          <p:cNvSpPr/>
          <p:nvPr/>
        </p:nvSpPr>
        <p:spPr>
          <a:xfrm>
            <a:off x="2642843" y="401114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6" name="Shape 5816"/>
          <p:cNvSpPr/>
          <p:nvPr/>
        </p:nvSpPr>
        <p:spPr>
          <a:xfrm>
            <a:off x="2522847" y="41236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7" name="Shape 5817"/>
          <p:cNvSpPr/>
          <p:nvPr/>
        </p:nvSpPr>
        <p:spPr>
          <a:xfrm>
            <a:off x="2522847" y="4243855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8" name="Shape 5818"/>
          <p:cNvSpPr/>
          <p:nvPr/>
        </p:nvSpPr>
        <p:spPr>
          <a:xfrm>
            <a:off x="2642843" y="412360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9" name="Shape 5819"/>
          <p:cNvSpPr/>
          <p:nvPr/>
        </p:nvSpPr>
        <p:spPr>
          <a:xfrm>
            <a:off x="2642843" y="42438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0" name="Shape 5820"/>
          <p:cNvSpPr/>
          <p:nvPr/>
        </p:nvSpPr>
        <p:spPr>
          <a:xfrm>
            <a:off x="2815766" y="4011148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1" name="Shape 5821"/>
          <p:cNvSpPr/>
          <p:nvPr/>
        </p:nvSpPr>
        <p:spPr>
          <a:xfrm>
            <a:off x="2815766" y="41286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2" name="Shape 5822"/>
          <p:cNvSpPr/>
          <p:nvPr/>
        </p:nvSpPr>
        <p:spPr>
          <a:xfrm>
            <a:off x="2815766" y="42489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3" name="Shape 5823"/>
          <p:cNvSpPr/>
          <p:nvPr/>
        </p:nvSpPr>
        <p:spPr>
          <a:xfrm>
            <a:off x="2932601" y="40100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4" name="Shape 5824"/>
          <p:cNvSpPr/>
          <p:nvPr/>
        </p:nvSpPr>
        <p:spPr>
          <a:xfrm>
            <a:off x="3052596" y="401006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5" name="Shape 5825"/>
          <p:cNvSpPr/>
          <p:nvPr/>
        </p:nvSpPr>
        <p:spPr>
          <a:xfrm>
            <a:off x="2932601" y="41275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6" name="Shape 5826"/>
          <p:cNvSpPr/>
          <p:nvPr/>
        </p:nvSpPr>
        <p:spPr>
          <a:xfrm>
            <a:off x="2932601" y="424782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7" name="Shape 5827"/>
          <p:cNvSpPr/>
          <p:nvPr/>
        </p:nvSpPr>
        <p:spPr>
          <a:xfrm>
            <a:off x="3052596" y="412757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8" name="Shape 5828"/>
          <p:cNvSpPr/>
          <p:nvPr/>
        </p:nvSpPr>
        <p:spPr>
          <a:xfrm>
            <a:off x="3052596" y="424782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9" name="Shape 5829"/>
          <p:cNvSpPr/>
          <p:nvPr/>
        </p:nvSpPr>
        <p:spPr>
          <a:xfrm>
            <a:off x="3281855" y="400610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0" name="Shape 5830"/>
          <p:cNvSpPr/>
          <p:nvPr/>
        </p:nvSpPr>
        <p:spPr>
          <a:xfrm>
            <a:off x="3281855" y="41236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1" name="Shape 5831"/>
          <p:cNvSpPr/>
          <p:nvPr/>
        </p:nvSpPr>
        <p:spPr>
          <a:xfrm>
            <a:off x="3281855" y="42438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2" name="Shape 5832"/>
          <p:cNvSpPr/>
          <p:nvPr/>
        </p:nvSpPr>
        <p:spPr>
          <a:xfrm>
            <a:off x="3398605" y="4005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3" name="Shape 5833"/>
          <p:cNvSpPr/>
          <p:nvPr/>
        </p:nvSpPr>
        <p:spPr>
          <a:xfrm>
            <a:off x="3518601" y="400501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4" name="Shape 5834"/>
          <p:cNvSpPr/>
          <p:nvPr/>
        </p:nvSpPr>
        <p:spPr>
          <a:xfrm>
            <a:off x="3398605" y="412252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5" name="Shape 5835"/>
          <p:cNvSpPr/>
          <p:nvPr/>
        </p:nvSpPr>
        <p:spPr>
          <a:xfrm>
            <a:off x="3398605" y="42427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6" name="Shape 5836"/>
          <p:cNvSpPr/>
          <p:nvPr/>
        </p:nvSpPr>
        <p:spPr>
          <a:xfrm>
            <a:off x="3518601" y="412252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7" name="Shape 5837"/>
          <p:cNvSpPr/>
          <p:nvPr/>
        </p:nvSpPr>
        <p:spPr>
          <a:xfrm>
            <a:off x="3518601" y="424277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8" name="Shape 5838"/>
          <p:cNvSpPr/>
          <p:nvPr/>
        </p:nvSpPr>
        <p:spPr>
          <a:xfrm>
            <a:off x="5531067" y="29496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9" name="Shape 5839"/>
          <p:cNvSpPr/>
          <p:nvPr/>
        </p:nvSpPr>
        <p:spPr>
          <a:xfrm>
            <a:off x="5531067" y="41287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0" name="Shape 5840"/>
          <p:cNvSpPr/>
          <p:nvPr/>
        </p:nvSpPr>
        <p:spPr>
          <a:xfrm>
            <a:off x="5531067" y="533541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1" name="Shape 5841"/>
          <p:cNvSpPr/>
          <p:nvPr/>
        </p:nvSpPr>
        <p:spPr>
          <a:xfrm>
            <a:off x="5647818" y="29387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2" name="Shape 5842"/>
          <p:cNvSpPr/>
          <p:nvPr/>
        </p:nvSpPr>
        <p:spPr>
          <a:xfrm>
            <a:off x="5767813" y="29387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3" name="Shape 5843"/>
          <p:cNvSpPr/>
          <p:nvPr/>
        </p:nvSpPr>
        <p:spPr>
          <a:xfrm>
            <a:off x="5647818" y="41178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4" name="Shape 5844"/>
          <p:cNvSpPr/>
          <p:nvPr/>
        </p:nvSpPr>
        <p:spPr>
          <a:xfrm>
            <a:off x="5647818" y="53245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5" name="Shape 5845"/>
          <p:cNvSpPr/>
          <p:nvPr/>
        </p:nvSpPr>
        <p:spPr>
          <a:xfrm>
            <a:off x="5767813" y="41178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6" name="Shape 5846"/>
          <p:cNvSpPr/>
          <p:nvPr/>
        </p:nvSpPr>
        <p:spPr>
          <a:xfrm>
            <a:off x="5767813" y="53245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7" name="Shape 5847"/>
          <p:cNvSpPr/>
          <p:nvPr/>
        </p:nvSpPr>
        <p:spPr>
          <a:xfrm>
            <a:off x="5067425" y="29496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8" name="Shape 5848"/>
          <p:cNvSpPr/>
          <p:nvPr/>
        </p:nvSpPr>
        <p:spPr>
          <a:xfrm>
            <a:off x="5067425" y="41287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9" name="Shape 5849"/>
          <p:cNvSpPr/>
          <p:nvPr/>
        </p:nvSpPr>
        <p:spPr>
          <a:xfrm>
            <a:off x="5067425" y="533541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0" name="Shape 5850"/>
          <p:cNvSpPr/>
          <p:nvPr/>
        </p:nvSpPr>
        <p:spPr>
          <a:xfrm>
            <a:off x="5184176" y="29387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1" name="Shape 5851"/>
          <p:cNvSpPr/>
          <p:nvPr/>
        </p:nvSpPr>
        <p:spPr>
          <a:xfrm>
            <a:off x="5304172" y="29387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2" name="Shape 5852"/>
          <p:cNvSpPr/>
          <p:nvPr/>
        </p:nvSpPr>
        <p:spPr>
          <a:xfrm>
            <a:off x="5184176" y="41178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3" name="Shape 5853"/>
          <p:cNvSpPr/>
          <p:nvPr/>
        </p:nvSpPr>
        <p:spPr>
          <a:xfrm>
            <a:off x="5184176" y="53245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4" name="Shape 5854"/>
          <p:cNvSpPr/>
          <p:nvPr/>
        </p:nvSpPr>
        <p:spPr>
          <a:xfrm>
            <a:off x="5304172" y="41178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5" name="Shape 5855"/>
          <p:cNvSpPr/>
          <p:nvPr/>
        </p:nvSpPr>
        <p:spPr>
          <a:xfrm>
            <a:off x="5304172" y="53245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6" name="Shape 5856"/>
          <p:cNvSpPr/>
          <p:nvPr/>
        </p:nvSpPr>
        <p:spPr>
          <a:xfrm>
            <a:off x="5977408" y="31159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7" name="Shape 5857"/>
          <p:cNvSpPr/>
          <p:nvPr/>
        </p:nvSpPr>
        <p:spPr>
          <a:xfrm>
            <a:off x="5977408" y="4295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8" name="Shape 5858"/>
          <p:cNvSpPr/>
          <p:nvPr/>
        </p:nvSpPr>
        <p:spPr>
          <a:xfrm>
            <a:off x="5977408" y="55017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9" name="Shape 5859"/>
          <p:cNvSpPr/>
          <p:nvPr/>
        </p:nvSpPr>
        <p:spPr>
          <a:xfrm>
            <a:off x="6094159" y="310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0" name="Shape 5860"/>
          <p:cNvSpPr/>
          <p:nvPr/>
        </p:nvSpPr>
        <p:spPr>
          <a:xfrm>
            <a:off x="6214154" y="310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1" name="Shape 5861"/>
          <p:cNvSpPr/>
          <p:nvPr/>
        </p:nvSpPr>
        <p:spPr>
          <a:xfrm>
            <a:off x="6094159" y="4284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2" name="Shape 5862"/>
          <p:cNvSpPr/>
          <p:nvPr/>
        </p:nvSpPr>
        <p:spPr>
          <a:xfrm>
            <a:off x="6094159" y="5490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3" name="Shape 5863"/>
          <p:cNvSpPr/>
          <p:nvPr/>
        </p:nvSpPr>
        <p:spPr>
          <a:xfrm>
            <a:off x="6214154" y="4284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4" name="Shape 5864"/>
          <p:cNvSpPr/>
          <p:nvPr/>
        </p:nvSpPr>
        <p:spPr>
          <a:xfrm>
            <a:off x="6214154" y="5490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5" name="Shape 5865"/>
          <p:cNvSpPr/>
          <p:nvPr/>
        </p:nvSpPr>
        <p:spPr>
          <a:xfrm>
            <a:off x="6433332" y="31159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6" name="Shape 5866"/>
          <p:cNvSpPr/>
          <p:nvPr/>
        </p:nvSpPr>
        <p:spPr>
          <a:xfrm>
            <a:off x="6433332" y="4295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7" name="Shape 5867"/>
          <p:cNvSpPr/>
          <p:nvPr/>
        </p:nvSpPr>
        <p:spPr>
          <a:xfrm>
            <a:off x="6433332" y="55017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8" name="Shape 5868"/>
          <p:cNvSpPr/>
          <p:nvPr/>
        </p:nvSpPr>
        <p:spPr>
          <a:xfrm>
            <a:off x="6550082" y="310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9" name="Shape 5869"/>
          <p:cNvSpPr/>
          <p:nvPr/>
        </p:nvSpPr>
        <p:spPr>
          <a:xfrm>
            <a:off x="6670078" y="310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0" name="Shape 5870"/>
          <p:cNvSpPr/>
          <p:nvPr/>
        </p:nvSpPr>
        <p:spPr>
          <a:xfrm>
            <a:off x="6550082" y="4284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1" name="Shape 5871"/>
          <p:cNvSpPr/>
          <p:nvPr/>
        </p:nvSpPr>
        <p:spPr>
          <a:xfrm>
            <a:off x="6550082" y="54908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2" name="Shape 5872"/>
          <p:cNvSpPr/>
          <p:nvPr/>
        </p:nvSpPr>
        <p:spPr>
          <a:xfrm>
            <a:off x="6670078" y="42842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3" name="Shape 5873"/>
          <p:cNvSpPr/>
          <p:nvPr/>
        </p:nvSpPr>
        <p:spPr>
          <a:xfrm>
            <a:off x="6670078" y="5490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4" name="Shape 5874"/>
          <p:cNvSpPr/>
          <p:nvPr/>
        </p:nvSpPr>
        <p:spPr>
          <a:xfrm>
            <a:off x="6877227" y="31159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5" name="Shape 5875"/>
          <p:cNvSpPr/>
          <p:nvPr/>
        </p:nvSpPr>
        <p:spPr>
          <a:xfrm>
            <a:off x="6877227" y="42951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6" name="Shape 5876"/>
          <p:cNvSpPr/>
          <p:nvPr/>
        </p:nvSpPr>
        <p:spPr>
          <a:xfrm>
            <a:off x="6877227" y="550173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7" name="Shape 5877"/>
          <p:cNvSpPr/>
          <p:nvPr/>
        </p:nvSpPr>
        <p:spPr>
          <a:xfrm>
            <a:off x="6993977" y="310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8" name="Shape 5878"/>
          <p:cNvSpPr/>
          <p:nvPr/>
        </p:nvSpPr>
        <p:spPr>
          <a:xfrm>
            <a:off x="7113973" y="31050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9" name="Shape 5879"/>
          <p:cNvSpPr/>
          <p:nvPr/>
        </p:nvSpPr>
        <p:spPr>
          <a:xfrm>
            <a:off x="6993977" y="42842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0" name="Shape 5880"/>
          <p:cNvSpPr/>
          <p:nvPr/>
        </p:nvSpPr>
        <p:spPr>
          <a:xfrm>
            <a:off x="6993977" y="5490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1" name="Shape 5881"/>
          <p:cNvSpPr/>
          <p:nvPr/>
        </p:nvSpPr>
        <p:spPr>
          <a:xfrm>
            <a:off x="7113973" y="42842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2" name="Shape 5882"/>
          <p:cNvSpPr/>
          <p:nvPr/>
        </p:nvSpPr>
        <p:spPr>
          <a:xfrm>
            <a:off x="7113973" y="54908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3" name="Shape 5883"/>
          <p:cNvSpPr/>
          <p:nvPr/>
        </p:nvSpPr>
        <p:spPr>
          <a:xfrm>
            <a:off x="7321121" y="31387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4" name="Shape 5884"/>
          <p:cNvSpPr/>
          <p:nvPr/>
        </p:nvSpPr>
        <p:spPr>
          <a:xfrm>
            <a:off x="7321121" y="4263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5" name="Shape 5885"/>
          <p:cNvSpPr/>
          <p:nvPr/>
        </p:nvSpPr>
        <p:spPr>
          <a:xfrm>
            <a:off x="7321121" y="5465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6" name="Shape 5886"/>
          <p:cNvSpPr/>
          <p:nvPr/>
        </p:nvSpPr>
        <p:spPr>
          <a:xfrm>
            <a:off x="7437872" y="3127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7" name="Shape 5887"/>
          <p:cNvSpPr/>
          <p:nvPr/>
        </p:nvSpPr>
        <p:spPr>
          <a:xfrm>
            <a:off x="7557868" y="3127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8" name="Shape 5888"/>
          <p:cNvSpPr/>
          <p:nvPr/>
        </p:nvSpPr>
        <p:spPr>
          <a:xfrm>
            <a:off x="7437872" y="42524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9" name="Shape 5889"/>
          <p:cNvSpPr/>
          <p:nvPr/>
        </p:nvSpPr>
        <p:spPr>
          <a:xfrm>
            <a:off x="7437872" y="54549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0" name="Shape 5890"/>
          <p:cNvSpPr/>
          <p:nvPr/>
        </p:nvSpPr>
        <p:spPr>
          <a:xfrm>
            <a:off x="7557868" y="42524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1" name="Shape 5891"/>
          <p:cNvSpPr/>
          <p:nvPr/>
        </p:nvSpPr>
        <p:spPr>
          <a:xfrm>
            <a:off x="7557868" y="54549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2" name="Shape 5892"/>
          <p:cNvSpPr/>
          <p:nvPr/>
        </p:nvSpPr>
        <p:spPr>
          <a:xfrm>
            <a:off x="7730791" y="31279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3" name="Shape 5893"/>
          <p:cNvSpPr/>
          <p:nvPr/>
        </p:nvSpPr>
        <p:spPr>
          <a:xfrm>
            <a:off x="7730791" y="43030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4" name="Shape 5894"/>
          <p:cNvSpPr/>
          <p:nvPr/>
        </p:nvSpPr>
        <p:spPr>
          <a:xfrm>
            <a:off x="7730791" y="55055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5" name="Shape 5895"/>
          <p:cNvSpPr/>
          <p:nvPr/>
        </p:nvSpPr>
        <p:spPr>
          <a:xfrm>
            <a:off x="7847626" y="3117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6" name="Shape 5896"/>
          <p:cNvSpPr/>
          <p:nvPr/>
        </p:nvSpPr>
        <p:spPr>
          <a:xfrm>
            <a:off x="7967621" y="31170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7" name="Shape 5897"/>
          <p:cNvSpPr/>
          <p:nvPr/>
        </p:nvSpPr>
        <p:spPr>
          <a:xfrm>
            <a:off x="7847626" y="4292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8" name="Shape 5898"/>
          <p:cNvSpPr/>
          <p:nvPr/>
        </p:nvSpPr>
        <p:spPr>
          <a:xfrm>
            <a:off x="7847626" y="54946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9" name="Shape 5899"/>
          <p:cNvSpPr/>
          <p:nvPr/>
        </p:nvSpPr>
        <p:spPr>
          <a:xfrm>
            <a:off x="7967621" y="4292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0" name="Shape 5900"/>
          <p:cNvSpPr/>
          <p:nvPr/>
        </p:nvSpPr>
        <p:spPr>
          <a:xfrm>
            <a:off x="7967621" y="5494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1" name="Shape 5901"/>
          <p:cNvSpPr/>
          <p:nvPr/>
        </p:nvSpPr>
        <p:spPr>
          <a:xfrm>
            <a:off x="8196880" y="30774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2" name="Shape 5902"/>
          <p:cNvSpPr/>
          <p:nvPr/>
        </p:nvSpPr>
        <p:spPr>
          <a:xfrm>
            <a:off x="8196880" y="42525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3" name="Shape 5903"/>
          <p:cNvSpPr/>
          <p:nvPr/>
        </p:nvSpPr>
        <p:spPr>
          <a:xfrm>
            <a:off x="8196880" y="54550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4" name="Shape 5904"/>
          <p:cNvSpPr/>
          <p:nvPr/>
        </p:nvSpPr>
        <p:spPr>
          <a:xfrm>
            <a:off x="8313630" y="3066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5" name="Shape 5905"/>
          <p:cNvSpPr/>
          <p:nvPr/>
        </p:nvSpPr>
        <p:spPr>
          <a:xfrm>
            <a:off x="8433626" y="30665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6" name="Shape 5906"/>
          <p:cNvSpPr/>
          <p:nvPr/>
        </p:nvSpPr>
        <p:spPr>
          <a:xfrm>
            <a:off x="8313630" y="4241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7" name="Shape 5907"/>
          <p:cNvSpPr/>
          <p:nvPr/>
        </p:nvSpPr>
        <p:spPr>
          <a:xfrm>
            <a:off x="8313630" y="54441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8" name="Shape 5908"/>
          <p:cNvSpPr/>
          <p:nvPr/>
        </p:nvSpPr>
        <p:spPr>
          <a:xfrm>
            <a:off x="8433626" y="4241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9" name="Shape 5909"/>
          <p:cNvSpPr/>
          <p:nvPr/>
        </p:nvSpPr>
        <p:spPr>
          <a:xfrm>
            <a:off x="8433626" y="54441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0" name="Shape 5910"/>
          <p:cNvSpPr/>
          <p:nvPr/>
        </p:nvSpPr>
        <p:spPr>
          <a:xfrm>
            <a:off x="8640774" y="30929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1" name="Shape 5911"/>
          <p:cNvSpPr/>
          <p:nvPr/>
        </p:nvSpPr>
        <p:spPr>
          <a:xfrm>
            <a:off x="8640774" y="42629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2" name="Shape 5912"/>
          <p:cNvSpPr/>
          <p:nvPr/>
        </p:nvSpPr>
        <p:spPr>
          <a:xfrm>
            <a:off x="8640774" y="546020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3" name="Shape 5913"/>
          <p:cNvSpPr/>
          <p:nvPr/>
        </p:nvSpPr>
        <p:spPr>
          <a:xfrm>
            <a:off x="8757524" y="3082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4" name="Shape 5914"/>
          <p:cNvSpPr/>
          <p:nvPr/>
        </p:nvSpPr>
        <p:spPr>
          <a:xfrm>
            <a:off x="8877520" y="30821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5" name="Shape 5915"/>
          <p:cNvSpPr/>
          <p:nvPr/>
        </p:nvSpPr>
        <p:spPr>
          <a:xfrm>
            <a:off x="8757524" y="4252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6" name="Shape 5916"/>
          <p:cNvSpPr/>
          <p:nvPr/>
        </p:nvSpPr>
        <p:spPr>
          <a:xfrm>
            <a:off x="8757524" y="54493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7" name="Shape 5917"/>
          <p:cNvSpPr/>
          <p:nvPr/>
        </p:nvSpPr>
        <p:spPr>
          <a:xfrm>
            <a:off x="8877520" y="42521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8" name="Shape 5918"/>
          <p:cNvSpPr/>
          <p:nvPr/>
        </p:nvSpPr>
        <p:spPr>
          <a:xfrm>
            <a:off x="8877520" y="54493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9" name="Shape 5919"/>
          <p:cNvSpPr/>
          <p:nvPr/>
        </p:nvSpPr>
        <p:spPr>
          <a:xfrm>
            <a:off x="5069872" y="15167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0" name="Shape 5920"/>
          <p:cNvSpPr/>
          <p:nvPr/>
        </p:nvSpPr>
        <p:spPr>
          <a:xfrm>
            <a:off x="5069872" y="16346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1" name="Shape 5921"/>
          <p:cNvSpPr/>
          <p:nvPr/>
        </p:nvSpPr>
        <p:spPr>
          <a:xfrm>
            <a:off x="5069872" y="17552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2" name="Shape 5922"/>
          <p:cNvSpPr/>
          <p:nvPr/>
        </p:nvSpPr>
        <p:spPr>
          <a:xfrm>
            <a:off x="5186622" y="1515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3" name="Shape 5923"/>
          <p:cNvSpPr/>
          <p:nvPr/>
        </p:nvSpPr>
        <p:spPr>
          <a:xfrm>
            <a:off x="5306619" y="15156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4" name="Shape 5924"/>
          <p:cNvSpPr/>
          <p:nvPr/>
        </p:nvSpPr>
        <p:spPr>
          <a:xfrm>
            <a:off x="5186622" y="1633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5" name="Shape 5925"/>
          <p:cNvSpPr/>
          <p:nvPr/>
        </p:nvSpPr>
        <p:spPr>
          <a:xfrm>
            <a:off x="5186622" y="17541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6" name="Shape 5926"/>
          <p:cNvSpPr/>
          <p:nvPr/>
        </p:nvSpPr>
        <p:spPr>
          <a:xfrm>
            <a:off x="5306619" y="1633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7" name="Shape 5927"/>
          <p:cNvSpPr/>
          <p:nvPr/>
        </p:nvSpPr>
        <p:spPr>
          <a:xfrm>
            <a:off x="5306619" y="17541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8" name="Shape 5928"/>
          <p:cNvSpPr/>
          <p:nvPr/>
        </p:nvSpPr>
        <p:spPr>
          <a:xfrm>
            <a:off x="5533514" y="15167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9" name="Shape 5929"/>
          <p:cNvSpPr/>
          <p:nvPr/>
        </p:nvSpPr>
        <p:spPr>
          <a:xfrm>
            <a:off x="5533514" y="16346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0" name="Shape 5930"/>
          <p:cNvSpPr/>
          <p:nvPr/>
        </p:nvSpPr>
        <p:spPr>
          <a:xfrm>
            <a:off x="5533514" y="17552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1" name="Shape 5931"/>
          <p:cNvSpPr/>
          <p:nvPr/>
        </p:nvSpPr>
        <p:spPr>
          <a:xfrm>
            <a:off x="5650264" y="1515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2" name="Shape 5932"/>
          <p:cNvSpPr/>
          <p:nvPr/>
        </p:nvSpPr>
        <p:spPr>
          <a:xfrm>
            <a:off x="5770260" y="1515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3" name="Shape 5933"/>
          <p:cNvSpPr/>
          <p:nvPr/>
        </p:nvSpPr>
        <p:spPr>
          <a:xfrm>
            <a:off x="5650264" y="1633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4" name="Shape 5934"/>
          <p:cNvSpPr/>
          <p:nvPr/>
        </p:nvSpPr>
        <p:spPr>
          <a:xfrm>
            <a:off x="5650264" y="17541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5" name="Shape 5935"/>
          <p:cNvSpPr/>
          <p:nvPr/>
        </p:nvSpPr>
        <p:spPr>
          <a:xfrm>
            <a:off x="5770260" y="1633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6" name="Shape 5936"/>
          <p:cNvSpPr/>
          <p:nvPr/>
        </p:nvSpPr>
        <p:spPr>
          <a:xfrm>
            <a:off x="5770260" y="17541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7" name="Shape 5937"/>
          <p:cNvSpPr/>
          <p:nvPr/>
        </p:nvSpPr>
        <p:spPr>
          <a:xfrm>
            <a:off x="5977408" y="1516702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8" name="Shape 5938"/>
          <p:cNvSpPr/>
          <p:nvPr/>
        </p:nvSpPr>
        <p:spPr>
          <a:xfrm>
            <a:off x="5977408" y="16346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9" name="Shape 5939"/>
          <p:cNvSpPr/>
          <p:nvPr/>
        </p:nvSpPr>
        <p:spPr>
          <a:xfrm>
            <a:off x="5977408" y="17552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0" name="Shape 5940"/>
          <p:cNvSpPr/>
          <p:nvPr/>
        </p:nvSpPr>
        <p:spPr>
          <a:xfrm>
            <a:off x="6094159" y="151561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1" name="Shape 5941"/>
          <p:cNvSpPr/>
          <p:nvPr/>
        </p:nvSpPr>
        <p:spPr>
          <a:xfrm>
            <a:off x="6214154" y="151561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2" name="Shape 5942"/>
          <p:cNvSpPr/>
          <p:nvPr/>
        </p:nvSpPr>
        <p:spPr>
          <a:xfrm>
            <a:off x="6094159" y="163352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3" name="Shape 5943"/>
          <p:cNvSpPr/>
          <p:nvPr/>
        </p:nvSpPr>
        <p:spPr>
          <a:xfrm>
            <a:off x="6094159" y="175418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4" name="Shape 5944"/>
          <p:cNvSpPr/>
          <p:nvPr/>
        </p:nvSpPr>
        <p:spPr>
          <a:xfrm>
            <a:off x="6214154" y="163352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5" name="Shape 5945"/>
          <p:cNvSpPr/>
          <p:nvPr/>
        </p:nvSpPr>
        <p:spPr>
          <a:xfrm>
            <a:off x="6214154" y="17541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6" name="Shape 5946"/>
          <p:cNvSpPr/>
          <p:nvPr/>
        </p:nvSpPr>
        <p:spPr>
          <a:xfrm>
            <a:off x="6433507" y="1518981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7" name="Shape 5947"/>
          <p:cNvSpPr/>
          <p:nvPr/>
        </p:nvSpPr>
        <p:spPr>
          <a:xfrm>
            <a:off x="6433507" y="163144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8" name="Shape 5948"/>
          <p:cNvSpPr/>
          <p:nvPr/>
        </p:nvSpPr>
        <p:spPr>
          <a:xfrm>
            <a:off x="6433507" y="175169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9" name="Shape 5949"/>
          <p:cNvSpPr/>
          <p:nvPr/>
        </p:nvSpPr>
        <p:spPr>
          <a:xfrm>
            <a:off x="6550257" y="151789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0" name="Shape 5950"/>
          <p:cNvSpPr/>
          <p:nvPr/>
        </p:nvSpPr>
        <p:spPr>
          <a:xfrm>
            <a:off x="6670253" y="15178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1" name="Shape 5951"/>
          <p:cNvSpPr/>
          <p:nvPr/>
        </p:nvSpPr>
        <p:spPr>
          <a:xfrm>
            <a:off x="6550257" y="163035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2" name="Shape 5952"/>
          <p:cNvSpPr/>
          <p:nvPr/>
        </p:nvSpPr>
        <p:spPr>
          <a:xfrm>
            <a:off x="6550257" y="175060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3" name="Shape 5953"/>
          <p:cNvSpPr/>
          <p:nvPr/>
        </p:nvSpPr>
        <p:spPr>
          <a:xfrm>
            <a:off x="6670253" y="16303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4" name="Shape 5954"/>
          <p:cNvSpPr/>
          <p:nvPr/>
        </p:nvSpPr>
        <p:spPr>
          <a:xfrm>
            <a:off x="6670253" y="175060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5" name="Shape 5955"/>
          <p:cNvSpPr/>
          <p:nvPr/>
        </p:nvSpPr>
        <p:spPr>
          <a:xfrm>
            <a:off x="6877401" y="151789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6" name="Shape 5956"/>
          <p:cNvSpPr/>
          <p:nvPr/>
        </p:nvSpPr>
        <p:spPr>
          <a:xfrm>
            <a:off x="6877401" y="16354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7" name="Shape 5957"/>
          <p:cNvSpPr/>
          <p:nvPr/>
        </p:nvSpPr>
        <p:spPr>
          <a:xfrm>
            <a:off x="6877401" y="17556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8" name="Shape 5958"/>
          <p:cNvSpPr/>
          <p:nvPr/>
        </p:nvSpPr>
        <p:spPr>
          <a:xfrm>
            <a:off x="6994152" y="151681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9" name="Shape 5959"/>
          <p:cNvSpPr/>
          <p:nvPr/>
        </p:nvSpPr>
        <p:spPr>
          <a:xfrm>
            <a:off x="7114147" y="151681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0" name="Shape 5960"/>
          <p:cNvSpPr/>
          <p:nvPr/>
        </p:nvSpPr>
        <p:spPr>
          <a:xfrm>
            <a:off x="6994152" y="16343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1" name="Shape 5961"/>
          <p:cNvSpPr/>
          <p:nvPr/>
        </p:nvSpPr>
        <p:spPr>
          <a:xfrm>
            <a:off x="6994152" y="175456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2" name="Shape 5962"/>
          <p:cNvSpPr/>
          <p:nvPr/>
        </p:nvSpPr>
        <p:spPr>
          <a:xfrm>
            <a:off x="7114147" y="16343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3" name="Shape 5963"/>
          <p:cNvSpPr/>
          <p:nvPr/>
        </p:nvSpPr>
        <p:spPr>
          <a:xfrm>
            <a:off x="7114147" y="175456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4" name="Shape 5964"/>
          <p:cNvSpPr/>
          <p:nvPr/>
        </p:nvSpPr>
        <p:spPr>
          <a:xfrm>
            <a:off x="7321121" y="151285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5" name="Shape 5965"/>
          <p:cNvSpPr/>
          <p:nvPr/>
        </p:nvSpPr>
        <p:spPr>
          <a:xfrm>
            <a:off x="7321121" y="16303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6" name="Shape 5966"/>
          <p:cNvSpPr/>
          <p:nvPr/>
        </p:nvSpPr>
        <p:spPr>
          <a:xfrm>
            <a:off x="7321121" y="17506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7" name="Shape 5967"/>
          <p:cNvSpPr/>
          <p:nvPr/>
        </p:nvSpPr>
        <p:spPr>
          <a:xfrm>
            <a:off x="7437872" y="151176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8" name="Shape 5968"/>
          <p:cNvSpPr/>
          <p:nvPr/>
        </p:nvSpPr>
        <p:spPr>
          <a:xfrm>
            <a:off x="7557868" y="151176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9" name="Shape 5969"/>
          <p:cNvSpPr/>
          <p:nvPr/>
        </p:nvSpPr>
        <p:spPr>
          <a:xfrm>
            <a:off x="7437872" y="16292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0" name="Shape 5970"/>
          <p:cNvSpPr/>
          <p:nvPr/>
        </p:nvSpPr>
        <p:spPr>
          <a:xfrm>
            <a:off x="7437872" y="174952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1" name="Shape 5971"/>
          <p:cNvSpPr/>
          <p:nvPr/>
        </p:nvSpPr>
        <p:spPr>
          <a:xfrm>
            <a:off x="7557868" y="16292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2" name="Shape 5972"/>
          <p:cNvSpPr/>
          <p:nvPr/>
        </p:nvSpPr>
        <p:spPr>
          <a:xfrm>
            <a:off x="7557868" y="174952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3" name="Shape 5973"/>
          <p:cNvSpPr/>
          <p:nvPr/>
        </p:nvSpPr>
        <p:spPr>
          <a:xfrm>
            <a:off x="7730791" y="151440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4" name="Shape 5974"/>
          <p:cNvSpPr/>
          <p:nvPr/>
        </p:nvSpPr>
        <p:spPr>
          <a:xfrm>
            <a:off x="7730791" y="163140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5" name="Shape 5975"/>
          <p:cNvSpPr/>
          <p:nvPr/>
        </p:nvSpPr>
        <p:spPr>
          <a:xfrm>
            <a:off x="7730791" y="17511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6" name="Shape 5976"/>
          <p:cNvSpPr/>
          <p:nvPr/>
        </p:nvSpPr>
        <p:spPr>
          <a:xfrm>
            <a:off x="7847626" y="15133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7" name="Shape 5977"/>
          <p:cNvSpPr/>
          <p:nvPr/>
        </p:nvSpPr>
        <p:spPr>
          <a:xfrm>
            <a:off x="7967621" y="15133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8" name="Shape 5978"/>
          <p:cNvSpPr/>
          <p:nvPr/>
        </p:nvSpPr>
        <p:spPr>
          <a:xfrm>
            <a:off x="7847626" y="16303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9" name="Shape 5979"/>
          <p:cNvSpPr/>
          <p:nvPr/>
        </p:nvSpPr>
        <p:spPr>
          <a:xfrm>
            <a:off x="7847626" y="175004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0" name="Shape 5980"/>
          <p:cNvSpPr/>
          <p:nvPr/>
        </p:nvSpPr>
        <p:spPr>
          <a:xfrm>
            <a:off x="7967621" y="163032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1" name="Shape 5981"/>
          <p:cNvSpPr/>
          <p:nvPr/>
        </p:nvSpPr>
        <p:spPr>
          <a:xfrm>
            <a:off x="7967621" y="175004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2" name="Shape 5982"/>
          <p:cNvSpPr/>
          <p:nvPr/>
        </p:nvSpPr>
        <p:spPr>
          <a:xfrm>
            <a:off x="8196880" y="1519431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3" name="Shape 5983"/>
          <p:cNvSpPr/>
          <p:nvPr/>
        </p:nvSpPr>
        <p:spPr>
          <a:xfrm>
            <a:off x="8196880" y="163642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4" name="Shape 5984"/>
          <p:cNvSpPr/>
          <p:nvPr/>
        </p:nvSpPr>
        <p:spPr>
          <a:xfrm>
            <a:off x="8196880" y="175615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5" name="Shape 5985"/>
          <p:cNvSpPr/>
          <p:nvPr/>
        </p:nvSpPr>
        <p:spPr>
          <a:xfrm>
            <a:off x="8313630" y="151834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6" name="Shape 5986"/>
          <p:cNvSpPr/>
          <p:nvPr/>
        </p:nvSpPr>
        <p:spPr>
          <a:xfrm>
            <a:off x="8433626" y="151834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7" name="Shape 5987"/>
          <p:cNvSpPr/>
          <p:nvPr/>
        </p:nvSpPr>
        <p:spPr>
          <a:xfrm>
            <a:off x="8313630" y="1635346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8" name="Shape 5988"/>
          <p:cNvSpPr/>
          <p:nvPr/>
        </p:nvSpPr>
        <p:spPr>
          <a:xfrm>
            <a:off x="8313630" y="175506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9" name="Shape 5989"/>
          <p:cNvSpPr/>
          <p:nvPr/>
        </p:nvSpPr>
        <p:spPr>
          <a:xfrm>
            <a:off x="8433626" y="163534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0" name="Shape 5990"/>
          <p:cNvSpPr/>
          <p:nvPr/>
        </p:nvSpPr>
        <p:spPr>
          <a:xfrm>
            <a:off x="8433626" y="175506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1" name="Shape 5991"/>
          <p:cNvSpPr/>
          <p:nvPr/>
        </p:nvSpPr>
        <p:spPr>
          <a:xfrm>
            <a:off x="8640774" y="151440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2" name="Shape 5992"/>
          <p:cNvSpPr/>
          <p:nvPr/>
        </p:nvSpPr>
        <p:spPr>
          <a:xfrm>
            <a:off x="8640774" y="163140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3" name="Shape 5993"/>
          <p:cNvSpPr/>
          <p:nvPr/>
        </p:nvSpPr>
        <p:spPr>
          <a:xfrm>
            <a:off x="8640774" y="17511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4" name="Shape 5994"/>
          <p:cNvSpPr/>
          <p:nvPr/>
        </p:nvSpPr>
        <p:spPr>
          <a:xfrm>
            <a:off x="8757524" y="15133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5" name="Shape 5995"/>
          <p:cNvSpPr/>
          <p:nvPr/>
        </p:nvSpPr>
        <p:spPr>
          <a:xfrm>
            <a:off x="8877520" y="15133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6" name="Shape 5996"/>
          <p:cNvSpPr/>
          <p:nvPr/>
        </p:nvSpPr>
        <p:spPr>
          <a:xfrm>
            <a:off x="8757524" y="163032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7" name="Shape 5997"/>
          <p:cNvSpPr/>
          <p:nvPr/>
        </p:nvSpPr>
        <p:spPr>
          <a:xfrm>
            <a:off x="8757524" y="175004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8" name="Shape 5998"/>
          <p:cNvSpPr/>
          <p:nvPr/>
        </p:nvSpPr>
        <p:spPr>
          <a:xfrm>
            <a:off x="8877520" y="163032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9" name="Shape 5999"/>
          <p:cNvSpPr/>
          <p:nvPr/>
        </p:nvSpPr>
        <p:spPr>
          <a:xfrm>
            <a:off x="8877520" y="175004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0" name="Shape 6000"/>
          <p:cNvSpPr/>
          <p:nvPr/>
        </p:nvSpPr>
        <p:spPr>
          <a:xfrm>
            <a:off x="5531067" y="191064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1" name="Shape 6001"/>
          <p:cNvSpPr/>
          <p:nvPr/>
        </p:nvSpPr>
        <p:spPr>
          <a:xfrm>
            <a:off x="5531067" y="202855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2" name="Shape 6002"/>
          <p:cNvSpPr/>
          <p:nvPr/>
        </p:nvSpPr>
        <p:spPr>
          <a:xfrm>
            <a:off x="5531067" y="214921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3" name="Shape 6003"/>
          <p:cNvSpPr/>
          <p:nvPr/>
        </p:nvSpPr>
        <p:spPr>
          <a:xfrm>
            <a:off x="5647818" y="190955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4" name="Shape 6004"/>
          <p:cNvSpPr/>
          <p:nvPr/>
        </p:nvSpPr>
        <p:spPr>
          <a:xfrm>
            <a:off x="5767813" y="190955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5" name="Shape 6005"/>
          <p:cNvSpPr/>
          <p:nvPr/>
        </p:nvSpPr>
        <p:spPr>
          <a:xfrm>
            <a:off x="5647818" y="202746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6" name="Shape 6006"/>
          <p:cNvSpPr/>
          <p:nvPr/>
        </p:nvSpPr>
        <p:spPr>
          <a:xfrm>
            <a:off x="5647818" y="21481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7" name="Shape 6007"/>
          <p:cNvSpPr/>
          <p:nvPr/>
        </p:nvSpPr>
        <p:spPr>
          <a:xfrm>
            <a:off x="5767813" y="202746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8" name="Shape 6008"/>
          <p:cNvSpPr/>
          <p:nvPr/>
        </p:nvSpPr>
        <p:spPr>
          <a:xfrm>
            <a:off x="5767813" y="214812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9" name="Shape 6009"/>
          <p:cNvSpPr/>
          <p:nvPr/>
        </p:nvSpPr>
        <p:spPr>
          <a:xfrm>
            <a:off x="5067425" y="1910643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0" name="Shape 6010"/>
          <p:cNvSpPr/>
          <p:nvPr/>
        </p:nvSpPr>
        <p:spPr>
          <a:xfrm>
            <a:off x="5067425" y="2028557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1" name="Shape 6011"/>
          <p:cNvSpPr/>
          <p:nvPr/>
        </p:nvSpPr>
        <p:spPr>
          <a:xfrm>
            <a:off x="5067425" y="214921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2" name="Shape 6012"/>
          <p:cNvSpPr/>
          <p:nvPr/>
        </p:nvSpPr>
        <p:spPr>
          <a:xfrm>
            <a:off x="5184176" y="190955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3" name="Shape 6013"/>
          <p:cNvSpPr/>
          <p:nvPr/>
        </p:nvSpPr>
        <p:spPr>
          <a:xfrm>
            <a:off x="5304172" y="190955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4" name="Shape 6014"/>
          <p:cNvSpPr/>
          <p:nvPr/>
        </p:nvSpPr>
        <p:spPr>
          <a:xfrm>
            <a:off x="5184176" y="202746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5" name="Shape 6015"/>
          <p:cNvSpPr/>
          <p:nvPr/>
        </p:nvSpPr>
        <p:spPr>
          <a:xfrm>
            <a:off x="5184176" y="21481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6" name="Shape 6016"/>
          <p:cNvSpPr/>
          <p:nvPr/>
        </p:nvSpPr>
        <p:spPr>
          <a:xfrm>
            <a:off x="5304172" y="202746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7" name="Shape 6017"/>
          <p:cNvSpPr/>
          <p:nvPr/>
        </p:nvSpPr>
        <p:spPr>
          <a:xfrm>
            <a:off x="5304172" y="214812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8" name="Shape 6018"/>
          <p:cNvSpPr/>
          <p:nvPr/>
        </p:nvSpPr>
        <p:spPr>
          <a:xfrm>
            <a:off x="5977408" y="192727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9" name="Shape 6019"/>
          <p:cNvSpPr/>
          <p:nvPr/>
        </p:nvSpPr>
        <p:spPr>
          <a:xfrm>
            <a:off x="5977408" y="20451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0" name="Shape 6020"/>
          <p:cNvSpPr/>
          <p:nvPr/>
        </p:nvSpPr>
        <p:spPr>
          <a:xfrm>
            <a:off x="5977408" y="216585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1" name="Shape 6021"/>
          <p:cNvSpPr/>
          <p:nvPr/>
        </p:nvSpPr>
        <p:spPr>
          <a:xfrm>
            <a:off x="6094159" y="192618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2" name="Shape 6022"/>
          <p:cNvSpPr/>
          <p:nvPr/>
        </p:nvSpPr>
        <p:spPr>
          <a:xfrm>
            <a:off x="6214154" y="192618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3" name="Shape 6023"/>
          <p:cNvSpPr/>
          <p:nvPr/>
        </p:nvSpPr>
        <p:spPr>
          <a:xfrm>
            <a:off x="6094159" y="204409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4" name="Shape 6024"/>
          <p:cNvSpPr/>
          <p:nvPr/>
        </p:nvSpPr>
        <p:spPr>
          <a:xfrm>
            <a:off x="6094159" y="21647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5" name="Shape 6025"/>
          <p:cNvSpPr/>
          <p:nvPr/>
        </p:nvSpPr>
        <p:spPr>
          <a:xfrm>
            <a:off x="6214154" y="204409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6" name="Shape 6026"/>
          <p:cNvSpPr/>
          <p:nvPr/>
        </p:nvSpPr>
        <p:spPr>
          <a:xfrm>
            <a:off x="6214154" y="216476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7" name="Shape 6027"/>
          <p:cNvSpPr/>
          <p:nvPr/>
        </p:nvSpPr>
        <p:spPr>
          <a:xfrm>
            <a:off x="6433332" y="192727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8" name="Shape 6028"/>
          <p:cNvSpPr/>
          <p:nvPr/>
        </p:nvSpPr>
        <p:spPr>
          <a:xfrm>
            <a:off x="6433332" y="20451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9" name="Shape 6029"/>
          <p:cNvSpPr/>
          <p:nvPr/>
        </p:nvSpPr>
        <p:spPr>
          <a:xfrm>
            <a:off x="6433332" y="216585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0" name="Shape 6030"/>
          <p:cNvSpPr/>
          <p:nvPr/>
        </p:nvSpPr>
        <p:spPr>
          <a:xfrm>
            <a:off x="6550082" y="192618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1" name="Shape 6031"/>
          <p:cNvSpPr/>
          <p:nvPr/>
        </p:nvSpPr>
        <p:spPr>
          <a:xfrm>
            <a:off x="6670078" y="192618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2" name="Shape 6032"/>
          <p:cNvSpPr/>
          <p:nvPr/>
        </p:nvSpPr>
        <p:spPr>
          <a:xfrm>
            <a:off x="6550082" y="204409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3" name="Shape 6033"/>
          <p:cNvSpPr/>
          <p:nvPr/>
        </p:nvSpPr>
        <p:spPr>
          <a:xfrm>
            <a:off x="6550082" y="216476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4" name="Shape 6034"/>
          <p:cNvSpPr/>
          <p:nvPr/>
        </p:nvSpPr>
        <p:spPr>
          <a:xfrm>
            <a:off x="6670078" y="20440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5" name="Shape 6035"/>
          <p:cNvSpPr/>
          <p:nvPr/>
        </p:nvSpPr>
        <p:spPr>
          <a:xfrm>
            <a:off x="6670078" y="216476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6" name="Shape 6036"/>
          <p:cNvSpPr/>
          <p:nvPr/>
        </p:nvSpPr>
        <p:spPr>
          <a:xfrm>
            <a:off x="6877227" y="192727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7" name="Shape 6037"/>
          <p:cNvSpPr/>
          <p:nvPr/>
        </p:nvSpPr>
        <p:spPr>
          <a:xfrm>
            <a:off x="6877227" y="204518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8" name="Shape 6038"/>
          <p:cNvSpPr/>
          <p:nvPr/>
        </p:nvSpPr>
        <p:spPr>
          <a:xfrm>
            <a:off x="6877227" y="216585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9" name="Shape 6039"/>
          <p:cNvSpPr/>
          <p:nvPr/>
        </p:nvSpPr>
        <p:spPr>
          <a:xfrm>
            <a:off x="6993977" y="192618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0" name="Shape 6040"/>
          <p:cNvSpPr/>
          <p:nvPr/>
        </p:nvSpPr>
        <p:spPr>
          <a:xfrm>
            <a:off x="7113973" y="192618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1" name="Shape 6041"/>
          <p:cNvSpPr/>
          <p:nvPr/>
        </p:nvSpPr>
        <p:spPr>
          <a:xfrm>
            <a:off x="6993977" y="204409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2" name="Shape 6042"/>
          <p:cNvSpPr/>
          <p:nvPr/>
        </p:nvSpPr>
        <p:spPr>
          <a:xfrm>
            <a:off x="6993977" y="21647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3" name="Shape 6043"/>
          <p:cNvSpPr/>
          <p:nvPr/>
        </p:nvSpPr>
        <p:spPr>
          <a:xfrm>
            <a:off x="7113973" y="204409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4" name="Shape 6044"/>
          <p:cNvSpPr/>
          <p:nvPr/>
        </p:nvSpPr>
        <p:spPr>
          <a:xfrm>
            <a:off x="7113973" y="216476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5" name="Shape 6045"/>
          <p:cNvSpPr/>
          <p:nvPr/>
        </p:nvSpPr>
        <p:spPr>
          <a:xfrm>
            <a:off x="7321121" y="192955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6" name="Shape 6046"/>
          <p:cNvSpPr/>
          <p:nvPr/>
        </p:nvSpPr>
        <p:spPr>
          <a:xfrm>
            <a:off x="7321121" y="20420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7" name="Shape 6047"/>
          <p:cNvSpPr/>
          <p:nvPr/>
        </p:nvSpPr>
        <p:spPr>
          <a:xfrm>
            <a:off x="7321121" y="216226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8" name="Shape 6048"/>
          <p:cNvSpPr/>
          <p:nvPr/>
        </p:nvSpPr>
        <p:spPr>
          <a:xfrm>
            <a:off x="7437872" y="19284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9" name="Shape 6049"/>
          <p:cNvSpPr/>
          <p:nvPr/>
        </p:nvSpPr>
        <p:spPr>
          <a:xfrm>
            <a:off x="7557868" y="192846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0" name="Shape 6050"/>
          <p:cNvSpPr/>
          <p:nvPr/>
        </p:nvSpPr>
        <p:spPr>
          <a:xfrm>
            <a:off x="7437872" y="204092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1" name="Shape 6051"/>
          <p:cNvSpPr/>
          <p:nvPr/>
        </p:nvSpPr>
        <p:spPr>
          <a:xfrm>
            <a:off x="7437872" y="21611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2" name="Shape 6052"/>
          <p:cNvSpPr/>
          <p:nvPr/>
        </p:nvSpPr>
        <p:spPr>
          <a:xfrm>
            <a:off x="7557868" y="204092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3" name="Shape 6053"/>
          <p:cNvSpPr/>
          <p:nvPr/>
        </p:nvSpPr>
        <p:spPr>
          <a:xfrm>
            <a:off x="7557868" y="216117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4" name="Shape 6054"/>
          <p:cNvSpPr/>
          <p:nvPr/>
        </p:nvSpPr>
        <p:spPr>
          <a:xfrm>
            <a:off x="7730791" y="192847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5" name="Shape 6055"/>
          <p:cNvSpPr/>
          <p:nvPr/>
        </p:nvSpPr>
        <p:spPr>
          <a:xfrm>
            <a:off x="7730791" y="20459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6" name="Shape 6056"/>
          <p:cNvSpPr/>
          <p:nvPr/>
        </p:nvSpPr>
        <p:spPr>
          <a:xfrm>
            <a:off x="7730791" y="216622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7" name="Shape 6057"/>
          <p:cNvSpPr/>
          <p:nvPr/>
        </p:nvSpPr>
        <p:spPr>
          <a:xfrm>
            <a:off x="7847626" y="19273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8" name="Shape 6058"/>
          <p:cNvSpPr/>
          <p:nvPr/>
        </p:nvSpPr>
        <p:spPr>
          <a:xfrm>
            <a:off x="7967621" y="19273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9" name="Shape 6059"/>
          <p:cNvSpPr/>
          <p:nvPr/>
        </p:nvSpPr>
        <p:spPr>
          <a:xfrm>
            <a:off x="7847626" y="20448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0" name="Shape 6060"/>
          <p:cNvSpPr/>
          <p:nvPr/>
        </p:nvSpPr>
        <p:spPr>
          <a:xfrm>
            <a:off x="7847626" y="216514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1" name="Shape 6061"/>
          <p:cNvSpPr/>
          <p:nvPr/>
        </p:nvSpPr>
        <p:spPr>
          <a:xfrm>
            <a:off x="7967621" y="20448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2" name="Shape 6062"/>
          <p:cNvSpPr/>
          <p:nvPr/>
        </p:nvSpPr>
        <p:spPr>
          <a:xfrm>
            <a:off x="7967621" y="2165142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3" name="Shape 6063"/>
          <p:cNvSpPr/>
          <p:nvPr/>
        </p:nvSpPr>
        <p:spPr>
          <a:xfrm>
            <a:off x="8196880" y="192342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4" name="Shape 6064"/>
          <p:cNvSpPr/>
          <p:nvPr/>
        </p:nvSpPr>
        <p:spPr>
          <a:xfrm>
            <a:off x="8196880" y="20409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5" name="Shape 6065"/>
          <p:cNvSpPr/>
          <p:nvPr/>
        </p:nvSpPr>
        <p:spPr>
          <a:xfrm>
            <a:off x="8196880" y="216118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6" name="Shape 6066"/>
          <p:cNvSpPr/>
          <p:nvPr/>
        </p:nvSpPr>
        <p:spPr>
          <a:xfrm>
            <a:off x="8313630" y="19223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7" name="Shape 6067"/>
          <p:cNvSpPr/>
          <p:nvPr/>
        </p:nvSpPr>
        <p:spPr>
          <a:xfrm>
            <a:off x="8433626" y="192233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8" name="Shape 6068"/>
          <p:cNvSpPr/>
          <p:nvPr/>
        </p:nvSpPr>
        <p:spPr>
          <a:xfrm>
            <a:off x="8313630" y="20398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9" name="Shape 6069"/>
          <p:cNvSpPr/>
          <p:nvPr/>
        </p:nvSpPr>
        <p:spPr>
          <a:xfrm>
            <a:off x="8313630" y="216009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0" name="Shape 6070"/>
          <p:cNvSpPr/>
          <p:nvPr/>
        </p:nvSpPr>
        <p:spPr>
          <a:xfrm>
            <a:off x="8433626" y="20398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1" name="Shape 6071"/>
          <p:cNvSpPr/>
          <p:nvPr/>
        </p:nvSpPr>
        <p:spPr>
          <a:xfrm>
            <a:off x="8433626" y="216009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2" name="Shape 6072"/>
          <p:cNvSpPr/>
          <p:nvPr/>
        </p:nvSpPr>
        <p:spPr>
          <a:xfrm>
            <a:off x="5069872" y="7074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3" name="Shape 6073"/>
          <p:cNvSpPr/>
          <p:nvPr/>
        </p:nvSpPr>
        <p:spPr>
          <a:xfrm>
            <a:off x="5069872" y="825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4" name="Shape 6074"/>
          <p:cNvSpPr/>
          <p:nvPr/>
        </p:nvSpPr>
        <p:spPr>
          <a:xfrm>
            <a:off x="5069872" y="946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5" name="Shape 6075"/>
          <p:cNvSpPr/>
          <p:nvPr/>
        </p:nvSpPr>
        <p:spPr>
          <a:xfrm>
            <a:off x="5186622" y="7063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6" name="Shape 6076"/>
          <p:cNvSpPr/>
          <p:nvPr/>
        </p:nvSpPr>
        <p:spPr>
          <a:xfrm>
            <a:off x="5306619" y="7063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7" name="Shape 6077"/>
          <p:cNvSpPr/>
          <p:nvPr/>
        </p:nvSpPr>
        <p:spPr>
          <a:xfrm>
            <a:off x="5186622" y="8243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8" name="Shape 6078"/>
          <p:cNvSpPr/>
          <p:nvPr/>
        </p:nvSpPr>
        <p:spPr>
          <a:xfrm>
            <a:off x="5186622" y="94496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9" name="Shape 6079"/>
          <p:cNvSpPr/>
          <p:nvPr/>
        </p:nvSpPr>
        <p:spPr>
          <a:xfrm>
            <a:off x="5306619" y="8243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0" name="Shape 6080"/>
          <p:cNvSpPr/>
          <p:nvPr/>
        </p:nvSpPr>
        <p:spPr>
          <a:xfrm>
            <a:off x="5306619" y="9449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1" name="Shape 6081"/>
          <p:cNvSpPr/>
          <p:nvPr/>
        </p:nvSpPr>
        <p:spPr>
          <a:xfrm>
            <a:off x="5533514" y="7074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2" name="Shape 6082"/>
          <p:cNvSpPr/>
          <p:nvPr/>
        </p:nvSpPr>
        <p:spPr>
          <a:xfrm>
            <a:off x="5533514" y="825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3" name="Shape 6083"/>
          <p:cNvSpPr/>
          <p:nvPr/>
        </p:nvSpPr>
        <p:spPr>
          <a:xfrm>
            <a:off x="5533514" y="946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4" name="Shape 6084"/>
          <p:cNvSpPr/>
          <p:nvPr/>
        </p:nvSpPr>
        <p:spPr>
          <a:xfrm>
            <a:off x="5650264" y="7063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5" name="Shape 6085"/>
          <p:cNvSpPr/>
          <p:nvPr/>
        </p:nvSpPr>
        <p:spPr>
          <a:xfrm>
            <a:off x="5770260" y="7063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6" name="Shape 6086"/>
          <p:cNvSpPr/>
          <p:nvPr/>
        </p:nvSpPr>
        <p:spPr>
          <a:xfrm>
            <a:off x="5650264" y="8243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7" name="Shape 6087"/>
          <p:cNvSpPr/>
          <p:nvPr/>
        </p:nvSpPr>
        <p:spPr>
          <a:xfrm>
            <a:off x="5650264" y="94496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8" name="Shape 6088"/>
          <p:cNvSpPr/>
          <p:nvPr/>
        </p:nvSpPr>
        <p:spPr>
          <a:xfrm>
            <a:off x="5770260" y="8243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9" name="Shape 6089"/>
          <p:cNvSpPr/>
          <p:nvPr/>
        </p:nvSpPr>
        <p:spPr>
          <a:xfrm>
            <a:off x="5770260" y="9449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0" name="Shape 6090"/>
          <p:cNvSpPr/>
          <p:nvPr/>
        </p:nvSpPr>
        <p:spPr>
          <a:xfrm>
            <a:off x="5977408" y="70748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1" name="Shape 6091"/>
          <p:cNvSpPr/>
          <p:nvPr/>
        </p:nvSpPr>
        <p:spPr>
          <a:xfrm>
            <a:off x="5977408" y="82539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2" name="Shape 6092"/>
          <p:cNvSpPr/>
          <p:nvPr/>
        </p:nvSpPr>
        <p:spPr>
          <a:xfrm>
            <a:off x="5977408" y="94605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3" name="Shape 6093"/>
          <p:cNvSpPr/>
          <p:nvPr/>
        </p:nvSpPr>
        <p:spPr>
          <a:xfrm>
            <a:off x="6094159" y="7063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4" name="Shape 6094"/>
          <p:cNvSpPr/>
          <p:nvPr/>
        </p:nvSpPr>
        <p:spPr>
          <a:xfrm>
            <a:off x="6214154" y="7063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5" name="Shape 6095"/>
          <p:cNvSpPr/>
          <p:nvPr/>
        </p:nvSpPr>
        <p:spPr>
          <a:xfrm>
            <a:off x="6094159" y="824305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6" name="Shape 6096"/>
          <p:cNvSpPr/>
          <p:nvPr/>
        </p:nvSpPr>
        <p:spPr>
          <a:xfrm>
            <a:off x="6094159" y="944966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7" name="Shape 6097"/>
          <p:cNvSpPr/>
          <p:nvPr/>
        </p:nvSpPr>
        <p:spPr>
          <a:xfrm>
            <a:off x="6214154" y="82430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8" name="Shape 6098"/>
          <p:cNvSpPr/>
          <p:nvPr/>
        </p:nvSpPr>
        <p:spPr>
          <a:xfrm>
            <a:off x="6214154" y="94496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9" name="Shape 6099"/>
          <p:cNvSpPr/>
          <p:nvPr/>
        </p:nvSpPr>
        <p:spPr>
          <a:xfrm>
            <a:off x="6433507" y="70976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0" name="Shape 6100"/>
          <p:cNvSpPr/>
          <p:nvPr/>
        </p:nvSpPr>
        <p:spPr>
          <a:xfrm>
            <a:off x="6433507" y="82222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1" name="Shape 6101"/>
          <p:cNvSpPr/>
          <p:nvPr/>
        </p:nvSpPr>
        <p:spPr>
          <a:xfrm>
            <a:off x="6433507" y="9424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2" name="Shape 6102"/>
          <p:cNvSpPr/>
          <p:nvPr/>
        </p:nvSpPr>
        <p:spPr>
          <a:xfrm>
            <a:off x="6550257" y="7086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3" name="Shape 6103"/>
          <p:cNvSpPr/>
          <p:nvPr/>
        </p:nvSpPr>
        <p:spPr>
          <a:xfrm>
            <a:off x="6670253" y="7086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4" name="Shape 6104"/>
          <p:cNvSpPr/>
          <p:nvPr/>
        </p:nvSpPr>
        <p:spPr>
          <a:xfrm>
            <a:off x="6550257" y="8211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5" name="Shape 6105"/>
          <p:cNvSpPr/>
          <p:nvPr/>
        </p:nvSpPr>
        <p:spPr>
          <a:xfrm>
            <a:off x="6550257" y="94138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6" name="Shape 6106"/>
          <p:cNvSpPr/>
          <p:nvPr/>
        </p:nvSpPr>
        <p:spPr>
          <a:xfrm>
            <a:off x="6670253" y="8211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7" name="Shape 6107"/>
          <p:cNvSpPr/>
          <p:nvPr/>
        </p:nvSpPr>
        <p:spPr>
          <a:xfrm>
            <a:off x="6670253" y="94138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8" name="Shape 6108"/>
          <p:cNvSpPr/>
          <p:nvPr/>
        </p:nvSpPr>
        <p:spPr>
          <a:xfrm>
            <a:off x="6877401" y="708676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9" name="Shape 6109"/>
          <p:cNvSpPr/>
          <p:nvPr/>
        </p:nvSpPr>
        <p:spPr>
          <a:xfrm>
            <a:off x="6877401" y="8261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0" name="Shape 6110"/>
          <p:cNvSpPr/>
          <p:nvPr/>
        </p:nvSpPr>
        <p:spPr>
          <a:xfrm>
            <a:off x="6877401" y="94643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1" name="Shape 6111"/>
          <p:cNvSpPr/>
          <p:nvPr/>
        </p:nvSpPr>
        <p:spPr>
          <a:xfrm>
            <a:off x="6994152" y="70758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2" name="Shape 6112"/>
          <p:cNvSpPr/>
          <p:nvPr/>
        </p:nvSpPr>
        <p:spPr>
          <a:xfrm>
            <a:off x="7114147" y="70758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3" name="Shape 6113"/>
          <p:cNvSpPr/>
          <p:nvPr/>
        </p:nvSpPr>
        <p:spPr>
          <a:xfrm>
            <a:off x="6994152" y="82510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4" name="Shape 6114"/>
          <p:cNvSpPr/>
          <p:nvPr/>
        </p:nvSpPr>
        <p:spPr>
          <a:xfrm>
            <a:off x="6994152" y="94534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5" name="Shape 6115"/>
          <p:cNvSpPr/>
          <p:nvPr/>
        </p:nvSpPr>
        <p:spPr>
          <a:xfrm>
            <a:off x="7114147" y="8251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6" name="Shape 6116"/>
          <p:cNvSpPr/>
          <p:nvPr/>
        </p:nvSpPr>
        <p:spPr>
          <a:xfrm>
            <a:off x="7114147" y="94534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7" name="Shape 6117"/>
          <p:cNvSpPr/>
          <p:nvPr/>
        </p:nvSpPr>
        <p:spPr>
          <a:xfrm>
            <a:off x="7321121" y="70362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8" name="Shape 6118"/>
          <p:cNvSpPr/>
          <p:nvPr/>
        </p:nvSpPr>
        <p:spPr>
          <a:xfrm>
            <a:off x="7321121" y="82113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9" name="Shape 6119"/>
          <p:cNvSpPr/>
          <p:nvPr/>
        </p:nvSpPr>
        <p:spPr>
          <a:xfrm>
            <a:off x="7321121" y="94138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0" name="Shape 6120"/>
          <p:cNvSpPr/>
          <p:nvPr/>
        </p:nvSpPr>
        <p:spPr>
          <a:xfrm>
            <a:off x="7437872" y="70254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1" name="Shape 6121"/>
          <p:cNvSpPr/>
          <p:nvPr/>
        </p:nvSpPr>
        <p:spPr>
          <a:xfrm>
            <a:off x="7557868" y="70254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2" name="Shape 6122"/>
          <p:cNvSpPr/>
          <p:nvPr/>
        </p:nvSpPr>
        <p:spPr>
          <a:xfrm>
            <a:off x="7437872" y="82005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3" name="Shape 6123"/>
          <p:cNvSpPr/>
          <p:nvPr/>
        </p:nvSpPr>
        <p:spPr>
          <a:xfrm>
            <a:off x="7437872" y="94030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4" name="Shape 6124"/>
          <p:cNvSpPr/>
          <p:nvPr/>
        </p:nvSpPr>
        <p:spPr>
          <a:xfrm>
            <a:off x="7557868" y="82005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5" name="Shape 6125"/>
          <p:cNvSpPr/>
          <p:nvPr/>
        </p:nvSpPr>
        <p:spPr>
          <a:xfrm>
            <a:off x="7557868" y="940300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6" name="Shape 6126"/>
          <p:cNvSpPr/>
          <p:nvPr/>
        </p:nvSpPr>
        <p:spPr>
          <a:xfrm>
            <a:off x="7730791" y="70518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7" name="Shape 6127"/>
          <p:cNvSpPr/>
          <p:nvPr/>
        </p:nvSpPr>
        <p:spPr>
          <a:xfrm>
            <a:off x="7730791" y="82218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8" name="Shape 6128"/>
          <p:cNvSpPr/>
          <p:nvPr/>
        </p:nvSpPr>
        <p:spPr>
          <a:xfrm>
            <a:off x="7730791" y="9419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9" name="Shape 6129"/>
          <p:cNvSpPr/>
          <p:nvPr/>
        </p:nvSpPr>
        <p:spPr>
          <a:xfrm>
            <a:off x="7847626" y="70410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0" name="Shape 6130"/>
          <p:cNvSpPr/>
          <p:nvPr/>
        </p:nvSpPr>
        <p:spPr>
          <a:xfrm>
            <a:off x="7967621" y="70410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1" name="Shape 6131"/>
          <p:cNvSpPr/>
          <p:nvPr/>
        </p:nvSpPr>
        <p:spPr>
          <a:xfrm>
            <a:off x="7847626" y="82109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2" name="Shape 6132"/>
          <p:cNvSpPr/>
          <p:nvPr/>
        </p:nvSpPr>
        <p:spPr>
          <a:xfrm>
            <a:off x="7847626" y="94082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3" name="Shape 6133"/>
          <p:cNvSpPr/>
          <p:nvPr/>
        </p:nvSpPr>
        <p:spPr>
          <a:xfrm>
            <a:off x="7967621" y="821099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4" name="Shape 6134"/>
          <p:cNvSpPr/>
          <p:nvPr/>
        </p:nvSpPr>
        <p:spPr>
          <a:xfrm>
            <a:off x="7967621" y="9408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5" name="Shape 6135"/>
          <p:cNvSpPr/>
          <p:nvPr/>
        </p:nvSpPr>
        <p:spPr>
          <a:xfrm>
            <a:off x="8196880" y="71021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6" name="Shape 6136"/>
          <p:cNvSpPr/>
          <p:nvPr/>
        </p:nvSpPr>
        <p:spPr>
          <a:xfrm>
            <a:off x="8196880" y="827207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7" name="Shape 6137"/>
          <p:cNvSpPr/>
          <p:nvPr/>
        </p:nvSpPr>
        <p:spPr>
          <a:xfrm>
            <a:off x="8196880" y="94693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8" name="Shape 6138"/>
          <p:cNvSpPr/>
          <p:nvPr/>
        </p:nvSpPr>
        <p:spPr>
          <a:xfrm>
            <a:off x="8313630" y="7091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9" name="Shape 6139"/>
          <p:cNvSpPr/>
          <p:nvPr/>
        </p:nvSpPr>
        <p:spPr>
          <a:xfrm>
            <a:off x="8433626" y="7091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0" name="Shape 6140"/>
          <p:cNvSpPr/>
          <p:nvPr/>
        </p:nvSpPr>
        <p:spPr>
          <a:xfrm>
            <a:off x="8313630" y="82612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1" name="Shape 6141"/>
          <p:cNvSpPr/>
          <p:nvPr/>
        </p:nvSpPr>
        <p:spPr>
          <a:xfrm>
            <a:off x="8313630" y="94584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2" name="Shape 6142"/>
          <p:cNvSpPr/>
          <p:nvPr/>
        </p:nvSpPr>
        <p:spPr>
          <a:xfrm>
            <a:off x="8433626" y="8261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3" name="Shape 6143"/>
          <p:cNvSpPr/>
          <p:nvPr/>
        </p:nvSpPr>
        <p:spPr>
          <a:xfrm>
            <a:off x="8433626" y="94584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4" name="Shape 6144"/>
          <p:cNvSpPr/>
          <p:nvPr/>
        </p:nvSpPr>
        <p:spPr>
          <a:xfrm>
            <a:off x="8640774" y="705183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5" name="Shape 6145"/>
          <p:cNvSpPr/>
          <p:nvPr/>
        </p:nvSpPr>
        <p:spPr>
          <a:xfrm>
            <a:off x="8640774" y="822181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6" name="Shape 6146"/>
          <p:cNvSpPr/>
          <p:nvPr/>
        </p:nvSpPr>
        <p:spPr>
          <a:xfrm>
            <a:off x="8640774" y="9419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7" name="Shape 6147"/>
          <p:cNvSpPr/>
          <p:nvPr/>
        </p:nvSpPr>
        <p:spPr>
          <a:xfrm>
            <a:off x="8757524" y="70410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8" name="Shape 6148"/>
          <p:cNvSpPr/>
          <p:nvPr/>
        </p:nvSpPr>
        <p:spPr>
          <a:xfrm>
            <a:off x="8877520" y="70410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9" name="Shape 6149"/>
          <p:cNvSpPr/>
          <p:nvPr/>
        </p:nvSpPr>
        <p:spPr>
          <a:xfrm>
            <a:off x="8757524" y="82109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0" name="Shape 6150"/>
          <p:cNvSpPr/>
          <p:nvPr/>
        </p:nvSpPr>
        <p:spPr>
          <a:xfrm>
            <a:off x="8757524" y="94082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1" name="Shape 6151"/>
          <p:cNvSpPr/>
          <p:nvPr/>
        </p:nvSpPr>
        <p:spPr>
          <a:xfrm>
            <a:off x="8877520" y="82109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2" name="Shape 6152"/>
          <p:cNvSpPr/>
          <p:nvPr/>
        </p:nvSpPr>
        <p:spPr>
          <a:xfrm>
            <a:off x="8877520" y="94082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3" name="Shape 6153"/>
          <p:cNvSpPr/>
          <p:nvPr/>
        </p:nvSpPr>
        <p:spPr>
          <a:xfrm>
            <a:off x="5531067" y="110142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4" name="Shape 6154"/>
          <p:cNvSpPr/>
          <p:nvPr/>
        </p:nvSpPr>
        <p:spPr>
          <a:xfrm>
            <a:off x="5531067" y="121933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5" name="Shape 6155"/>
          <p:cNvSpPr/>
          <p:nvPr/>
        </p:nvSpPr>
        <p:spPr>
          <a:xfrm>
            <a:off x="5531067" y="133999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6" name="Shape 6156"/>
          <p:cNvSpPr/>
          <p:nvPr/>
        </p:nvSpPr>
        <p:spPr>
          <a:xfrm>
            <a:off x="5647818" y="110033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7" name="Shape 6157"/>
          <p:cNvSpPr/>
          <p:nvPr/>
        </p:nvSpPr>
        <p:spPr>
          <a:xfrm>
            <a:off x="5767813" y="110033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8" name="Shape 6158"/>
          <p:cNvSpPr/>
          <p:nvPr/>
        </p:nvSpPr>
        <p:spPr>
          <a:xfrm>
            <a:off x="5647818" y="121824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9" name="Shape 6159"/>
          <p:cNvSpPr/>
          <p:nvPr/>
        </p:nvSpPr>
        <p:spPr>
          <a:xfrm>
            <a:off x="5647818" y="133890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0" name="Shape 6160"/>
          <p:cNvSpPr/>
          <p:nvPr/>
        </p:nvSpPr>
        <p:spPr>
          <a:xfrm>
            <a:off x="5767813" y="121824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1" name="Shape 6161"/>
          <p:cNvSpPr/>
          <p:nvPr/>
        </p:nvSpPr>
        <p:spPr>
          <a:xfrm>
            <a:off x="5767813" y="133890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2" name="Shape 6162"/>
          <p:cNvSpPr/>
          <p:nvPr/>
        </p:nvSpPr>
        <p:spPr>
          <a:xfrm>
            <a:off x="5067425" y="1101422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3" name="Shape 6163"/>
          <p:cNvSpPr/>
          <p:nvPr/>
        </p:nvSpPr>
        <p:spPr>
          <a:xfrm>
            <a:off x="5067425" y="1219336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4" name="Shape 6164"/>
          <p:cNvSpPr/>
          <p:nvPr/>
        </p:nvSpPr>
        <p:spPr>
          <a:xfrm>
            <a:off x="5067425" y="1339998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5" name="Shape 6165"/>
          <p:cNvSpPr/>
          <p:nvPr/>
        </p:nvSpPr>
        <p:spPr>
          <a:xfrm>
            <a:off x="5184176" y="110033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6" name="Shape 6166"/>
          <p:cNvSpPr/>
          <p:nvPr/>
        </p:nvSpPr>
        <p:spPr>
          <a:xfrm>
            <a:off x="5304172" y="110033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7" name="Shape 6167"/>
          <p:cNvSpPr/>
          <p:nvPr/>
        </p:nvSpPr>
        <p:spPr>
          <a:xfrm>
            <a:off x="5184176" y="121824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8" name="Shape 6168"/>
          <p:cNvSpPr/>
          <p:nvPr/>
        </p:nvSpPr>
        <p:spPr>
          <a:xfrm>
            <a:off x="5184176" y="1338907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9" name="Shape 6169"/>
          <p:cNvSpPr/>
          <p:nvPr/>
        </p:nvSpPr>
        <p:spPr>
          <a:xfrm>
            <a:off x="5304172" y="121824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0" name="Shape 6170"/>
          <p:cNvSpPr/>
          <p:nvPr/>
        </p:nvSpPr>
        <p:spPr>
          <a:xfrm>
            <a:off x="5304172" y="1338907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1" name="Shape 6171"/>
          <p:cNvSpPr/>
          <p:nvPr/>
        </p:nvSpPr>
        <p:spPr>
          <a:xfrm>
            <a:off x="5977408" y="111805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2" name="Shape 6172"/>
          <p:cNvSpPr/>
          <p:nvPr/>
        </p:nvSpPr>
        <p:spPr>
          <a:xfrm>
            <a:off x="5977408" y="12359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3" name="Shape 6173"/>
          <p:cNvSpPr/>
          <p:nvPr/>
        </p:nvSpPr>
        <p:spPr>
          <a:xfrm>
            <a:off x="5977408" y="13566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4" name="Shape 6174"/>
          <p:cNvSpPr/>
          <p:nvPr/>
        </p:nvSpPr>
        <p:spPr>
          <a:xfrm>
            <a:off x="6094159" y="11169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5" name="Shape 6175"/>
          <p:cNvSpPr/>
          <p:nvPr/>
        </p:nvSpPr>
        <p:spPr>
          <a:xfrm>
            <a:off x="6214154" y="11169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6" name="Shape 6176"/>
          <p:cNvSpPr/>
          <p:nvPr/>
        </p:nvSpPr>
        <p:spPr>
          <a:xfrm>
            <a:off x="6094159" y="12348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7" name="Shape 6177"/>
          <p:cNvSpPr/>
          <p:nvPr/>
        </p:nvSpPr>
        <p:spPr>
          <a:xfrm>
            <a:off x="6094159" y="135553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8" name="Shape 6178"/>
          <p:cNvSpPr/>
          <p:nvPr/>
        </p:nvSpPr>
        <p:spPr>
          <a:xfrm>
            <a:off x="6214154" y="12348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9" name="Shape 6179"/>
          <p:cNvSpPr/>
          <p:nvPr/>
        </p:nvSpPr>
        <p:spPr>
          <a:xfrm>
            <a:off x="6214154" y="135553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0" name="Shape 6180"/>
          <p:cNvSpPr/>
          <p:nvPr/>
        </p:nvSpPr>
        <p:spPr>
          <a:xfrm>
            <a:off x="6433332" y="111805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1" name="Shape 6181"/>
          <p:cNvSpPr/>
          <p:nvPr/>
        </p:nvSpPr>
        <p:spPr>
          <a:xfrm>
            <a:off x="6433332" y="12359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2" name="Shape 6182"/>
          <p:cNvSpPr/>
          <p:nvPr/>
        </p:nvSpPr>
        <p:spPr>
          <a:xfrm>
            <a:off x="6433332" y="13566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3" name="Shape 6183"/>
          <p:cNvSpPr/>
          <p:nvPr/>
        </p:nvSpPr>
        <p:spPr>
          <a:xfrm>
            <a:off x="6550082" y="11169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4" name="Shape 6184"/>
          <p:cNvSpPr/>
          <p:nvPr/>
        </p:nvSpPr>
        <p:spPr>
          <a:xfrm>
            <a:off x="6670078" y="11169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5" name="Shape 6185"/>
          <p:cNvSpPr/>
          <p:nvPr/>
        </p:nvSpPr>
        <p:spPr>
          <a:xfrm>
            <a:off x="6550082" y="12348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6" name="Shape 6186"/>
          <p:cNvSpPr/>
          <p:nvPr/>
        </p:nvSpPr>
        <p:spPr>
          <a:xfrm>
            <a:off x="6550082" y="135553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7" name="Shape 6187"/>
          <p:cNvSpPr/>
          <p:nvPr/>
        </p:nvSpPr>
        <p:spPr>
          <a:xfrm>
            <a:off x="6670078" y="12348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8" name="Shape 6188"/>
          <p:cNvSpPr/>
          <p:nvPr/>
        </p:nvSpPr>
        <p:spPr>
          <a:xfrm>
            <a:off x="6670078" y="135553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9" name="Shape 6189"/>
          <p:cNvSpPr/>
          <p:nvPr/>
        </p:nvSpPr>
        <p:spPr>
          <a:xfrm>
            <a:off x="6877227" y="1118054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0" name="Shape 6190"/>
          <p:cNvSpPr/>
          <p:nvPr/>
        </p:nvSpPr>
        <p:spPr>
          <a:xfrm>
            <a:off x="6877227" y="123596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1" name="Shape 6191"/>
          <p:cNvSpPr/>
          <p:nvPr/>
        </p:nvSpPr>
        <p:spPr>
          <a:xfrm>
            <a:off x="6877227" y="135663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2" name="Shape 6192"/>
          <p:cNvSpPr/>
          <p:nvPr/>
        </p:nvSpPr>
        <p:spPr>
          <a:xfrm>
            <a:off x="6993977" y="11169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3" name="Shape 6193"/>
          <p:cNvSpPr/>
          <p:nvPr/>
        </p:nvSpPr>
        <p:spPr>
          <a:xfrm>
            <a:off x="7113973" y="111696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4" name="Shape 6194"/>
          <p:cNvSpPr/>
          <p:nvPr/>
        </p:nvSpPr>
        <p:spPr>
          <a:xfrm>
            <a:off x="6993977" y="123487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5" name="Shape 6195"/>
          <p:cNvSpPr/>
          <p:nvPr/>
        </p:nvSpPr>
        <p:spPr>
          <a:xfrm>
            <a:off x="6993977" y="135553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6" name="Shape 6196"/>
          <p:cNvSpPr/>
          <p:nvPr/>
        </p:nvSpPr>
        <p:spPr>
          <a:xfrm>
            <a:off x="7113973" y="1234878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7" name="Shape 6197"/>
          <p:cNvSpPr/>
          <p:nvPr/>
        </p:nvSpPr>
        <p:spPr>
          <a:xfrm>
            <a:off x="7113973" y="135553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8" name="Shape 6198"/>
          <p:cNvSpPr/>
          <p:nvPr/>
        </p:nvSpPr>
        <p:spPr>
          <a:xfrm>
            <a:off x="7321121" y="112033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9" name="Shape 6199"/>
          <p:cNvSpPr/>
          <p:nvPr/>
        </p:nvSpPr>
        <p:spPr>
          <a:xfrm>
            <a:off x="7321121" y="123279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0" name="Shape 6200"/>
          <p:cNvSpPr/>
          <p:nvPr/>
        </p:nvSpPr>
        <p:spPr>
          <a:xfrm>
            <a:off x="7321121" y="135304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1" name="Shape 6201"/>
          <p:cNvSpPr/>
          <p:nvPr/>
        </p:nvSpPr>
        <p:spPr>
          <a:xfrm>
            <a:off x="7437872" y="11192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2" name="Shape 6202"/>
          <p:cNvSpPr/>
          <p:nvPr/>
        </p:nvSpPr>
        <p:spPr>
          <a:xfrm>
            <a:off x="7557868" y="111924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3" name="Shape 6203"/>
          <p:cNvSpPr/>
          <p:nvPr/>
        </p:nvSpPr>
        <p:spPr>
          <a:xfrm>
            <a:off x="7437872" y="12317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4" name="Shape 6204"/>
          <p:cNvSpPr/>
          <p:nvPr/>
        </p:nvSpPr>
        <p:spPr>
          <a:xfrm>
            <a:off x="7437872" y="135195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5" name="Shape 6205"/>
          <p:cNvSpPr/>
          <p:nvPr/>
        </p:nvSpPr>
        <p:spPr>
          <a:xfrm>
            <a:off x="7557868" y="123170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6" name="Shape 6206"/>
          <p:cNvSpPr/>
          <p:nvPr/>
        </p:nvSpPr>
        <p:spPr>
          <a:xfrm>
            <a:off x="7557868" y="135195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7" name="Shape 6207"/>
          <p:cNvSpPr/>
          <p:nvPr/>
        </p:nvSpPr>
        <p:spPr>
          <a:xfrm>
            <a:off x="7730791" y="1119249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8" name="Shape 6208"/>
          <p:cNvSpPr/>
          <p:nvPr/>
        </p:nvSpPr>
        <p:spPr>
          <a:xfrm>
            <a:off x="7730791" y="12367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9" name="Shape 6209"/>
          <p:cNvSpPr/>
          <p:nvPr/>
        </p:nvSpPr>
        <p:spPr>
          <a:xfrm>
            <a:off x="7730791" y="135700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0" name="Shape 6210"/>
          <p:cNvSpPr/>
          <p:nvPr/>
        </p:nvSpPr>
        <p:spPr>
          <a:xfrm>
            <a:off x="7847626" y="11181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1" name="Shape 6211"/>
          <p:cNvSpPr/>
          <p:nvPr/>
        </p:nvSpPr>
        <p:spPr>
          <a:xfrm>
            <a:off x="7967621" y="111816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2" name="Shape 6212"/>
          <p:cNvSpPr/>
          <p:nvPr/>
        </p:nvSpPr>
        <p:spPr>
          <a:xfrm>
            <a:off x="7847626" y="12356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3" name="Shape 6213"/>
          <p:cNvSpPr/>
          <p:nvPr/>
        </p:nvSpPr>
        <p:spPr>
          <a:xfrm>
            <a:off x="7847626" y="135592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4" name="Shape 6214"/>
          <p:cNvSpPr/>
          <p:nvPr/>
        </p:nvSpPr>
        <p:spPr>
          <a:xfrm>
            <a:off x="7967621" y="123567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5" name="Shape 6215"/>
          <p:cNvSpPr/>
          <p:nvPr/>
        </p:nvSpPr>
        <p:spPr>
          <a:xfrm>
            <a:off x="7967621" y="135592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6" name="Shape 6216"/>
          <p:cNvSpPr/>
          <p:nvPr/>
        </p:nvSpPr>
        <p:spPr>
          <a:xfrm>
            <a:off x="8196880" y="1114202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7" name="Shape 6217"/>
          <p:cNvSpPr/>
          <p:nvPr/>
        </p:nvSpPr>
        <p:spPr>
          <a:xfrm>
            <a:off x="8196880" y="12317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8" name="Shape 6218"/>
          <p:cNvSpPr/>
          <p:nvPr/>
        </p:nvSpPr>
        <p:spPr>
          <a:xfrm>
            <a:off x="8196880" y="135196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9" name="Shape 6219"/>
          <p:cNvSpPr/>
          <p:nvPr/>
        </p:nvSpPr>
        <p:spPr>
          <a:xfrm>
            <a:off x="8313630" y="11131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0" name="Shape 6220"/>
          <p:cNvSpPr/>
          <p:nvPr/>
        </p:nvSpPr>
        <p:spPr>
          <a:xfrm>
            <a:off x="8433626" y="111311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1" name="Shape 6221"/>
          <p:cNvSpPr/>
          <p:nvPr/>
        </p:nvSpPr>
        <p:spPr>
          <a:xfrm>
            <a:off x="8313630" y="12306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2" name="Shape 6222"/>
          <p:cNvSpPr/>
          <p:nvPr/>
        </p:nvSpPr>
        <p:spPr>
          <a:xfrm>
            <a:off x="8313630" y="135087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3" name="Shape 6223"/>
          <p:cNvSpPr/>
          <p:nvPr/>
        </p:nvSpPr>
        <p:spPr>
          <a:xfrm>
            <a:off x="8433626" y="12306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4" name="Shape 6224"/>
          <p:cNvSpPr/>
          <p:nvPr/>
        </p:nvSpPr>
        <p:spPr>
          <a:xfrm>
            <a:off x="8433626" y="135087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5" name="Shape 6225"/>
          <p:cNvSpPr/>
          <p:nvPr/>
        </p:nvSpPr>
        <p:spPr>
          <a:xfrm>
            <a:off x="8640774" y="111575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6" name="Shape 6226"/>
          <p:cNvSpPr/>
          <p:nvPr/>
        </p:nvSpPr>
        <p:spPr>
          <a:xfrm>
            <a:off x="8640774" y="123275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7" name="Shape 6227"/>
          <p:cNvSpPr/>
          <p:nvPr/>
        </p:nvSpPr>
        <p:spPr>
          <a:xfrm>
            <a:off x="8640774" y="135247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8" name="Shape 6228"/>
          <p:cNvSpPr/>
          <p:nvPr/>
        </p:nvSpPr>
        <p:spPr>
          <a:xfrm>
            <a:off x="8757524" y="111467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9" name="Shape 6229"/>
          <p:cNvSpPr/>
          <p:nvPr/>
        </p:nvSpPr>
        <p:spPr>
          <a:xfrm>
            <a:off x="8877520" y="111467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0" name="Shape 6230"/>
          <p:cNvSpPr/>
          <p:nvPr/>
        </p:nvSpPr>
        <p:spPr>
          <a:xfrm>
            <a:off x="8757524" y="123167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1" name="Shape 6231"/>
          <p:cNvSpPr/>
          <p:nvPr/>
        </p:nvSpPr>
        <p:spPr>
          <a:xfrm>
            <a:off x="8757524" y="135139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2" name="Shape 6232"/>
          <p:cNvSpPr/>
          <p:nvPr/>
        </p:nvSpPr>
        <p:spPr>
          <a:xfrm>
            <a:off x="8877520" y="123167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3" name="Shape 6233"/>
          <p:cNvSpPr/>
          <p:nvPr/>
        </p:nvSpPr>
        <p:spPr>
          <a:xfrm>
            <a:off x="8877520" y="13513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4" name="Shape 6234"/>
          <p:cNvSpPr/>
          <p:nvPr/>
        </p:nvSpPr>
        <p:spPr>
          <a:xfrm>
            <a:off x="5069872" y="233315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5" name="Shape 6235"/>
          <p:cNvSpPr/>
          <p:nvPr/>
        </p:nvSpPr>
        <p:spPr>
          <a:xfrm>
            <a:off x="5069872" y="245107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6" name="Shape 6236"/>
          <p:cNvSpPr/>
          <p:nvPr/>
        </p:nvSpPr>
        <p:spPr>
          <a:xfrm>
            <a:off x="5069872" y="25717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7" name="Shape 6237"/>
          <p:cNvSpPr/>
          <p:nvPr/>
        </p:nvSpPr>
        <p:spPr>
          <a:xfrm>
            <a:off x="5186622" y="233206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8" name="Shape 6238"/>
          <p:cNvSpPr/>
          <p:nvPr/>
        </p:nvSpPr>
        <p:spPr>
          <a:xfrm>
            <a:off x="5306619" y="233206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9" name="Shape 6239"/>
          <p:cNvSpPr/>
          <p:nvPr/>
        </p:nvSpPr>
        <p:spPr>
          <a:xfrm>
            <a:off x="5186622" y="24499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0" name="Shape 6240"/>
          <p:cNvSpPr/>
          <p:nvPr/>
        </p:nvSpPr>
        <p:spPr>
          <a:xfrm>
            <a:off x="5186622" y="25706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1" name="Shape 6241"/>
          <p:cNvSpPr/>
          <p:nvPr/>
        </p:nvSpPr>
        <p:spPr>
          <a:xfrm>
            <a:off x="5306619" y="24499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2" name="Shape 6242"/>
          <p:cNvSpPr/>
          <p:nvPr/>
        </p:nvSpPr>
        <p:spPr>
          <a:xfrm>
            <a:off x="5306619" y="25706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3" name="Shape 6243"/>
          <p:cNvSpPr/>
          <p:nvPr/>
        </p:nvSpPr>
        <p:spPr>
          <a:xfrm>
            <a:off x="5533514" y="233315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4" name="Shape 6244"/>
          <p:cNvSpPr/>
          <p:nvPr/>
        </p:nvSpPr>
        <p:spPr>
          <a:xfrm>
            <a:off x="5533514" y="245107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5" name="Shape 6245"/>
          <p:cNvSpPr/>
          <p:nvPr/>
        </p:nvSpPr>
        <p:spPr>
          <a:xfrm>
            <a:off x="5533514" y="25717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6" name="Shape 6246"/>
          <p:cNvSpPr/>
          <p:nvPr/>
        </p:nvSpPr>
        <p:spPr>
          <a:xfrm>
            <a:off x="5650264" y="233206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7" name="Shape 6247"/>
          <p:cNvSpPr/>
          <p:nvPr/>
        </p:nvSpPr>
        <p:spPr>
          <a:xfrm>
            <a:off x="5770260" y="233206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8" name="Shape 6248"/>
          <p:cNvSpPr/>
          <p:nvPr/>
        </p:nvSpPr>
        <p:spPr>
          <a:xfrm>
            <a:off x="5650264" y="24499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9" name="Shape 6249"/>
          <p:cNvSpPr/>
          <p:nvPr/>
        </p:nvSpPr>
        <p:spPr>
          <a:xfrm>
            <a:off x="5650264" y="25706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0" name="Shape 6250"/>
          <p:cNvSpPr/>
          <p:nvPr/>
        </p:nvSpPr>
        <p:spPr>
          <a:xfrm>
            <a:off x="5770260" y="24499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1" name="Shape 6251"/>
          <p:cNvSpPr/>
          <p:nvPr/>
        </p:nvSpPr>
        <p:spPr>
          <a:xfrm>
            <a:off x="5770260" y="25706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2" name="Shape 6252"/>
          <p:cNvSpPr/>
          <p:nvPr/>
        </p:nvSpPr>
        <p:spPr>
          <a:xfrm>
            <a:off x="5977408" y="233315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3" name="Shape 6253"/>
          <p:cNvSpPr/>
          <p:nvPr/>
        </p:nvSpPr>
        <p:spPr>
          <a:xfrm>
            <a:off x="5977408" y="245107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4" name="Shape 6254"/>
          <p:cNvSpPr/>
          <p:nvPr/>
        </p:nvSpPr>
        <p:spPr>
          <a:xfrm>
            <a:off x="5977408" y="257173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5" name="Shape 6255"/>
          <p:cNvSpPr/>
          <p:nvPr/>
        </p:nvSpPr>
        <p:spPr>
          <a:xfrm>
            <a:off x="6094159" y="233206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6" name="Shape 6256"/>
          <p:cNvSpPr/>
          <p:nvPr/>
        </p:nvSpPr>
        <p:spPr>
          <a:xfrm>
            <a:off x="6214154" y="233206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7" name="Shape 6257"/>
          <p:cNvSpPr/>
          <p:nvPr/>
        </p:nvSpPr>
        <p:spPr>
          <a:xfrm>
            <a:off x="6094159" y="24499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8" name="Shape 6258"/>
          <p:cNvSpPr/>
          <p:nvPr/>
        </p:nvSpPr>
        <p:spPr>
          <a:xfrm>
            <a:off x="6094159" y="25706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9" name="Shape 6259"/>
          <p:cNvSpPr/>
          <p:nvPr/>
        </p:nvSpPr>
        <p:spPr>
          <a:xfrm>
            <a:off x="6214154" y="244998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0" name="Shape 6260"/>
          <p:cNvSpPr/>
          <p:nvPr/>
        </p:nvSpPr>
        <p:spPr>
          <a:xfrm>
            <a:off x="6214154" y="257064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1" name="Shape 6261"/>
          <p:cNvSpPr/>
          <p:nvPr/>
        </p:nvSpPr>
        <p:spPr>
          <a:xfrm>
            <a:off x="6433507" y="233543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2" name="Shape 6262"/>
          <p:cNvSpPr/>
          <p:nvPr/>
        </p:nvSpPr>
        <p:spPr>
          <a:xfrm>
            <a:off x="6433507" y="244789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3" name="Shape 6263"/>
          <p:cNvSpPr/>
          <p:nvPr/>
        </p:nvSpPr>
        <p:spPr>
          <a:xfrm>
            <a:off x="6433507" y="256814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4" name="Shape 6264"/>
          <p:cNvSpPr/>
          <p:nvPr/>
        </p:nvSpPr>
        <p:spPr>
          <a:xfrm>
            <a:off x="6550257" y="233435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5" name="Shape 6265"/>
          <p:cNvSpPr/>
          <p:nvPr/>
        </p:nvSpPr>
        <p:spPr>
          <a:xfrm>
            <a:off x="6670253" y="233435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6" name="Shape 6266"/>
          <p:cNvSpPr/>
          <p:nvPr/>
        </p:nvSpPr>
        <p:spPr>
          <a:xfrm>
            <a:off x="6550257" y="24468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7" name="Shape 6267"/>
          <p:cNvSpPr/>
          <p:nvPr/>
        </p:nvSpPr>
        <p:spPr>
          <a:xfrm>
            <a:off x="6550257" y="25670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8" name="Shape 6268"/>
          <p:cNvSpPr/>
          <p:nvPr/>
        </p:nvSpPr>
        <p:spPr>
          <a:xfrm>
            <a:off x="6670253" y="244681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9" name="Shape 6269"/>
          <p:cNvSpPr/>
          <p:nvPr/>
        </p:nvSpPr>
        <p:spPr>
          <a:xfrm>
            <a:off x="6670253" y="25670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0" name="Shape 6270"/>
          <p:cNvSpPr/>
          <p:nvPr/>
        </p:nvSpPr>
        <p:spPr>
          <a:xfrm>
            <a:off x="6877401" y="233435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1" name="Shape 6271"/>
          <p:cNvSpPr/>
          <p:nvPr/>
        </p:nvSpPr>
        <p:spPr>
          <a:xfrm>
            <a:off x="6877401" y="24518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2" name="Shape 6272"/>
          <p:cNvSpPr/>
          <p:nvPr/>
        </p:nvSpPr>
        <p:spPr>
          <a:xfrm>
            <a:off x="6877401" y="257211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3" name="Shape 6273"/>
          <p:cNvSpPr/>
          <p:nvPr/>
        </p:nvSpPr>
        <p:spPr>
          <a:xfrm>
            <a:off x="6994152" y="233326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4" name="Shape 6274"/>
          <p:cNvSpPr/>
          <p:nvPr/>
        </p:nvSpPr>
        <p:spPr>
          <a:xfrm>
            <a:off x="7114147" y="233326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5" name="Shape 6275"/>
          <p:cNvSpPr/>
          <p:nvPr/>
        </p:nvSpPr>
        <p:spPr>
          <a:xfrm>
            <a:off x="6994152" y="2450777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6" name="Shape 6276"/>
          <p:cNvSpPr/>
          <p:nvPr/>
        </p:nvSpPr>
        <p:spPr>
          <a:xfrm>
            <a:off x="6994152" y="25710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7" name="Shape 6277"/>
          <p:cNvSpPr/>
          <p:nvPr/>
        </p:nvSpPr>
        <p:spPr>
          <a:xfrm>
            <a:off x="7114147" y="24507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8" name="Shape 6278"/>
          <p:cNvSpPr/>
          <p:nvPr/>
        </p:nvSpPr>
        <p:spPr>
          <a:xfrm>
            <a:off x="7114147" y="25710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9" name="Shape 6279"/>
          <p:cNvSpPr/>
          <p:nvPr/>
        </p:nvSpPr>
        <p:spPr>
          <a:xfrm>
            <a:off x="7321121" y="232930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0" name="Shape 6280"/>
          <p:cNvSpPr/>
          <p:nvPr/>
        </p:nvSpPr>
        <p:spPr>
          <a:xfrm>
            <a:off x="7321121" y="244681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1" name="Shape 6281"/>
          <p:cNvSpPr/>
          <p:nvPr/>
        </p:nvSpPr>
        <p:spPr>
          <a:xfrm>
            <a:off x="7321121" y="256706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2" name="Shape 6282"/>
          <p:cNvSpPr/>
          <p:nvPr/>
        </p:nvSpPr>
        <p:spPr>
          <a:xfrm>
            <a:off x="7437872" y="232821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3" name="Shape 6283"/>
          <p:cNvSpPr/>
          <p:nvPr/>
        </p:nvSpPr>
        <p:spPr>
          <a:xfrm>
            <a:off x="7557868" y="232821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4" name="Shape 6284"/>
          <p:cNvSpPr/>
          <p:nvPr/>
        </p:nvSpPr>
        <p:spPr>
          <a:xfrm>
            <a:off x="7437872" y="244572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5" name="Shape 6285"/>
          <p:cNvSpPr/>
          <p:nvPr/>
        </p:nvSpPr>
        <p:spPr>
          <a:xfrm>
            <a:off x="7437872" y="25659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6" name="Shape 6286"/>
          <p:cNvSpPr/>
          <p:nvPr/>
        </p:nvSpPr>
        <p:spPr>
          <a:xfrm>
            <a:off x="7557868" y="2445729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7" name="Shape 6287"/>
          <p:cNvSpPr/>
          <p:nvPr/>
        </p:nvSpPr>
        <p:spPr>
          <a:xfrm>
            <a:off x="7557868" y="256597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8" name="Shape 6288"/>
          <p:cNvSpPr/>
          <p:nvPr/>
        </p:nvSpPr>
        <p:spPr>
          <a:xfrm>
            <a:off x="7730791" y="233086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9" name="Shape 6289"/>
          <p:cNvSpPr/>
          <p:nvPr/>
        </p:nvSpPr>
        <p:spPr>
          <a:xfrm>
            <a:off x="7730791" y="24478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0" name="Shape 6290"/>
          <p:cNvSpPr/>
          <p:nvPr/>
        </p:nvSpPr>
        <p:spPr>
          <a:xfrm>
            <a:off x="7730791" y="25675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1" name="Shape 6291"/>
          <p:cNvSpPr/>
          <p:nvPr/>
        </p:nvSpPr>
        <p:spPr>
          <a:xfrm>
            <a:off x="7847626" y="232977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2" name="Shape 6292"/>
          <p:cNvSpPr/>
          <p:nvPr/>
        </p:nvSpPr>
        <p:spPr>
          <a:xfrm>
            <a:off x="7967621" y="232977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3" name="Shape 6293"/>
          <p:cNvSpPr/>
          <p:nvPr/>
        </p:nvSpPr>
        <p:spPr>
          <a:xfrm>
            <a:off x="7847626" y="244677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4" name="Shape 6294"/>
          <p:cNvSpPr/>
          <p:nvPr/>
        </p:nvSpPr>
        <p:spPr>
          <a:xfrm>
            <a:off x="7847626" y="256649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5" name="Shape 6295"/>
          <p:cNvSpPr/>
          <p:nvPr/>
        </p:nvSpPr>
        <p:spPr>
          <a:xfrm>
            <a:off x="7967621" y="24467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6" name="Shape 6296"/>
          <p:cNvSpPr/>
          <p:nvPr/>
        </p:nvSpPr>
        <p:spPr>
          <a:xfrm>
            <a:off x="7967621" y="25664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7" name="Shape 6297"/>
          <p:cNvSpPr/>
          <p:nvPr/>
        </p:nvSpPr>
        <p:spPr>
          <a:xfrm>
            <a:off x="8196880" y="233588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8" name="Shape 6298"/>
          <p:cNvSpPr/>
          <p:nvPr/>
        </p:nvSpPr>
        <p:spPr>
          <a:xfrm>
            <a:off x="8196880" y="245288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9" name="Shape 6299"/>
          <p:cNvSpPr/>
          <p:nvPr/>
        </p:nvSpPr>
        <p:spPr>
          <a:xfrm>
            <a:off x="8196880" y="257260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0" name="Shape 6300"/>
          <p:cNvSpPr/>
          <p:nvPr/>
        </p:nvSpPr>
        <p:spPr>
          <a:xfrm>
            <a:off x="8313630" y="233480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1" name="Shape 6301"/>
          <p:cNvSpPr/>
          <p:nvPr/>
        </p:nvSpPr>
        <p:spPr>
          <a:xfrm>
            <a:off x="8433626" y="233480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2" name="Shape 6302"/>
          <p:cNvSpPr/>
          <p:nvPr/>
        </p:nvSpPr>
        <p:spPr>
          <a:xfrm>
            <a:off x="8313630" y="245180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3" name="Shape 6303"/>
          <p:cNvSpPr/>
          <p:nvPr/>
        </p:nvSpPr>
        <p:spPr>
          <a:xfrm>
            <a:off x="8313630" y="25715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4" name="Shape 6304"/>
          <p:cNvSpPr/>
          <p:nvPr/>
        </p:nvSpPr>
        <p:spPr>
          <a:xfrm>
            <a:off x="8433626" y="245180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5" name="Shape 6305"/>
          <p:cNvSpPr/>
          <p:nvPr/>
        </p:nvSpPr>
        <p:spPr>
          <a:xfrm>
            <a:off x="8433626" y="25715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6" name="Shape 6306"/>
          <p:cNvSpPr/>
          <p:nvPr/>
        </p:nvSpPr>
        <p:spPr>
          <a:xfrm>
            <a:off x="8640774" y="233086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7" name="Shape 6307"/>
          <p:cNvSpPr/>
          <p:nvPr/>
        </p:nvSpPr>
        <p:spPr>
          <a:xfrm>
            <a:off x="8640774" y="244785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8" name="Shape 6308"/>
          <p:cNvSpPr/>
          <p:nvPr/>
        </p:nvSpPr>
        <p:spPr>
          <a:xfrm>
            <a:off x="8640774" y="256758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9" name="Shape 6309"/>
          <p:cNvSpPr/>
          <p:nvPr/>
        </p:nvSpPr>
        <p:spPr>
          <a:xfrm>
            <a:off x="8757524" y="232977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0" name="Shape 6310"/>
          <p:cNvSpPr/>
          <p:nvPr/>
        </p:nvSpPr>
        <p:spPr>
          <a:xfrm>
            <a:off x="8877520" y="232977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1" name="Shape 6311"/>
          <p:cNvSpPr/>
          <p:nvPr/>
        </p:nvSpPr>
        <p:spPr>
          <a:xfrm>
            <a:off x="8757524" y="244677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2" name="Shape 6312"/>
          <p:cNvSpPr/>
          <p:nvPr/>
        </p:nvSpPr>
        <p:spPr>
          <a:xfrm>
            <a:off x="8757524" y="25664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3" name="Shape 6313"/>
          <p:cNvSpPr/>
          <p:nvPr/>
        </p:nvSpPr>
        <p:spPr>
          <a:xfrm>
            <a:off x="8877520" y="244677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4" name="Shape 6314"/>
          <p:cNvSpPr/>
          <p:nvPr/>
        </p:nvSpPr>
        <p:spPr>
          <a:xfrm>
            <a:off x="8877520" y="256649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5" name="Shape 6315"/>
          <p:cNvSpPr/>
          <p:nvPr/>
        </p:nvSpPr>
        <p:spPr>
          <a:xfrm>
            <a:off x="5531067" y="272709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6" name="Shape 6316"/>
          <p:cNvSpPr/>
          <p:nvPr/>
        </p:nvSpPr>
        <p:spPr>
          <a:xfrm>
            <a:off x="5531067" y="28450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7" name="Shape 6317"/>
          <p:cNvSpPr/>
          <p:nvPr/>
        </p:nvSpPr>
        <p:spPr>
          <a:xfrm>
            <a:off x="5531067" y="296567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8" name="Shape 6318"/>
          <p:cNvSpPr/>
          <p:nvPr/>
        </p:nvSpPr>
        <p:spPr>
          <a:xfrm>
            <a:off x="5647818" y="272600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9" name="Shape 6319"/>
          <p:cNvSpPr/>
          <p:nvPr/>
        </p:nvSpPr>
        <p:spPr>
          <a:xfrm>
            <a:off x="5767813" y="272600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0" name="Shape 6320"/>
          <p:cNvSpPr/>
          <p:nvPr/>
        </p:nvSpPr>
        <p:spPr>
          <a:xfrm>
            <a:off x="5647818" y="28439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1" name="Shape 6321"/>
          <p:cNvSpPr/>
          <p:nvPr/>
        </p:nvSpPr>
        <p:spPr>
          <a:xfrm>
            <a:off x="5647818" y="296458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2" name="Shape 6322"/>
          <p:cNvSpPr/>
          <p:nvPr/>
        </p:nvSpPr>
        <p:spPr>
          <a:xfrm>
            <a:off x="5767813" y="28439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3" name="Shape 6323"/>
          <p:cNvSpPr/>
          <p:nvPr/>
        </p:nvSpPr>
        <p:spPr>
          <a:xfrm>
            <a:off x="5767813" y="29645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4" name="Shape 6324"/>
          <p:cNvSpPr/>
          <p:nvPr/>
        </p:nvSpPr>
        <p:spPr>
          <a:xfrm>
            <a:off x="5067425" y="272709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5" name="Shape 6325"/>
          <p:cNvSpPr/>
          <p:nvPr/>
        </p:nvSpPr>
        <p:spPr>
          <a:xfrm>
            <a:off x="5067425" y="284501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6" name="Shape 6326"/>
          <p:cNvSpPr/>
          <p:nvPr/>
        </p:nvSpPr>
        <p:spPr>
          <a:xfrm>
            <a:off x="5067425" y="2965675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7" name="Shape 6327"/>
          <p:cNvSpPr/>
          <p:nvPr/>
        </p:nvSpPr>
        <p:spPr>
          <a:xfrm>
            <a:off x="5184176" y="272600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8" name="Shape 6328"/>
          <p:cNvSpPr/>
          <p:nvPr/>
        </p:nvSpPr>
        <p:spPr>
          <a:xfrm>
            <a:off x="5304172" y="272600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9" name="Shape 6329"/>
          <p:cNvSpPr/>
          <p:nvPr/>
        </p:nvSpPr>
        <p:spPr>
          <a:xfrm>
            <a:off x="5184176" y="28439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0" name="Shape 6330"/>
          <p:cNvSpPr/>
          <p:nvPr/>
        </p:nvSpPr>
        <p:spPr>
          <a:xfrm>
            <a:off x="5184176" y="29645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1" name="Shape 6331"/>
          <p:cNvSpPr/>
          <p:nvPr/>
        </p:nvSpPr>
        <p:spPr>
          <a:xfrm>
            <a:off x="5304172" y="284392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2" name="Shape 6332"/>
          <p:cNvSpPr/>
          <p:nvPr/>
        </p:nvSpPr>
        <p:spPr>
          <a:xfrm>
            <a:off x="5304172" y="296458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3" name="Shape 6333"/>
          <p:cNvSpPr/>
          <p:nvPr/>
        </p:nvSpPr>
        <p:spPr>
          <a:xfrm>
            <a:off x="5977408" y="274373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4" name="Shape 6334"/>
          <p:cNvSpPr/>
          <p:nvPr/>
        </p:nvSpPr>
        <p:spPr>
          <a:xfrm>
            <a:off x="5977408" y="28616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5" name="Shape 6335"/>
          <p:cNvSpPr/>
          <p:nvPr/>
        </p:nvSpPr>
        <p:spPr>
          <a:xfrm>
            <a:off x="5977408" y="298230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6" name="Shape 6336"/>
          <p:cNvSpPr/>
          <p:nvPr/>
        </p:nvSpPr>
        <p:spPr>
          <a:xfrm>
            <a:off x="6094159" y="274264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7" name="Shape 6337"/>
          <p:cNvSpPr/>
          <p:nvPr/>
        </p:nvSpPr>
        <p:spPr>
          <a:xfrm>
            <a:off x="6214154" y="274264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8" name="Shape 6338"/>
          <p:cNvSpPr/>
          <p:nvPr/>
        </p:nvSpPr>
        <p:spPr>
          <a:xfrm>
            <a:off x="6094159" y="28605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9" name="Shape 6339"/>
          <p:cNvSpPr/>
          <p:nvPr/>
        </p:nvSpPr>
        <p:spPr>
          <a:xfrm>
            <a:off x="6094159" y="29812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0" name="Shape 6340"/>
          <p:cNvSpPr/>
          <p:nvPr/>
        </p:nvSpPr>
        <p:spPr>
          <a:xfrm>
            <a:off x="6214154" y="28605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1" name="Shape 6341"/>
          <p:cNvSpPr/>
          <p:nvPr/>
        </p:nvSpPr>
        <p:spPr>
          <a:xfrm>
            <a:off x="6214154" y="29812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2" name="Shape 6342"/>
          <p:cNvSpPr/>
          <p:nvPr/>
        </p:nvSpPr>
        <p:spPr>
          <a:xfrm>
            <a:off x="6433332" y="274373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3" name="Shape 6343"/>
          <p:cNvSpPr/>
          <p:nvPr/>
        </p:nvSpPr>
        <p:spPr>
          <a:xfrm>
            <a:off x="6433332" y="28616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4" name="Shape 6344"/>
          <p:cNvSpPr/>
          <p:nvPr/>
        </p:nvSpPr>
        <p:spPr>
          <a:xfrm>
            <a:off x="6433332" y="29823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5" name="Shape 6345"/>
          <p:cNvSpPr/>
          <p:nvPr/>
        </p:nvSpPr>
        <p:spPr>
          <a:xfrm>
            <a:off x="6550082" y="274264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6" name="Shape 6346"/>
          <p:cNvSpPr/>
          <p:nvPr/>
        </p:nvSpPr>
        <p:spPr>
          <a:xfrm>
            <a:off x="6670078" y="274264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7" name="Shape 6347"/>
          <p:cNvSpPr/>
          <p:nvPr/>
        </p:nvSpPr>
        <p:spPr>
          <a:xfrm>
            <a:off x="6550082" y="28605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8" name="Shape 6348"/>
          <p:cNvSpPr/>
          <p:nvPr/>
        </p:nvSpPr>
        <p:spPr>
          <a:xfrm>
            <a:off x="6550082" y="29812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9" name="Shape 6349"/>
          <p:cNvSpPr/>
          <p:nvPr/>
        </p:nvSpPr>
        <p:spPr>
          <a:xfrm>
            <a:off x="6670078" y="28605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0" name="Shape 6350"/>
          <p:cNvSpPr/>
          <p:nvPr/>
        </p:nvSpPr>
        <p:spPr>
          <a:xfrm>
            <a:off x="6670078" y="298121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1" name="Shape 6351"/>
          <p:cNvSpPr/>
          <p:nvPr/>
        </p:nvSpPr>
        <p:spPr>
          <a:xfrm>
            <a:off x="6877227" y="274373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2" name="Shape 6352"/>
          <p:cNvSpPr/>
          <p:nvPr/>
        </p:nvSpPr>
        <p:spPr>
          <a:xfrm>
            <a:off x="6877227" y="286164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3" name="Shape 6353"/>
          <p:cNvSpPr/>
          <p:nvPr/>
        </p:nvSpPr>
        <p:spPr>
          <a:xfrm>
            <a:off x="6877227" y="298230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4" name="Shape 6354"/>
          <p:cNvSpPr/>
          <p:nvPr/>
        </p:nvSpPr>
        <p:spPr>
          <a:xfrm>
            <a:off x="6993977" y="274264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5" name="Shape 6355"/>
          <p:cNvSpPr/>
          <p:nvPr/>
        </p:nvSpPr>
        <p:spPr>
          <a:xfrm>
            <a:off x="7113973" y="274264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6" name="Shape 6356"/>
          <p:cNvSpPr/>
          <p:nvPr/>
        </p:nvSpPr>
        <p:spPr>
          <a:xfrm>
            <a:off x="6993977" y="28605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7" name="Shape 6357"/>
          <p:cNvSpPr/>
          <p:nvPr/>
        </p:nvSpPr>
        <p:spPr>
          <a:xfrm>
            <a:off x="6993977" y="29812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8" name="Shape 6358"/>
          <p:cNvSpPr/>
          <p:nvPr/>
        </p:nvSpPr>
        <p:spPr>
          <a:xfrm>
            <a:off x="7113973" y="286055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9" name="Shape 6359"/>
          <p:cNvSpPr/>
          <p:nvPr/>
        </p:nvSpPr>
        <p:spPr>
          <a:xfrm>
            <a:off x="7113973" y="298121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0" name="Shape 6360"/>
          <p:cNvSpPr/>
          <p:nvPr/>
        </p:nvSpPr>
        <p:spPr>
          <a:xfrm>
            <a:off x="7321121" y="274601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1" name="Shape 6361"/>
          <p:cNvSpPr/>
          <p:nvPr/>
        </p:nvSpPr>
        <p:spPr>
          <a:xfrm>
            <a:off x="7321121" y="28584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2" name="Shape 6362"/>
          <p:cNvSpPr/>
          <p:nvPr/>
        </p:nvSpPr>
        <p:spPr>
          <a:xfrm>
            <a:off x="7321121" y="297872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3" name="Shape 6363"/>
          <p:cNvSpPr/>
          <p:nvPr/>
        </p:nvSpPr>
        <p:spPr>
          <a:xfrm>
            <a:off x="7437872" y="274492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4" name="Shape 6364"/>
          <p:cNvSpPr/>
          <p:nvPr/>
        </p:nvSpPr>
        <p:spPr>
          <a:xfrm>
            <a:off x="7557868" y="274492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5" name="Shape 6365"/>
          <p:cNvSpPr/>
          <p:nvPr/>
        </p:nvSpPr>
        <p:spPr>
          <a:xfrm>
            <a:off x="7437872" y="28573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6" name="Shape 6366"/>
          <p:cNvSpPr/>
          <p:nvPr/>
        </p:nvSpPr>
        <p:spPr>
          <a:xfrm>
            <a:off x="7437872" y="297763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7" name="Shape 6367"/>
          <p:cNvSpPr/>
          <p:nvPr/>
        </p:nvSpPr>
        <p:spPr>
          <a:xfrm>
            <a:off x="7557868" y="285738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8" name="Shape 6368"/>
          <p:cNvSpPr/>
          <p:nvPr/>
        </p:nvSpPr>
        <p:spPr>
          <a:xfrm>
            <a:off x="7557868" y="297763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9" name="Shape 6369"/>
          <p:cNvSpPr/>
          <p:nvPr/>
        </p:nvSpPr>
        <p:spPr>
          <a:xfrm>
            <a:off x="5069872" y="314237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0" name="Shape 6370"/>
          <p:cNvSpPr/>
          <p:nvPr/>
        </p:nvSpPr>
        <p:spPr>
          <a:xfrm>
            <a:off x="5069872" y="32602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1" name="Shape 6371"/>
          <p:cNvSpPr/>
          <p:nvPr/>
        </p:nvSpPr>
        <p:spPr>
          <a:xfrm>
            <a:off x="5069872" y="33809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2" name="Shape 6372"/>
          <p:cNvSpPr/>
          <p:nvPr/>
        </p:nvSpPr>
        <p:spPr>
          <a:xfrm>
            <a:off x="5186622" y="31412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3" name="Shape 6373"/>
          <p:cNvSpPr/>
          <p:nvPr/>
        </p:nvSpPr>
        <p:spPr>
          <a:xfrm>
            <a:off x="5306619" y="31412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4" name="Shape 6374"/>
          <p:cNvSpPr/>
          <p:nvPr/>
        </p:nvSpPr>
        <p:spPr>
          <a:xfrm>
            <a:off x="5186622" y="32592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5" name="Shape 6375"/>
          <p:cNvSpPr/>
          <p:nvPr/>
        </p:nvSpPr>
        <p:spPr>
          <a:xfrm>
            <a:off x="5186622" y="3379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6" name="Shape 6376"/>
          <p:cNvSpPr/>
          <p:nvPr/>
        </p:nvSpPr>
        <p:spPr>
          <a:xfrm>
            <a:off x="5306619" y="325920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7" name="Shape 6377"/>
          <p:cNvSpPr/>
          <p:nvPr/>
        </p:nvSpPr>
        <p:spPr>
          <a:xfrm>
            <a:off x="5306619" y="3379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8" name="Shape 6378"/>
          <p:cNvSpPr/>
          <p:nvPr/>
        </p:nvSpPr>
        <p:spPr>
          <a:xfrm>
            <a:off x="5533514" y="314237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9" name="Shape 6379"/>
          <p:cNvSpPr/>
          <p:nvPr/>
        </p:nvSpPr>
        <p:spPr>
          <a:xfrm>
            <a:off x="5533514" y="32602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0" name="Shape 6380"/>
          <p:cNvSpPr/>
          <p:nvPr/>
        </p:nvSpPr>
        <p:spPr>
          <a:xfrm>
            <a:off x="5533514" y="33809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1" name="Shape 6381"/>
          <p:cNvSpPr/>
          <p:nvPr/>
        </p:nvSpPr>
        <p:spPr>
          <a:xfrm>
            <a:off x="5650264" y="31412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2" name="Shape 6382"/>
          <p:cNvSpPr/>
          <p:nvPr/>
        </p:nvSpPr>
        <p:spPr>
          <a:xfrm>
            <a:off x="5770260" y="31412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3" name="Shape 6383"/>
          <p:cNvSpPr/>
          <p:nvPr/>
        </p:nvSpPr>
        <p:spPr>
          <a:xfrm>
            <a:off x="5650264" y="32592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4" name="Shape 6384"/>
          <p:cNvSpPr/>
          <p:nvPr/>
        </p:nvSpPr>
        <p:spPr>
          <a:xfrm>
            <a:off x="5650264" y="3379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5" name="Shape 6385"/>
          <p:cNvSpPr/>
          <p:nvPr/>
        </p:nvSpPr>
        <p:spPr>
          <a:xfrm>
            <a:off x="5770260" y="325920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6" name="Shape 6386"/>
          <p:cNvSpPr/>
          <p:nvPr/>
        </p:nvSpPr>
        <p:spPr>
          <a:xfrm>
            <a:off x="5770260" y="3379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7" name="Shape 6387"/>
          <p:cNvSpPr/>
          <p:nvPr/>
        </p:nvSpPr>
        <p:spPr>
          <a:xfrm>
            <a:off x="5977408" y="3142378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8" name="Shape 6388"/>
          <p:cNvSpPr/>
          <p:nvPr/>
        </p:nvSpPr>
        <p:spPr>
          <a:xfrm>
            <a:off x="5977408" y="326029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9" name="Shape 6389"/>
          <p:cNvSpPr/>
          <p:nvPr/>
        </p:nvSpPr>
        <p:spPr>
          <a:xfrm>
            <a:off x="5977408" y="338095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0" name="Shape 6390"/>
          <p:cNvSpPr/>
          <p:nvPr/>
        </p:nvSpPr>
        <p:spPr>
          <a:xfrm>
            <a:off x="6094159" y="3141287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1" name="Shape 6391"/>
          <p:cNvSpPr/>
          <p:nvPr/>
        </p:nvSpPr>
        <p:spPr>
          <a:xfrm>
            <a:off x="6214154" y="3141287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2" name="Shape 6392"/>
          <p:cNvSpPr/>
          <p:nvPr/>
        </p:nvSpPr>
        <p:spPr>
          <a:xfrm>
            <a:off x="6094159" y="3259201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3" name="Shape 6393"/>
          <p:cNvSpPr/>
          <p:nvPr/>
        </p:nvSpPr>
        <p:spPr>
          <a:xfrm>
            <a:off x="6094159" y="337986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4" name="Shape 6394"/>
          <p:cNvSpPr/>
          <p:nvPr/>
        </p:nvSpPr>
        <p:spPr>
          <a:xfrm>
            <a:off x="6214154" y="3259201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5" name="Shape 6395"/>
          <p:cNvSpPr/>
          <p:nvPr/>
        </p:nvSpPr>
        <p:spPr>
          <a:xfrm>
            <a:off x="6214154" y="3379862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6" name="Shape 6396"/>
          <p:cNvSpPr/>
          <p:nvPr/>
        </p:nvSpPr>
        <p:spPr>
          <a:xfrm>
            <a:off x="6433507" y="3144657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7" name="Shape 6397"/>
          <p:cNvSpPr/>
          <p:nvPr/>
        </p:nvSpPr>
        <p:spPr>
          <a:xfrm>
            <a:off x="6433507" y="3257118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8" name="Shape 6398"/>
          <p:cNvSpPr/>
          <p:nvPr/>
        </p:nvSpPr>
        <p:spPr>
          <a:xfrm>
            <a:off x="6433507" y="337736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9" name="Shape 6399"/>
          <p:cNvSpPr/>
          <p:nvPr/>
        </p:nvSpPr>
        <p:spPr>
          <a:xfrm>
            <a:off x="6550257" y="3143570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0" name="Shape 6400"/>
          <p:cNvSpPr/>
          <p:nvPr/>
        </p:nvSpPr>
        <p:spPr>
          <a:xfrm>
            <a:off x="6670253" y="3143570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1" name="Shape 6401"/>
          <p:cNvSpPr/>
          <p:nvPr/>
        </p:nvSpPr>
        <p:spPr>
          <a:xfrm>
            <a:off x="6550257" y="3256031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2" name="Shape 6402"/>
          <p:cNvSpPr/>
          <p:nvPr/>
        </p:nvSpPr>
        <p:spPr>
          <a:xfrm>
            <a:off x="6550257" y="33762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3" name="Shape 6403"/>
          <p:cNvSpPr/>
          <p:nvPr/>
        </p:nvSpPr>
        <p:spPr>
          <a:xfrm>
            <a:off x="6670253" y="3256031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4" name="Shape 6404"/>
          <p:cNvSpPr/>
          <p:nvPr/>
        </p:nvSpPr>
        <p:spPr>
          <a:xfrm>
            <a:off x="6670253" y="337627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5" name="Shape 6405"/>
          <p:cNvSpPr/>
          <p:nvPr/>
        </p:nvSpPr>
        <p:spPr>
          <a:xfrm>
            <a:off x="6877401" y="314357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6" name="Shape 6406"/>
          <p:cNvSpPr/>
          <p:nvPr/>
        </p:nvSpPr>
        <p:spPr>
          <a:xfrm>
            <a:off x="6877401" y="326108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7" name="Shape 6407"/>
          <p:cNvSpPr/>
          <p:nvPr/>
        </p:nvSpPr>
        <p:spPr>
          <a:xfrm>
            <a:off x="6877401" y="338133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8" name="Shape 6408"/>
          <p:cNvSpPr/>
          <p:nvPr/>
        </p:nvSpPr>
        <p:spPr>
          <a:xfrm>
            <a:off x="6994152" y="314248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09" name="Shape 6409"/>
          <p:cNvSpPr/>
          <p:nvPr/>
        </p:nvSpPr>
        <p:spPr>
          <a:xfrm>
            <a:off x="7114147" y="314248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0" name="Shape 6410"/>
          <p:cNvSpPr/>
          <p:nvPr/>
        </p:nvSpPr>
        <p:spPr>
          <a:xfrm>
            <a:off x="6994152" y="325999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1" name="Shape 6411"/>
          <p:cNvSpPr/>
          <p:nvPr/>
        </p:nvSpPr>
        <p:spPr>
          <a:xfrm>
            <a:off x="6994152" y="33802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2" name="Shape 6412"/>
          <p:cNvSpPr/>
          <p:nvPr/>
        </p:nvSpPr>
        <p:spPr>
          <a:xfrm>
            <a:off x="7114147" y="325999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3" name="Shape 6413"/>
          <p:cNvSpPr/>
          <p:nvPr/>
        </p:nvSpPr>
        <p:spPr>
          <a:xfrm>
            <a:off x="7114147" y="338024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4" name="Shape 6414"/>
          <p:cNvSpPr/>
          <p:nvPr/>
        </p:nvSpPr>
        <p:spPr>
          <a:xfrm>
            <a:off x="7321121" y="3138525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5" name="Shape 6415"/>
          <p:cNvSpPr/>
          <p:nvPr/>
        </p:nvSpPr>
        <p:spPr>
          <a:xfrm>
            <a:off x="7321121" y="325603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6" name="Shape 6416"/>
          <p:cNvSpPr/>
          <p:nvPr/>
        </p:nvSpPr>
        <p:spPr>
          <a:xfrm>
            <a:off x="7321121" y="337628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7" name="Shape 6417"/>
          <p:cNvSpPr/>
          <p:nvPr/>
        </p:nvSpPr>
        <p:spPr>
          <a:xfrm>
            <a:off x="7437872" y="3137438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8" name="Shape 6418"/>
          <p:cNvSpPr/>
          <p:nvPr/>
        </p:nvSpPr>
        <p:spPr>
          <a:xfrm>
            <a:off x="7557868" y="3137438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9" name="Shape 6419"/>
          <p:cNvSpPr/>
          <p:nvPr/>
        </p:nvSpPr>
        <p:spPr>
          <a:xfrm>
            <a:off x="7437872" y="325494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0" name="Shape 6420"/>
          <p:cNvSpPr/>
          <p:nvPr/>
        </p:nvSpPr>
        <p:spPr>
          <a:xfrm>
            <a:off x="7437872" y="33751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1" name="Shape 6421"/>
          <p:cNvSpPr/>
          <p:nvPr/>
        </p:nvSpPr>
        <p:spPr>
          <a:xfrm>
            <a:off x="7557868" y="325494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2" name="Shape 6422"/>
          <p:cNvSpPr/>
          <p:nvPr/>
        </p:nvSpPr>
        <p:spPr>
          <a:xfrm>
            <a:off x="7557868" y="33751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3" name="Shape 6423"/>
          <p:cNvSpPr/>
          <p:nvPr/>
        </p:nvSpPr>
        <p:spPr>
          <a:xfrm>
            <a:off x="7730791" y="314008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4" name="Shape 6424"/>
          <p:cNvSpPr/>
          <p:nvPr/>
        </p:nvSpPr>
        <p:spPr>
          <a:xfrm>
            <a:off x="7730791" y="325707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5" name="Shape 6425"/>
          <p:cNvSpPr/>
          <p:nvPr/>
        </p:nvSpPr>
        <p:spPr>
          <a:xfrm>
            <a:off x="7730791" y="3376800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6" name="Shape 6426"/>
          <p:cNvSpPr/>
          <p:nvPr/>
        </p:nvSpPr>
        <p:spPr>
          <a:xfrm>
            <a:off x="7847626" y="31389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7" name="Shape 6427"/>
          <p:cNvSpPr/>
          <p:nvPr/>
        </p:nvSpPr>
        <p:spPr>
          <a:xfrm>
            <a:off x="7967621" y="31389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8" name="Shape 6428"/>
          <p:cNvSpPr/>
          <p:nvPr/>
        </p:nvSpPr>
        <p:spPr>
          <a:xfrm>
            <a:off x="7847626" y="325599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9" name="Shape 6429"/>
          <p:cNvSpPr/>
          <p:nvPr/>
        </p:nvSpPr>
        <p:spPr>
          <a:xfrm>
            <a:off x="7847626" y="33757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0" name="Shape 6430"/>
          <p:cNvSpPr/>
          <p:nvPr/>
        </p:nvSpPr>
        <p:spPr>
          <a:xfrm>
            <a:off x="7967621" y="325599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1" name="Shape 6431"/>
          <p:cNvSpPr/>
          <p:nvPr/>
        </p:nvSpPr>
        <p:spPr>
          <a:xfrm>
            <a:off x="7967621" y="33757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2" name="Shape 6432"/>
          <p:cNvSpPr/>
          <p:nvPr/>
        </p:nvSpPr>
        <p:spPr>
          <a:xfrm>
            <a:off x="8196880" y="3145106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3" name="Shape 6433"/>
          <p:cNvSpPr/>
          <p:nvPr/>
        </p:nvSpPr>
        <p:spPr>
          <a:xfrm>
            <a:off x="8196880" y="326210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4" name="Shape 6434"/>
          <p:cNvSpPr/>
          <p:nvPr/>
        </p:nvSpPr>
        <p:spPr>
          <a:xfrm>
            <a:off x="8196880" y="338182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5" name="Shape 6435"/>
          <p:cNvSpPr/>
          <p:nvPr/>
        </p:nvSpPr>
        <p:spPr>
          <a:xfrm>
            <a:off x="8313630" y="3144024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6" name="Shape 6436"/>
          <p:cNvSpPr/>
          <p:nvPr/>
        </p:nvSpPr>
        <p:spPr>
          <a:xfrm>
            <a:off x="8433626" y="3144024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7" name="Shape 6437"/>
          <p:cNvSpPr/>
          <p:nvPr/>
        </p:nvSpPr>
        <p:spPr>
          <a:xfrm>
            <a:off x="8313630" y="3261022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8" name="Shape 6438"/>
          <p:cNvSpPr/>
          <p:nvPr/>
        </p:nvSpPr>
        <p:spPr>
          <a:xfrm>
            <a:off x="8313630" y="338074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9" name="Shape 6439"/>
          <p:cNvSpPr/>
          <p:nvPr/>
        </p:nvSpPr>
        <p:spPr>
          <a:xfrm>
            <a:off x="8433626" y="326102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0" name="Shape 6440"/>
          <p:cNvSpPr/>
          <p:nvPr/>
        </p:nvSpPr>
        <p:spPr>
          <a:xfrm>
            <a:off x="8433626" y="3380745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1" name="Shape 6441"/>
          <p:cNvSpPr/>
          <p:nvPr/>
        </p:nvSpPr>
        <p:spPr>
          <a:xfrm>
            <a:off x="8640774" y="3140080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2" name="Shape 6442"/>
          <p:cNvSpPr/>
          <p:nvPr/>
        </p:nvSpPr>
        <p:spPr>
          <a:xfrm>
            <a:off x="8640774" y="3257077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3" name="Shape 6443"/>
          <p:cNvSpPr/>
          <p:nvPr/>
        </p:nvSpPr>
        <p:spPr>
          <a:xfrm>
            <a:off x="8640774" y="3376800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4" name="Shape 6444"/>
          <p:cNvSpPr/>
          <p:nvPr/>
        </p:nvSpPr>
        <p:spPr>
          <a:xfrm>
            <a:off x="8757524" y="3138998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5" name="Shape 6445"/>
          <p:cNvSpPr/>
          <p:nvPr/>
        </p:nvSpPr>
        <p:spPr>
          <a:xfrm>
            <a:off x="8877520" y="313899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6" name="Shape 6446"/>
          <p:cNvSpPr/>
          <p:nvPr/>
        </p:nvSpPr>
        <p:spPr>
          <a:xfrm>
            <a:off x="8757524" y="325599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7" name="Shape 6447"/>
          <p:cNvSpPr/>
          <p:nvPr/>
        </p:nvSpPr>
        <p:spPr>
          <a:xfrm>
            <a:off x="8757524" y="33757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8" name="Shape 6448"/>
          <p:cNvSpPr/>
          <p:nvPr/>
        </p:nvSpPr>
        <p:spPr>
          <a:xfrm>
            <a:off x="8877520" y="325599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9" name="Shape 6449"/>
          <p:cNvSpPr/>
          <p:nvPr/>
        </p:nvSpPr>
        <p:spPr>
          <a:xfrm>
            <a:off x="8877520" y="337571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0" name="Shape 6450"/>
          <p:cNvSpPr/>
          <p:nvPr/>
        </p:nvSpPr>
        <p:spPr>
          <a:xfrm>
            <a:off x="5531067" y="353631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1" name="Shape 6451"/>
          <p:cNvSpPr/>
          <p:nvPr/>
        </p:nvSpPr>
        <p:spPr>
          <a:xfrm>
            <a:off x="5531067" y="36542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2" name="Shape 6452"/>
          <p:cNvSpPr/>
          <p:nvPr/>
        </p:nvSpPr>
        <p:spPr>
          <a:xfrm>
            <a:off x="5531067" y="377489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3" name="Shape 6453"/>
          <p:cNvSpPr/>
          <p:nvPr/>
        </p:nvSpPr>
        <p:spPr>
          <a:xfrm>
            <a:off x="5647818" y="353522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4" name="Shape 6454"/>
          <p:cNvSpPr/>
          <p:nvPr/>
        </p:nvSpPr>
        <p:spPr>
          <a:xfrm>
            <a:off x="5767813" y="35352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5" name="Shape 6455"/>
          <p:cNvSpPr/>
          <p:nvPr/>
        </p:nvSpPr>
        <p:spPr>
          <a:xfrm>
            <a:off x="5647818" y="365314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6" name="Shape 6456"/>
          <p:cNvSpPr/>
          <p:nvPr/>
        </p:nvSpPr>
        <p:spPr>
          <a:xfrm>
            <a:off x="5647818" y="377380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7" name="Shape 6457"/>
          <p:cNvSpPr/>
          <p:nvPr/>
        </p:nvSpPr>
        <p:spPr>
          <a:xfrm>
            <a:off x="5767813" y="36531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8" name="Shape 6458"/>
          <p:cNvSpPr/>
          <p:nvPr/>
        </p:nvSpPr>
        <p:spPr>
          <a:xfrm>
            <a:off x="5767813" y="377380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9" name="Shape 6459"/>
          <p:cNvSpPr/>
          <p:nvPr/>
        </p:nvSpPr>
        <p:spPr>
          <a:xfrm>
            <a:off x="5067425" y="3536319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0" name="Shape 6460"/>
          <p:cNvSpPr/>
          <p:nvPr/>
        </p:nvSpPr>
        <p:spPr>
          <a:xfrm>
            <a:off x="5067425" y="3654233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1" name="Shape 6461"/>
          <p:cNvSpPr/>
          <p:nvPr/>
        </p:nvSpPr>
        <p:spPr>
          <a:xfrm>
            <a:off x="5067425" y="377489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2" name="Shape 6462"/>
          <p:cNvSpPr/>
          <p:nvPr/>
        </p:nvSpPr>
        <p:spPr>
          <a:xfrm>
            <a:off x="5184176" y="3535228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3" name="Shape 6463"/>
          <p:cNvSpPr/>
          <p:nvPr/>
        </p:nvSpPr>
        <p:spPr>
          <a:xfrm>
            <a:off x="5304172" y="3535228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4" name="Shape 6464"/>
          <p:cNvSpPr/>
          <p:nvPr/>
        </p:nvSpPr>
        <p:spPr>
          <a:xfrm>
            <a:off x="5184176" y="3653142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5" name="Shape 6465"/>
          <p:cNvSpPr/>
          <p:nvPr/>
        </p:nvSpPr>
        <p:spPr>
          <a:xfrm>
            <a:off x="5184176" y="3773804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6" name="Shape 6466"/>
          <p:cNvSpPr/>
          <p:nvPr/>
        </p:nvSpPr>
        <p:spPr>
          <a:xfrm>
            <a:off x="5304172" y="365314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7" name="Shape 6467"/>
          <p:cNvSpPr/>
          <p:nvPr/>
        </p:nvSpPr>
        <p:spPr>
          <a:xfrm>
            <a:off x="5304172" y="3773804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8" name="Shape 6468"/>
          <p:cNvSpPr/>
          <p:nvPr/>
        </p:nvSpPr>
        <p:spPr>
          <a:xfrm>
            <a:off x="5977408" y="355295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9" name="Shape 6469"/>
          <p:cNvSpPr/>
          <p:nvPr/>
        </p:nvSpPr>
        <p:spPr>
          <a:xfrm>
            <a:off x="5977408" y="3670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0" name="Shape 6470"/>
          <p:cNvSpPr/>
          <p:nvPr/>
        </p:nvSpPr>
        <p:spPr>
          <a:xfrm>
            <a:off x="5977408" y="37915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1" name="Shape 6471"/>
          <p:cNvSpPr/>
          <p:nvPr/>
        </p:nvSpPr>
        <p:spPr>
          <a:xfrm>
            <a:off x="6094159" y="355186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2" name="Shape 6472"/>
          <p:cNvSpPr/>
          <p:nvPr/>
        </p:nvSpPr>
        <p:spPr>
          <a:xfrm>
            <a:off x="6214154" y="35518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3" name="Shape 6473"/>
          <p:cNvSpPr/>
          <p:nvPr/>
        </p:nvSpPr>
        <p:spPr>
          <a:xfrm>
            <a:off x="6094159" y="36697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4" name="Shape 6474"/>
          <p:cNvSpPr/>
          <p:nvPr/>
        </p:nvSpPr>
        <p:spPr>
          <a:xfrm>
            <a:off x="6094159" y="379043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5" name="Shape 6475"/>
          <p:cNvSpPr/>
          <p:nvPr/>
        </p:nvSpPr>
        <p:spPr>
          <a:xfrm>
            <a:off x="6214154" y="36697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6" name="Shape 6476"/>
          <p:cNvSpPr/>
          <p:nvPr/>
        </p:nvSpPr>
        <p:spPr>
          <a:xfrm>
            <a:off x="6214154" y="379043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7" name="Shape 6477"/>
          <p:cNvSpPr/>
          <p:nvPr/>
        </p:nvSpPr>
        <p:spPr>
          <a:xfrm>
            <a:off x="6433332" y="355295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8" name="Shape 6478"/>
          <p:cNvSpPr/>
          <p:nvPr/>
        </p:nvSpPr>
        <p:spPr>
          <a:xfrm>
            <a:off x="6433332" y="3670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9" name="Shape 6479"/>
          <p:cNvSpPr/>
          <p:nvPr/>
        </p:nvSpPr>
        <p:spPr>
          <a:xfrm>
            <a:off x="6433332" y="37915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0" name="Shape 6480"/>
          <p:cNvSpPr/>
          <p:nvPr/>
        </p:nvSpPr>
        <p:spPr>
          <a:xfrm>
            <a:off x="6550082" y="355186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1" name="Shape 6481"/>
          <p:cNvSpPr/>
          <p:nvPr/>
        </p:nvSpPr>
        <p:spPr>
          <a:xfrm>
            <a:off x="6670078" y="35518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2" name="Shape 6482"/>
          <p:cNvSpPr/>
          <p:nvPr/>
        </p:nvSpPr>
        <p:spPr>
          <a:xfrm>
            <a:off x="6550082" y="36697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3" name="Shape 6483"/>
          <p:cNvSpPr/>
          <p:nvPr/>
        </p:nvSpPr>
        <p:spPr>
          <a:xfrm>
            <a:off x="6550082" y="379043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4" name="Shape 6484"/>
          <p:cNvSpPr/>
          <p:nvPr/>
        </p:nvSpPr>
        <p:spPr>
          <a:xfrm>
            <a:off x="6670078" y="36697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5" name="Shape 6485"/>
          <p:cNvSpPr/>
          <p:nvPr/>
        </p:nvSpPr>
        <p:spPr>
          <a:xfrm>
            <a:off x="6670078" y="379043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6" name="Shape 6486"/>
          <p:cNvSpPr/>
          <p:nvPr/>
        </p:nvSpPr>
        <p:spPr>
          <a:xfrm>
            <a:off x="6877227" y="3552951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7" name="Shape 6487"/>
          <p:cNvSpPr/>
          <p:nvPr/>
        </p:nvSpPr>
        <p:spPr>
          <a:xfrm>
            <a:off x="6877227" y="367086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8" name="Shape 6488"/>
          <p:cNvSpPr/>
          <p:nvPr/>
        </p:nvSpPr>
        <p:spPr>
          <a:xfrm>
            <a:off x="6877227" y="3791527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9" name="Shape 6489"/>
          <p:cNvSpPr/>
          <p:nvPr/>
        </p:nvSpPr>
        <p:spPr>
          <a:xfrm>
            <a:off x="6993977" y="3551860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0" name="Shape 6490"/>
          <p:cNvSpPr/>
          <p:nvPr/>
        </p:nvSpPr>
        <p:spPr>
          <a:xfrm>
            <a:off x="7113973" y="355186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1" name="Shape 6491"/>
          <p:cNvSpPr/>
          <p:nvPr/>
        </p:nvSpPr>
        <p:spPr>
          <a:xfrm>
            <a:off x="6993977" y="3669775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2" name="Shape 6492"/>
          <p:cNvSpPr/>
          <p:nvPr/>
        </p:nvSpPr>
        <p:spPr>
          <a:xfrm>
            <a:off x="6993977" y="3790436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3" name="Shape 6493"/>
          <p:cNvSpPr/>
          <p:nvPr/>
        </p:nvSpPr>
        <p:spPr>
          <a:xfrm>
            <a:off x="7113973" y="3669775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4" name="Shape 6494"/>
          <p:cNvSpPr/>
          <p:nvPr/>
        </p:nvSpPr>
        <p:spPr>
          <a:xfrm>
            <a:off x="7113973" y="3790436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5" name="Shape 6495"/>
          <p:cNvSpPr/>
          <p:nvPr/>
        </p:nvSpPr>
        <p:spPr>
          <a:xfrm>
            <a:off x="5069872" y="397670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6" name="Shape 6496"/>
          <p:cNvSpPr/>
          <p:nvPr/>
        </p:nvSpPr>
        <p:spPr>
          <a:xfrm>
            <a:off x="5069872" y="409461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7" name="Shape 6497"/>
          <p:cNvSpPr/>
          <p:nvPr/>
        </p:nvSpPr>
        <p:spPr>
          <a:xfrm>
            <a:off x="5069872" y="42152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8" name="Shape 6498"/>
          <p:cNvSpPr/>
          <p:nvPr/>
        </p:nvSpPr>
        <p:spPr>
          <a:xfrm>
            <a:off x="5186622" y="397561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9" name="Shape 6499"/>
          <p:cNvSpPr/>
          <p:nvPr/>
        </p:nvSpPr>
        <p:spPr>
          <a:xfrm>
            <a:off x="5306619" y="397561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0" name="Shape 6500"/>
          <p:cNvSpPr/>
          <p:nvPr/>
        </p:nvSpPr>
        <p:spPr>
          <a:xfrm>
            <a:off x="5186622" y="409352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1" name="Shape 6501"/>
          <p:cNvSpPr/>
          <p:nvPr/>
        </p:nvSpPr>
        <p:spPr>
          <a:xfrm>
            <a:off x="5186622" y="42141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2" name="Shape 6502"/>
          <p:cNvSpPr/>
          <p:nvPr/>
        </p:nvSpPr>
        <p:spPr>
          <a:xfrm>
            <a:off x="5306619" y="409352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3" name="Shape 6503"/>
          <p:cNvSpPr/>
          <p:nvPr/>
        </p:nvSpPr>
        <p:spPr>
          <a:xfrm>
            <a:off x="5306619" y="42141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4" name="Shape 6504"/>
          <p:cNvSpPr/>
          <p:nvPr/>
        </p:nvSpPr>
        <p:spPr>
          <a:xfrm>
            <a:off x="5533514" y="397670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5" name="Shape 6505"/>
          <p:cNvSpPr/>
          <p:nvPr/>
        </p:nvSpPr>
        <p:spPr>
          <a:xfrm>
            <a:off x="5533514" y="409461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6" name="Shape 6506"/>
          <p:cNvSpPr/>
          <p:nvPr/>
        </p:nvSpPr>
        <p:spPr>
          <a:xfrm>
            <a:off x="5533514" y="42152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7" name="Shape 6507"/>
          <p:cNvSpPr/>
          <p:nvPr/>
        </p:nvSpPr>
        <p:spPr>
          <a:xfrm>
            <a:off x="5650264" y="397561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8" name="Shape 6508"/>
          <p:cNvSpPr/>
          <p:nvPr/>
        </p:nvSpPr>
        <p:spPr>
          <a:xfrm>
            <a:off x="5770260" y="397561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9" name="Shape 6509"/>
          <p:cNvSpPr/>
          <p:nvPr/>
        </p:nvSpPr>
        <p:spPr>
          <a:xfrm>
            <a:off x="5650264" y="409352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0" name="Shape 6510"/>
          <p:cNvSpPr/>
          <p:nvPr/>
        </p:nvSpPr>
        <p:spPr>
          <a:xfrm>
            <a:off x="5650264" y="42141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1" name="Shape 6511"/>
          <p:cNvSpPr/>
          <p:nvPr/>
        </p:nvSpPr>
        <p:spPr>
          <a:xfrm>
            <a:off x="5770260" y="409352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2" name="Shape 6512"/>
          <p:cNvSpPr/>
          <p:nvPr/>
        </p:nvSpPr>
        <p:spPr>
          <a:xfrm>
            <a:off x="5770260" y="42141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3" name="Shape 6513"/>
          <p:cNvSpPr/>
          <p:nvPr/>
        </p:nvSpPr>
        <p:spPr>
          <a:xfrm>
            <a:off x="5977408" y="3976705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4" name="Shape 6514"/>
          <p:cNvSpPr/>
          <p:nvPr/>
        </p:nvSpPr>
        <p:spPr>
          <a:xfrm>
            <a:off x="5977408" y="4094619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5" name="Shape 6515"/>
          <p:cNvSpPr/>
          <p:nvPr/>
        </p:nvSpPr>
        <p:spPr>
          <a:xfrm>
            <a:off x="5977408" y="4215281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6" name="Shape 6516"/>
          <p:cNvSpPr/>
          <p:nvPr/>
        </p:nvSpPr>
        <p:spPr>
          <a:xfrm>
            <a:off x="6094159" y="397561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7" name="Shape 6517"/>
          <p:cNvSpPr/>
          <p:nvPr/>
        </p:nvSpPr>
        <p:spPr>
          <a:xfrm>
            <a:off x="6214154" y="3975614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8" name="Shape 6518"/>
          <p:cNvSpPr/>
          <p:nvPr/>
        </p:nvSpPr>
        <p:spPr>
          <a:xfrm>
            <a:off x="6094159" y="4093529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9" name="Shape 6519"/>
          <p:cNvSpPr/>
          <p:nvPr/>
        </p:nvSpPr>
        <p:spPr>
          <a:xfrm>
            <a:off x="6094159" y="4214190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0" name="Shape 6520"/>
          <p:cNvSpPr/>
          <p:nvPr/>
        </p:nvSpPr>
        <p:spPr>
          <a:xfrm>
            <a:off x="6214154" y="4093529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1" name="Shape 6521"/>
          <p:cNvSpPr/>
          <p:nvPr/>
        </p:nvSpPr>
        <p:spPr>
          <a:xfrm>
            <a:off x="6214154" y="4214190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2" name="Shape 6522"/>
          <p:cNvSpPr/>
          <p:nvPr/>
        </p:nvSpPr>
        <p:spPr>
          <a:xfrm>
            <a:off x="6433507" y="3978984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3" name="Shape 6523"/>
          <p:cNvSpPr/>
          <p:nvPr/>
        </p:nvSpPr>
        <p:spPr>
          <a:xfrm>
            <a:off x="6433507" y="4091446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4" name="Shape 6524"/>
          <p:cNvSpPr/>
          <p:nvPr/>
        </p:nvSpPr>
        <p:spPr>
          <a:xfrm>
            <a:off x="6433507" y="4211694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5" name="Shape 6525"/>
          <p:cNvSpPr/>
          <p:nvPr/>
        </p:nvSpPr>
        <p:spPr>
          <a:xfrm>
            <a:off x="6550257" y="397789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6" name="Shape 6526"/>
          <p:cNvSpPr/>
          <p:nvPr/>
        </p:nvSpPr>
        <p:spPr>
          <a:xfrm>
            <a:off x="6670253" y="3977897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7" name="Shape 6527"/>
          <p:cNvSpPr/>
          <p:nvPr/>
        </p:nvSpPr>
        <p:spPr>
          <a:xfrm>
            <a:off x="6550257" y="40903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8" name="Shape 6528"/>
          <p:cNvSpPr/>
          <p:nvPr/>
        </p:nvSpPr>
        <p:spPr>
          <a:xfrm>
            <a:off x="6550257" y="42106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9" name="Shape 6529"/>
          <p:cNvSpPr/>
          <p:nvPr/>
        </p:nvSpPr>
        <p:spPr>
          <a:xfrm>
            <a:off x="6670253" y="4090359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0" name="Shape 6530"/>
          <p:cNvSpPr/>
          <p:nvPr/>
        </p:nvSpPr>
        <p:spPr>
          <a:xfrm>
            <a:off x="6670253" y="4210607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1" name="Shape 6531"/>
          <p:cNvSpPr/>
          <p:nvPr/>
        </p:nvSpPr>
        <p:spPr>
          <a:xfrm>
            <a:off x="6877401" y="3977900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2" name="Shape 6532"/>
          <p:cNvSpPr/>
          <p:nvPr/>
        </p:nvSpPr>
        <p:spPr>
          <a:xfrm>
            <a:off x="6877401" y="4095411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3" name="Shape 6533"/>
          <p:cNvSpPr/>
          <p:nvPr/>
        </p:nvSpPr>
        <p:spPr>
          <a:xfrm>
            <a:off x="6877401" y="4215659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4" name="Shape 6534"/>
          <p:cNvSpPr/>
          <p:nvPr/>
        </p:nvSpPr>
        <p:spPr>
          <a:xfrm>
            <a:off x="6994152" y="3976813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5" name="Shape 6535"/>
          <p:cNvSpPr/>
          <p:nvPr/>
        </p:nvSpPr>
        <p:spPr>
          <a:xfrm>
            <a:off x="7114147" y="3976813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6" name="Shape 6536"/>
          <p:cNvSpPr/>
          <p:nvPr/>
        </p:nvSpPr>
        <p:spPr>
          <a:xfrm>
            <a:off x="6994152" y="4094324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7" name="Shape 6537"/>
          <p:cNvSpPr/>
          <p:nvPr/>
        </p:nvSpPr>
        <p:spPr>
          <a:xfrm>
            <a:off x="6994152" y="42145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8" name="Shape 6538"/>
          <p:cNvSpPr/>
          <p:nvPr/>
        </p:nvSpPr>
        <p:spPr>
          <a:xfrm>
            <a:off x="7114147" y="4094324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9" name="Shape 6539"/>
          <p:cNvSpPr/>
          <p:nvPr/>
        </p:nvSpPr>
        <p:spPr>
          <a:xfrm>
            <a:off x="7114147" y="4214572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0" name="Shape 6540"/>
          <p:cNvSpPr/>
          <p:nvPr/>
        </p:nvSpPr>
        <p:spPr>
          <a:xfrm>
            <a:off x="7321121" y="3972853"/>
            <a:ext cx="106500" cy="106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1" name="Shape 6541"/>
          <p:cNvSpPr/>
          <p:nvPr/>
        </p:nvSpPr>
        <p:spPr>
          <a:xfrm>
            <a:off x="7321121" y="4090363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2" name="Shape 6542"/>
          <p:cNvSpPr/>
          <p:nvPr/>
        </p:nvSpPr>
        <p:spPr>
          <a:xfrm>
            <a:off x="7321121" y="4210612"/>
            <a:ext cx="106500" cy="106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3" name="Shape 6543"/>
          <p:cNvSpPr/>
          <p:nvPr/>
        </p:nvSpPr>
        <p:spPr>
          <a:xfrm>
            <a:off x="7437872" y="397176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4" name="Shape 6544"/>
          <p:cNvSpPr/>
          <p:nvPr/>
        </p:nvSpPr>
        <p:spPr>
          <a:xfrm>
            <a:off x="7557868" y="3971765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5" name="Shape 6545"/>
          <p:cNvSpPr/>
          <p:nvPr/>
        </p:nvSpPr>
        <p:spPr>
          <a:xfrm>
            <a:off x="7437872" y="4089276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6" name="Shape 6546"/>
          <p:cNvSpPr/>
          <p:nvPr/>
        </p:nvSpPr>
        <p:spPr>
          <a:xfrm>
            <a:off x="7437872" y="42095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7" name="Shape 6547"/>
          <p:cNvSpPr/>
          <p:nvPr/>
        </p:nvSpPr>
        <p:spPr>
          <a:xfrm>
            <a:off x="7557868" y="4089276"/>
            <a:ext cx="106500" cy="106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8" name="Shape 6548"/>
          <p:cNvSpPr/>
          <p:nvPr/>
        </p:nvSpPr>
        <p:spPr>
          <a:xfrm>
            <a:off x="7557868" y="4209525"/>
            <a:ext cx="106500" cy="1065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9" name="Shape 6549"/>
          <p:cNvSpPr/>
          <p:nvPr/>
        </p:nvSpPr>
        <p:spPr>
          <a:xfrm>
            <a:off x="7730791" y="397440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0" name="Shape 6550"/>
          <p:cNvSpPr/>
          <p:nvPr/>
        </p:nvSpPr>
        <p:spPr>
          <a:xfrm>
            <a:off x="7730791" y="40914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1" name="Shape 6551"/>
          <p:cNvSpPr/>
          <p:nvPr/>
        </p:nvSpPr>
        <p:spPr>
          <a:xfrm>
            <a:off x="7730791" y="4211128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2" name="Shape 6552"/>
          <p:cNvSpPr/>
          <p:nvPr/>
        </p:nvSpPr>
        <p:spPr>
          <a:xfrm>
            <a:off x="7847626" y="39733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3" name="Shape 6553"/>
          <p:cNvSpPr/>
          <p:nvPr/>
        </p:nvSpPr>
        <p:spPr>
          <a:xfrm>
            <a:off x="7967621" y="397332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4" name="Shape 6554"/>
          <p:cNvSpPr/>
          <p:nvPr/>
        </p:nvSpPr>
        <p:spPr>
          <a:xfrm>
            <a:off x="7847626" y="4090323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5" name="Shape 6555"/>
          <p:cNvSpPr/>
          <p:nvPr/>
        </p:nvSpPr>
        <p:spPr>
          <a:xfrm>
            <a:off x="7847626" y="421004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6" name="Shape 6556"/>
          <p:cNvSpPr/>
          <p:nvPr/>
        </p:nvSpPr>
        <p:spPr>
          <a:xfrm>
            <a:off x="7967621" y="409032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7" name="Shape 6557"/>
          <p:cNvSpPr/>
          <p:nvPr/>
        </p:nvSpPr>
        <p:spPr>
          <a:xfrm>
            <a:off x="7967621" y="421004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8" name="Shape 6558"/>
          <p:cNvSpPr/>
          <p:nvPr/>
        </p:nvSpPr>
        <p:spPr>
          <a:xfrm>
            <a:off x="8196880" y="3979434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9" name="Shape 6559"/>
          <p:cNvSpPr/>
          <p:nvPr/>
        </p:nvSpPr>
        <p:spPr>
          <a:xfrm>
            <a:off x="8196880" y="409643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0" name="Shape 6560"/>
          <p:cNvSpPr/>
          <p:nvPr/>
        </p:nvSpPr>
        <p:spPr>
          <a:xfrm>
            <a:off x="8196880" y="421615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1" name="Shape 6561"/>
          <p:cNvSpPr/>
          <p:nvPr/>
        </p:nvSpPr>
        <p:spPr>
          <a:xfrm>
            <a:off x="8313630" y="3978351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2" name="Shape 6562"/>
          <p:cNvSpPr/>
          <p:nvPr/>
        </p:nvSpPr>
        <p:spPr>
          <a:xfrm>
            <a:off x="8433626" y="3978351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3" name="Shape 6563"/>
          <p:cNvSpPr/>
          <p:nvPr/>
        </p:nvSpPr>
        <p:spPr>
          <a:xfrm>
            <a:off x="8313630" y="4095349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4" name="Shape 6564"/>
          <p:cNvSpPr/>
          <p:nvPr/>
        </p:nvSpPr>
        <p:spPr>
          <a:xfrm>
            <a:off x="8313630" y="4215072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5" name="Shape 6565"/>
          <p:cNvSpPr/>
          <p:nvPr/>
        </p:nvSpPr>
        <p:spPr>
          <a:xfrm>
            <a:off x="8433626" y="4095349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6" name="Shape 6566"/>
          <p:cNvSpPr/>
          <p:nvPr/>
        </p:nvSpPr>
        <p:spPr>
          <a:xfrm>
            <a:off x="8433626" y="4215072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7" name="Shape 6567"/>
          <p:cNvSpPr/>
          <p:nvPr/>
        </p:nvSpPr>
        <p:spPr>
          <a:xfrm>
            <a:off x="8640774" y="3974407"/>
            <a:ext cx="106200" cy="10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8" name="Shape 6568"/>
          <p:cNvSpPr/>
          <p:nvPr/>
        </p:nvSpPr>
        <p:spPr>
          <a:xfrm>
            <a:off x="8640774" y="409140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9" name="Shape 6569"/>
          <p:cNvSpPr/>
          <p:nvPr/>
        </p:nvSpPr>
        <p:spPr>
          <a:xfrm>
            <a:off x="8640774" y="4211128"/>
            <a:ext cx="106200" cy="106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0" name="Shape 6570"/>
          <p:cNvSpPr/>
          <p:nvPr/>
        </p:nvSpPr>
        <p:spPr>
          <a:xfrm>
            <a:off x="8757524" y="3973325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1" name="Shape 6571"/>
          <p:cNvSpPr/>
          <p:nvPr/>
        </p:nvSpPr>
        <p:spPr>
          <a:xfrm>
            <a:off x="8877520" y="3973325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2" name="Shape 6572"/>
          <p:cNvSpPr/>
          <p:nvPr/>
        </p:nvSpPr>
        <p:spPr>
          <a:xfrm>
            <a:off x="8757524" y="4090323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3" name="Shape 6573"/>
          <p:cNvSpPr/>
          <p:nvPr/>
        </p:nvSpPr>
        <p:spPr>
          <a:xfrm>
            <a:off x="8757524" y="421004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4" name="Shape 6574"/>
          <p:cNvSpPr/>
          <p:nvPr/>
        </p:nvSpPr>
        <p:spPr>
          <a:xfrm>
            <a:off x="8877520" y="4090323"/>
            <a:ext cx="106200" cy="10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5" name="Shape 6575"/>
          <p:cNvSpPr/>
          <p:nvPr/>
        </p:nvSpPr>
        <p:spPr>
          <a:xfrm>
            <a:off x="8877520" y="4210046"/>
            <a:ext cx="106200" cy="1062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6" name="Shape 6576"/>
          <p:cNvSpPr/>
          <p:nvPr/>
        </p:nvSpPr>
        <p:spPr>
          <a:xfrm>
            <a:off x="5531067" y="4370646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7" name="Shape 6577"/>
          <p:cNvSpPr/>
          <p:nvPr/>
        </p:nvSpPr>
        <p:spPr>
          <a:xfrm>
            <a:off x="5531067" y="448856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8" name="Shape 6578"/>
          <p:cNvSpPr/>
          <p:nvPr/>
        </p:nvSpPr>
        <p:spPr>
          <a:xfrm>
            <a:off x="5531067" y="460922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9" name="Shape 6579"/>
          <p:cNvSpPr/>
          <p:nvPr/>
        </p:nvSpPr>
        <p:spPr>
          <a:xfrm>
            <a:off x="5647818" y="436955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0" name="Shape 6580"/>
          <p:cNvSpPr/>
          <p:nvPr/>
        </p:nvSpPr>
        <p:spPr>
          <a:xfrm>
            <a:off x="5767813" y="436955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1" name="Shape 6581"/>
          <p:cNvSpPr/>
          <p:nvPr/>
        </p:nvSpPr>
        <p:spPr>
          <a:xfrm>
            <a:off x="5647818" y="448747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2" name="Shape 6582"/>
          <p:cNvSpPr/>
          <p:nvPr/>
        </p:nvSpPr>
        <p:spPr>
          <a:xfrm>
            <a:off x="5647818" y="460813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3" name="Shape 6583"/>
          <p:cNvSpPr/>
          <p:nvPr/>
        </p:nvSpPr>
        <p:spPr>
          <a:xfrm>
            <a:off x="5767813" y="448747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4" name="Shape 6584"/>
          <p:cNvSpPr/>
          <p:nvPr/>
        </p:nvSpPr>
        <p:spPr>
          <a:xfrm>
            <a:off x="5767813" y="460813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5" name="Shape 6585"/>
          <p:cNvSpPr/>
          <p:nvPr/>
        </p:nvSpPr>
        <p:spPr>
          <a:xfrm>
            <a:off x="5067425" y="4370646"/>
            <a:ext cx="1092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6" name="Shape 6586"/>
          <p:cNvSpPr/>
          <p:nvPr/>
        </p:nvSpPr>
        <p:spPr>
          <a:xfrm>
            <a:off x="5067425" y="4488561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7" name="Shape 6587"/>
          <p:cNvSpPr/>
          <p:nvPr/>
        </p:nvSpPr>
        <p:spPr>
          <a:xfrm>
            <a:off x="5067425" y="460922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8" name="Shape 6588"/>
          <p:cNvSpPr/>
          <p:nvPr/>
        </p:nvSpPr>
        <p:spPr>
          <a:xfrm>
            <a:off x="5184176" y="4369556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9" name="Shape 6589"/>
          <p:cNvSpPr/>
          <p:nvPr/>
        </p:nvSpPr>
        <p:spPr>
          <a:xfrm>
            <a:off x="5304172" y="4369556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0" name="Shape 6590"/>
          <p:cNvSpPr/>
          <p:nvPr/>
        </p:nvSpPr>
        <p:spPr>
          <a:xfrm>
            <a:off x="5184176" y="4487470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1" name="Shape 6591"/>
          <p:cNvSpPr/>
          <p:nvPr/>
        </p:nvSpPr>
        <p:spPr>
          <a:xfrm>
            <a:off x="5184176" y="4608132"/>
            <a:ext cx="1092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2" name="Shape 6592"/>
          <p:cNvSpPr/>
          <p:nvPr/>
        </p:nvSpPr>
        <p:spPr>
          <a:xfrm>
            <a:off x="5304172" y="4487470"/>
            <a:ext cx="1092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3" name="Shape 6593"/>
          <p:cNvSpPr/>
          <p:nvPr/>
        </p:nvSpPr>
        <p:spPr>
          <a:xfrm>
            <a:off x="5304172" y="4608132"/>
            <a:ext cx="1092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4" name="Shape 6594"/>
          <p:cNvSpPr/>
          <p:nvPr/>
        </p:nvSpPr>
        <p:spPr>
          <a:xfrm>
            <a:off x="5977408" y="438727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5" name="Shape 6595"/>
          <p:cNvSpPr/>
          <p:nvPr/>
        </p:nvSpPr>
        <p:spPr>
          <a:xfrm>
            <a:off x="5977408" y="450519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6" name="Shape 6596"/>
          <p:cNvSpPr/>
          <p:nvPr/>
        </p:nvSpPr>
        <p:spPr>
          <a:xfrm>
            <a:off x="5977408" y="46258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7" name="Shape 6597"/>
          <p:cNvSpPr/>
          <p:nvPr/>
        </p:nvSpPr>
        <p:spPr>
          <a:xfrm>
            <a:off x="6094159" y="43861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8" name="Shape 6598"/>
          <p:cNvSpPr/>
          <p:nvPr/>
        </p:nvSpPr>
        <p:spPr>
          <a:xfrm>
            <a:off x="6214154" y="438618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9" name="Shape 6599"/>
          <p:cNvSpPr/>
          <p:nvPr/>
        </p:nvSpPr>
        <p:spPr>
          <a:xfrm>
            <a:off x="6094159" y="45041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0" name="Shape 6600"/>
          <p:cNvSpPr/>
          <p:nvPr/>
        </p:nvSpPr>
        <p:spPr>
          <a:xfrm>
            <a:off x="6094159" y="46247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1" name="Shape 6601"/>
          <p:cNvSpPr/>
          <p:nvPr/>
        </p:nvSpPr>
        <p:spPr>
          <a:xfrm>
            <a:off x="6214154" y="45041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2" name="Shape 6602"/>
          <p:cNvSpPr/>
          <p:nvPr/>
        </p:nvSpPr>
        <p:spPr>
          <a:xfrm>
            <a:off x="6214154" y="46247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3" name="Shape 6603"/>
          <p:cNvSpPr/>
          <p:nvPr/>
        </p:nvSpPr>
        <p:spPr>
          <a:xfrm>
            <a:off x="6433332" y="438727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4" name="Shape 6604"/>
          <p:cNvSpPr/>
          <p:nvPr/>
        </p:nvSpPr>
        <p:spPr>
          <a:xfrm>
            <a:off x="6433332" y="450519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5" name="Shape 6605"/>
          <p:cNvSpPr/>
          <p:nvPr/>
        </p:nvSpPr>
        <p:spPr>
          <a:xfrm>
            <a:off x="6433332" y="46258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6" name="Shape 6606"/>
          <p:cNvSpPr/>
          <p:nvPr/>
        </p:nvSpPr>
        <p:spPr>
          <a:xfrm>
            <a:off x="6550082" y="43861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7" name="Shape 6607"/>
          <p:cNvSpPr/>
          <p:nvPr/>
        </p:nvSpPr>
        <p:spPr>
          <a:xfrm>
            <a:off x="6670078" y="438618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8" name="Shape 6608"/>
          <p:cNvSpPr/>
          <p:nvPr/>
        </p:nvSpPr>
        <p:spPr>
          <a:xfrm>
            <a:off x="6550082" y="45041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9" name="Shape 6609"/>
          <p:cNvSpPr/>
          <p:nvPr/>
        </p:nvSpPr>
        <p:spPr>
          <a:xfrm>
            <a:off x="6550082" y="46247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0" name="Shape 6610"/>
          <p:cNvSpPr/>
          <p:nvPr/>
        </p:nvSpPr>
        <p:spPr>
          <a:xfrm>
            <a:off x="6670078" y="45041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1" name="Shape 6611"/>
          <p:cNvSpPr/>
          <p:nvPr/>
        </p:nvSpPr>
        <p:spPr>
          <a:xfrm>
            <a:off x="6670078" y="46247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2" name="Shape 6612"/>
          <p:cNvSpPr/>
          <p:nvPr/>
        </p:nvSpPr>
        <p:spPr>
          <a:xfrm>
            <a:off x="6877227" y="4387279"/>
            <a:ext cx="106500" cy="10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3" name="Shape 6613"/>
          <p:cNvSpPr/>
          <p:nvPr/>
        </p:nvSpPr>
        <p:spPr>
          <a:xfrm>
            <a:off x="6877227" y="4505193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4" name="Shape 6614"/>
          <p:cNvSpPr/>
          <p:nvPr/>
        </p:nvSpPr>
        <p:spPr>
          <a:xfrm>
            <a:off x="6877227" y="462585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5" name="Shape 6615"/>
          <p:cNvSpPr/>
          <p:nvPr/>
        </p:nvSpPr>
        <p:spPr>
          <a:xfrm>
            <a:off x="6993977" y="4386188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6" name="Shape 6616"/>
          <p:cNvSpPr/>
          <p:nvPr/>
        </p:nvSpPr>
        <p:spPr>
          <a:xfrm>
            <a:off x="7113973" y="4386188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7" name="Shape 6617"/>
          <p:cNvSpPr/>
          <p:nvPr/>
        </p:nvSpPr>
        <p:spPr>
          <a:xfrm>
            <a:off x="6993977" y="4504102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8" name="Shape 6618"/>
          <p:cNvSpPr/>
          <p:nvPr/>
        </p:nvSpPr>
        <p:spPr>
          <a:xfrm>
            <a:off x="6993977" y="4624764"/>
            <a:ext cx="106500" cy="107100"/>
          </a:xfrm>
          <a:prstGeom prst="ellipse">
            <a:avLst/>
          </a:prstGeom>
          <a:solidFill>
            <a:srgbClr val="7EEEA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9" name="Shape 6619"/>
          <p:cNvSpPr/>
          <p:nvPr/>
        </p:nvSpPr>
        <p:spPr>
          <a:xfrm>
            <a:off x="7113973" y="4504102"/>
            <a:ext cx="106500" cy="10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0" name="Shape 6620"/>
          <p:cNvSpPr/>
          <p:nvPr/>
        </p:nvSpPr>
        <p:spPr>
          <a:xfrm>
            <a:off x="7113973" y="4624764"/>
            <a:ext cx="106500" cy="10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