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Shape 2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Shape 2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Shape 2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Shape 2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5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Shape 3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Shape 3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Shape 3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3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Shape 3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5" name="Shape 3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Shape 40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Shape 4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Shape 4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3" name="Shape 4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Shape 4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0" name="Shape 4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3" name="Shape 4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" name="Shape 4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5" name="Shape 4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8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Shape 5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0" name="Shape 5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Shape 1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Shape 1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Shape 1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Shape 2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Shape 20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4356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54356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06621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06621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53881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53881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06146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6146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7473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57473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09738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9738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56998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56998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09263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09263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946332" y="207990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941582" y="259068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941582" y="31133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45484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97749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45009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45009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97274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7274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80293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80293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2558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32558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141982" y="3100531"/>
            <a:ext cx="463200" cy="463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295400" y="304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pl" sz="3000"/>
              <a:t>Graphical Combinatorics.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2432" name="Shape 2432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6" name="Shape 2456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0" name="Shape 2460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1" name="Shape 2461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2" name="Shape 2462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3" name="Shape 2463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5" name="Shape 2465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8" name="Shape 2468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3" name="Shape 2473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4" name="Shape 2484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9" name="Shape 2489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0" name="Shape 2490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1" name="Shape 2491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1" name="Shape 2501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2" name="Shape 2502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5" name="Shape 2505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9" name="Shape 2519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2" name="Shape 2522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9" name="Shape 2529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0" name="Shape 2530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1" name="Shape 2531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2" name="Shape 2532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3" name="Shape 2533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4" name="Shape 2534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5" name="Shape 2535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6" name="Shape 2536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7" name="Shape 2537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8" name="Shape 2538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9" name="Shape 2539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0" name="Shape 2540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1" name="Shape 2541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2" name="Shape 2542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3" name="Shape 2543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4" name="Shape 2544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5" name="Shape 2545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6" name="Shape 2556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9" name="Shape 2559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0" name="Shape 2560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1" name="Shape 2561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4" name="Shape 2564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9" name="Shape 2569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0" name="Shape 2570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1" name="Shape 2571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3" name="Shape 2573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4" name="Shape 2574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8" name="Shape 2578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9" name="Shape 2579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1" name="Shape 2581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2" name="Shape 2582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3" name="Shape 2583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4" name="Shape 2584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5" name="Shape 2585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6" name="Shape 2586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7" name="Shape 2587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8" name="Shape 2588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9" name="Shape 2589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0" name="Shape 2590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1" name="Shape 2591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2" name="Shape 2592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8" name="Shape 2598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9" name="Shape 2599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0" name="Shape 2600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1" name="Shape 2601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2" name="Shape 2602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3" name="Shape 2603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9" name="Shape 2679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0" name="Shape 2680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3" name="Shape 2713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4" name="Shape 2714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6" name="Shape 2726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7" name="Shape 2727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8" name="Shape 2728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9" name="Shape 2729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0" name="Shape 2730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1" name="Shape 2731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3" name="Shape 2733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4" name="Shape 2734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5" name="Shape 2735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7" name="Shape 2737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8" name="Shape 2738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9" name="Shape 2739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6" name="Shape 2746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7" name="Shape 2747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8" name="Shape 2748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9" name="Shape 2749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0" name="Shape 2750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1" name="Shape 2751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2" name="Shape 2752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3" name="Shape 2753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4" name="Shape 2754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Shape 2760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2761" name="Shape 2761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2" name="Shape 2762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3" name="Shape 2763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5" name="Shape 2775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6" name="Shape 2776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7" name="Shape 2777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8" name="Shape 2778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9" name="Shape 2779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0" name="Shape 2780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1" name="Shape 2781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2" name="Shape 2782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3" name="Shape 2783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4" name="Shape 2784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5" name="Shape 2785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6" name="Shape 2786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7" name="Shape 2787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8" name="Shape 2788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9" name="Shape 2789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0" name="Shape 2790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1" name="Shape 2791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2" name="Shape 2792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3" name="Shape 2793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9" name="Shape 2799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0" name="Shape 2800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1" name="Shape 2801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2" name="Shape 2802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4" name="Shape 2804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5" name="Shape 2805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6" name="Shape 2806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7" name="Shape 2807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8" name="Shape 2808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9" name="Shape 2809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2" name="Shape 2812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3" name="Shape 2813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4" name="Shape 2814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5" name="Shape 2815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6" name="Shape 2816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7" name="Shape 2817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8" name="Shape 2818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9" name="Shape 2819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0" name="Shape 2820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1" name="Shape 2821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2" name="Shape 2822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3" name="Shape 2823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5" name="Shape 2825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6" name="Shape 2826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7" name="Shape 2827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8" name="Shape 2828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1" name="Shape 2831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6" name="Shape 2836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7" name="Shape 2837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8" name="Shape 2838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9" name="Shape 2839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0" name="Shape 2840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2" name="Shape 2842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2" name="Shape 2852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2" name="Shape 2862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3" name="Shape 2863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8" name="Shape 2868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2" name="Shape 2872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9" name="Shape 2879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0" name="Shape 2880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1" name="Shape 2881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2" name="Shape 2882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3" name="Shape 2883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5" name="Shape 2885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6" name="Shape 2886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1" name="Shape 2891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8" name="Shape 2908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9" name="Shape 2909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0" name="Shape 2910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1" name="Shape 2911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2" name="Shape 2912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7" name="Shape 2917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8" name="Shape 2918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1" name="Shape 2921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3" name="Shape 2923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4" name="Shape 2924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5" name="Shape 2925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6" name="Shape 2926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7" name="Shape 2927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9" name="Shape 2929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0" name="Shape 2930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1" name="Shape 2931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2" name="Shape 2932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3" name="Shape 2933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4" name="Shape 2934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5" name="Shape 2935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6" name="Shape 2936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7" name="Shape 2937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5" name="Shape 2945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6" name="Shape 2946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7" name="Shape 2947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8" name="Shape 2948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9" name="Shape 2949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0" name="Shape 2950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1" name="Shape 2951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3" name="Shape 2953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5" name="Shape 2955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7" name="Shape 2957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8" name="Shape 2958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9" name="Shape 2959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0" name="Shape 2960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1" name="Shape 2961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2" name="Shape 2962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3" name="Shape 2963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4" name="Shape 2964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5" name="Shape 2965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6" name="Shape 2966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9" name="Shape 2969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1" name="Shape 2971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5" name="Shape 2975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8" name="Shape 2978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0" name="Shape 2980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2" name="Shape 2982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7" name="Shape 2987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9" name="Shape 2989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1" name="Shape 2991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5" name="Shape 2995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6" name="Shape 2996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1" name="Shape 3001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3" name="Shape 3003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4" name="Shape 3004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5" name="Shape 3005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6" name="Shape 3006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7" name="Shape 3007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9" name="Shape 3009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0" name="Shape 3010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1" name="Shape 3011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2" name="Shape 3012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3" name="Shape 3013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9" name="Shape 3019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1" name="Shape 3021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2" name="Shape 3022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3" name="Shape 3023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5" name="Shape 3025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6" name="Shape 3026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7" name="Shape 3027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9" name="Shape 3029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0" name="Shape 3030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5" name="Shape 3035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6" name="Shape 3036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7" name="Shape 3037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8" name="Shape 3038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9" name="Shape 3039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0" name="Shape 3040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1" name="Shape 3041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2" name="Shape 3042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3" name="Shape 3043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4" name="Shape 3044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5" name="Shape 3045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6" name="Shape 3046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7" name="Shape 3047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8" name="Shape 3048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9" name="Shape 3049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2" name="Shape 3052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6" name="Shape 3056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7" name="Shape 3057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8" name="Shape 3058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9" name="Shape 3059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0" name="Shape 3060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1" name="Shape 3061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4" name="Shape 3064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5" name="Shape 3065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6" name="Shape 3066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7" name="Shape 3067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8" name="Shape 3068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0" name="Shape 3070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1" name="Shape 3071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2" name="Shape 3072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3" name="Shape 3073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4" name="Shape 3074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5" name="Shape 3075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6" name="Shape 3076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7" name="Shape 3077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8" name="Shape 3078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9" name="Shape 3079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0" name="Shape 3080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1" name="Shape 3081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2" name="Shape 3082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3" name="Shape 3083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4" name="Shape 3084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Shape 3089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3090" name="Shape 3090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1" name="Shape 3091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2" name="Shape 3092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3" name="Shape 3093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4" name="Shape 3094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5" name="Shape 3095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6" name="Shape 3096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7" name="Shape 3097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8" name="Shape 3098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9" name="Shape 3099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0" name="Shape 3100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3" name="Shape 3103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4" name="Shape 3104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5" name="Shape 3105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6" name="Shape 3106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7" name="Shape 3107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8" name="Shape 3108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9" name="Shape 3109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0" name="Shape 3110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1" name="Shape 3111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2" name="Shape 3112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3" name="Shape 3113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4" name="Shape 3114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5" name="Shape 3115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6" name="Shape 3116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7" name="Shape 3117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8" name="Shape 3118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9" name="Shape 3119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0" name="Shape 3120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1" name="Shape 3121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2" name="Shape 3122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1" name="Shape 3131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3" name="Shape 3133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4" name="Shape 3134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5" name="Shape 3135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8" name="Shape 3138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9" name="Shape 3139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1" name="Shape 3141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2" name="Shape 3142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3" name="Shape 3143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4" name="Shape 3144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5" name="Shape 3145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6" name="Shape 3146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7" name="Shape 3147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8" name="Shape 3148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9" name="Shape 3149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4" name="Shape 3154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5" name="Shape 3155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8" name="Shape 3158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0" name="Shape 3160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4" name="Shape 3164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5" name="Shape 3165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6" name="Shape 3166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7" name="Shape 3167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8" name="Shape 3168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9" name="Shape 3169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0" name="Shape 3170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2" name="Shape 3172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3" name="Shape 3173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4" name="Shape 3174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5" name="Shape 3175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6" name="Shape 3176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7" name="Shape 3177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8" name="Shape 3178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9" name="Shape 3179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3" name="Shape 3183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4" name="Shape 3184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5" name="Shape 3185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6" name="Shape 3186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8" name="Shape 3188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0" name="Shape 3190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1" name="Shape 3191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2" name="Shape 3192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3" name="Shape 3193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4" name="Shape 3194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5" name="Shape 3195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6" name="Shape 3196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7" name="Shape 3197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8" name="Shape 3198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9" name="Shape 3199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0" name="Shape 3200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1" name="Shape 3201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2" name="Shape 3202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3" name="Shape 3203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4" name="Shape 3204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5" name="Shape 3205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6" name="Shape 3206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7" name="Shape 3207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8" name="Shape 3208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9" name="Shape 3209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0" name="Shape 3210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1" name="Shape 3211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2" name="Shape 3212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3" name="Shape 3213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4" name="Shape 3214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5" name="Shape 3215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6" name="Shape 3216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7" name="Shape 3217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8" name="Shape 3218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9" name="Shape 3219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6" name="Shape 3226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7" name="Shape 3227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8" name="Shape 3228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9" name="Shape 3229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0" name="Shape 3230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2" name="Shape 3232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3" name="Shape 3233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4" name="Shape 3234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5" name="Shape 3235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6" name="Shape 3236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7" name="Shape 3237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8" name="Shape 3238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9" name="Shape 3239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0" name="Shape 3240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1" name="Shape 3241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2" name="Shape 3242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3" name="Shape 3243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4" name="Shape 3244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5" name="Shape 3245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6" name="Shape 3246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7" name="Shape 3247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8" name="Shape 3248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9" name="Shape 3249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0" name="Shape 3250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1" name="Shape 3251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2" name="Shape 3252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3" name="Shape 3253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4" name="Shape 3254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5" name="Shape 3255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6" name="Shape 3256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7" name="Shape 3257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8" name="Shape 3258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9" name="Shape 3259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0" name="Shape 3260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1" name="Shape 3261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2" name="Shape 3262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3" name="Shape 3263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4" name="Shape 3264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5" name="Shape 3265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6" name="Shape 3266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7" name="Shape 3267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8" name="Shape 3268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9" name="Shape 3269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0" name="Shape 3270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1" name="Shape 3271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2" name="Shape 3272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3" name="Shape 3273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4" name="Shape 3274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5" name="Shape 3275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6" name="Shape 3276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7" name="Shape 3277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8" name="Shape 3278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9" name="Shape 3279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0" name="Shape 3280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1" name="Shape 3281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2" name="Shape 3282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3" name="Shape 3283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4" name="Shape 3284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5" name="Shape 3285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6" name="Shape 3286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7" name="Shape 3287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8" name="Shape 3288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9" name="Shape 3289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7" name="Shape 3297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8" name="Shape 3298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9" name="Shape 3299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1" name="Shape 3301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3" name="Shape 3303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5" name="Shape 3305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6" name="Shape 3306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7" name="Shape 3307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8" name="Shape 3308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9" name="Shape 3309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0" name="Shape 3310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1" name="Shape 3311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2" name="Shape 3312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3" name="Shape 3313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4" name="Shape 3314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5" name="Shape 3315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6" name="Shape 3316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7" name="Shape 3317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8" name="Shape 3318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9" name="Shape 3319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0" name="Shape 3320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1" name="Shape 3321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2" name="Shape 3322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3" name="Shape 3323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4" name="Shape 3324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5" name="Shape 3325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6" name="Shape 3326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7" name="Shape 3327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8" name="Shape 3328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9" name="Shape 3329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0" name="Shape 3330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1" name="Shape 3331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2" name="Shape 3332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3" name="Shape 3333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4" name="Shape 3334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5" name="Shape 3335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6" name="Shape 3336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7" name="Shape 3337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8" name="Shape 3338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9" name="Shape 3339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0" name="Shape 3340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1" name="Shape 3341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2" name="Shape 3342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3" name="Shape 3343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4" name="Shape 3344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5" name="Shape 3345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6" name="Shape 3346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7" name="Shape 3347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8" name="Shape 3348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9" name="Shape 3349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0" name="Shape 3350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1" name="Shape 3351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2" name="Shape 3352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3" name="Shape 3353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4" name="Shape 3354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5" name="Shape 3355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6" name="Shape 3356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7" name="Shape 3357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8" name="Shape 3358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9" name="Shape 3359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0" name="Shape 3360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1" name="Shape 3361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2" name="Shape 3362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3" name="Shape 3363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4" name="Shape 3364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5" name="Shape 3365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7" name="Shape 3367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8" name="Shape 3368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9" name="Shape 3369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0" name="Shape 3370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1" name="Shape 3371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2" name="Shape 3372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3" name="Shape 3373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4" name="Shape 3374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5" name="Shape 3375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6" name="Shape 3376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7" name="Shape 3377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8" name="Shape 3378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9" name="Shape 3379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0" name="Shape 3380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1" name="Shape 3381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2" name="Shape 3382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3" name="Shape 3383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4" name="Shape 3384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5" name="Shape 3385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6" name="Shape 3386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7" name="Shape 3387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8" name="Shape 3388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9" name="Shape 3389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0" name="Shape 3390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1" name="Shape 3391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2" name="Shape 3392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3" name="Shape 3393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4" name="Shape 3394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5" name="Shape 3395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6" name="Shape 3396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7" name="Shape 3397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9" name="Shape 3399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0" name="Shape 3400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1" name="Shape 3401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2" name="Shape 3402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3" name="Shape 3403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4" name="Shape 3404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5" name="Shape 3405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6" name="Shape 3406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7" name="Shape 3407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8" name="Shape 3408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9" name="Shape 3409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0" name="Shape 3410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1" name="Shape 3411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2" name="Shape 3412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3" name="Shape 3413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Shape 3418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3419" name="Shape 3419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0" name="Shape 3420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1" name="Shape 3421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2" name="Shape 3422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3" name="Shape 3423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4" name="Shape 3424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5" name="Shape 3425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7" name="Shape 3427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8" name="Shape 3428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9" name="Shape 3429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0" name="Shape 3430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1" name="Shape 3431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2" name="Shape 3432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3" name="Shape 3433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4" name="Shape 3434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5" name="Shape 3435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6" name="Shape 3436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7" name="Shape 3437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8" name="Shape 3438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9" name="Shape 3439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0" name="Shape 3440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1" name="Shape 3441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2" name="Shape 3442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3" name="Shape 3443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4" name="Shape 3444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5" name="Shape 3445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6" name="Shape 3446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7" name="Shape 3447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8" name="Shape 3448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9" name="Shape 3449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0" name="Shape 3450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1" name="Shape 3451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2" name="Shape 3452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3" name="Shape 3453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4" name="Shape 3454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5" name="Shape 3455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6" name="Shape 3456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7" name="Shape 3457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8" name="Shape 3458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9" name="Shape 3459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0" name="Shape 3460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1" name="Shape 3461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2" name="Shape 3462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3" name="Shape 3463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4" name="Shape 3464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5" name="Shape 3465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6" name="Shape 3466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7" name="Shape 3467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8" name="Shape 3468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9" name="Shape 3469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0" name="Shape 3470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1" name="Shape 3471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2" name="Shape 3472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3" name="Shape 3473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4" name="Shape 3474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5" name="Shape 3475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6" name="Shape 3476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7" name="Shape 3477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8" name="Shape 3478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9" name="Shape 3479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0" name="Shape 3480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1" name="Shape 3481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2" name="Shape 3482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3" name="Shape 3483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4" name="Shape 3484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5" name="Shape 3485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6" name="Shape 3486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7" name="Shape 3487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8" name="Shape 3488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9" name="Shape 3489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0" name="Shape 3490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1" name="Shape 3491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2" name="Shape 3492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3" name="Shape 3493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4" name="Shape 3494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5" name="Shape 3495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6" name="Shape 3496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7" name="Shape 3497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8" name="Shape 3498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9" name="Shape 3499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0" name="Shape 3500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1" name="Shape 3501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2" name="Shape 3502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4" name="Shape 3504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5" name="Shape 3505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6" name="Shape 3506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7" name="Shape 3507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8" name="Shape 3508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9" name="Shape 3509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0" name="Shape 3510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1" name="Shape 3511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2" name="Shape 3512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3" name="Shape 3513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4" name="Shape 3514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5" name="Shape 3515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6" name="Shape 3516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7" name="Shape 3517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8" name="Shape 3518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9" name="Shape 3519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0" name="Shape 3520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1" name="Shape 3521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2" name="Shape 3522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3" name="Shape 3523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4" name="Shape 3524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5" name="Shape 3525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6" name="Shape 3526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7" name="Shape 3527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8" name="Shape 3528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9" name="Shape 3529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0" name="Shape 3530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1" name="Shape 3531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2" name="Shape 3532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3" name="Shape 3533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4" name="Shape 3534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5" name="Shape 3535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6" name="Shape 3536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7" name="Shape 3537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8" name="Shape 3538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9" name="Shape 3539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0" name="Shape 3540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1" name="Shape 3541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2" name="Shape 3542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3" name="Shape 3543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4" name="Shape 3544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5" name="Shape 3545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6" name="Shape 3546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7" name="Shape 3547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8" name="Shape 3548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9" name="Shape 3549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0" name="Shape 3550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1" name="Shape 3551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2" name="Shape 3552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3" name="Shape 3553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4" name="Shape 3554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5" name="Shape 3555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6" name="Shape 3556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7" name="Shape 3557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8" name="Shape 3558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9" name="Shape 3559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0" name="Shape 3560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1" name="Shape 3561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2" name="Shape 3562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3" name="Shape 3563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4" name="Shape 3564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5" name="Shape 3565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6" name="Shape 3566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7" name="Shape 3567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8" name="Shape 3568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9" name="Shape 3569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0" name="Shape 3570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1" name="Shape 3571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2" name="Shape 3572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3" name="Shape 3573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4" name="Shape 3574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5" name="Shape 3575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6" name="Shape 3576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7" name="Shape 3577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8" name="Shape 3578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9" name="Shape 3579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0" name="Shape 3580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1" name="Shape 3581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2" name="Shape 3582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3" name="Shape 3583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4" name="Shape 3584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5" name="Shape 3585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6" name="Shape 3586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7" name="Shape 3587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8" name="Shape 3588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9" name="Shape 3589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0" name="Shape 3590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1" name="Shape 3591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2" name="Shape 3592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3" name="Shape 3593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4" name="Shape 3594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5" name="Shape 3595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6" name="Shape 3596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7" name="Shape 3597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8" name="Shape 3598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9" name="Shape 3599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0" name="Shape 3600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1" name="Shape 3601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2" name="Shape 3602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3" name="Shape 3603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4" name="Shape 3604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5" name="Shape 3605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6" name="Shape 3606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7" name="Shape 3607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8" name="Shape 3608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9" name="Shape 3609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0" name="Shape 3610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1" name="Shape 3611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2" name="Shape 3612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3" name="Shape 3613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4" name="Shape 3614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5" name="Shape 3615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6" name="Shape 3616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7" name="Shape 3617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8" name="Shape 3618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9" name="Shape 3619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0" name="Shape 3620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1" name="Shape 3621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2" name="Shape 3622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3" name="Shape 3623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4" name="Shape 3624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5" name="Shape 3625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6" name="Shape 3626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7" name="Shape 3627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8" name="Shape 3628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9" name="Shape 3629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0" name="Shape 3630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1" name="Shape 3631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2" name="Shape 3632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3" name="Shape 3633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4" name="Shape 3634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5" name="Shape 3635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6" name="Shape 3636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7" name="Shape 3637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8" name="Shape 3638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9" name="Shape 3639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0" name="Shape 3640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1" name="Shape 3641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2" name="Shape 3642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3" name="Shape 3643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4" name="Shape 3644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5" name="Shape 3645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6" name="Shape 3646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7" name="Shape 3647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8" name="Shape 3648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9" name="Shape 3649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0" name="Shape 3650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1" name="Shape 3651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2" name="Shape 3652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3" name="Shape 3653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4" name="Shape 3654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5" name="Shape 3655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6" name="Shape 3656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7" name="Shape 3657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8" name="Shape 3658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9" name="Shape 3659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0" name="Shape 3660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1" name="Shape 3661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2" name="Shape 3662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3" name="Shape 3663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4" name="Shape 3664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5" name="Shape 3665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6" name="Shape 3666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7" name="Shape 3667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8" name="Shape 3668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9" name="Shape 3669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0" name="Shape 3670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1" name="Shape 3671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2" name="Shape 3672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3" name="Shape 3673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4" name="Shape 3674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5" name="Shape 3675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6" name="Shape 3676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7" name="Shape 3677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8" name="Shape 3678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9" name="Shape 3679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0" name="Shape 3680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1" name="Shape 3681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2" name="Shape 3682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3" name="Shape 3683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4" name="Shape 3684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5" name="Shape 3685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6" name="Shape 3686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7" name="Shape 3687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8" name="Shape 3688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9" name="Shape 3689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0" name="Shape 3690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1" name="Shape 3691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2" name="Shape 3692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3" name="Shape 3693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4" name="Shape 3694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5" name="Shape 3695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6" name="Shape 3696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7" name="Shape 3697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8" name="Shape 3698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9" name="Shape 3699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0" name="Shape 3700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1" name="Shape 3701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2" name="Shape 3702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3" name="Shape 3703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4" name="Shape 3704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5" name="Shape 3705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6" name="Shape 3706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7" name="Shape 3707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8" name="Shape 3708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9" name="Shape 3709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0" name="Shape 3710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1" name="Shape 3711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2" name="Shape 3712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3" name="Shape 3713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4" name="Shape 3714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5" name="Shape 3715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6" name="Shape 3716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7" name="Shape 3717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8" name="Shape 3718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0" name="Shape 3720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1" name="Shape 3721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2" name="Shape 3722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3" name="Shape 3723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4" name="Shape 3724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5" name="Shape 3725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6" name="Shape 3726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7" name="Shape 3727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8" name="Shape 3728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9" name="Shape 3729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0" name="Shape 3730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1" name="Shape 3731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2" name="Shape 3732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3" name="Shape 3733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4" name="Shape 3734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5" name="Shape 3735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6" name="Shape 3736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7" name="Shape 3737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8" name="Shape 3738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9" name="Shape 3739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0" name="Shape 3740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1" name="Shape 3741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2" name="Shape 3742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Shape 3747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3748" name="Shape 3748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9" name="Shape 3749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0" name="Shape 3750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1" name="Shape 3751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2" name="Shape 3752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3" name="Shape 3753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4" name="Shape 3754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5" name="Shape 3755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6" name="Shape 3756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7" name="Shape 3757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8" name="Shape 3758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9" name="Shape 3759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0" name="Shape 3760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1" name="Shape 3761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2" name="Shape 3762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3" name="Shape 3763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4" name="Shape 3764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5" name="Shape 3765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6" name="Shape 3766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7" name="Shape 3767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8" name="Shape 3768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9" name="Shape 3769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0" name="Shape 3770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1" name="Shape 3771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2" name="Shape 3772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3" name="Shape 3773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4" name="Shape 3774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5" name="Shape 3775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6" name="Shape 3776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7" name="Shape 3777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8" name="Shape 3778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9" name="Shape 3779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0" name="Shape 3780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1" name="Shape 3781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2" name="Shape 3782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3" name="Shape 3783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4" name="Shape 3784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5" name="Shape 3785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6" name="Shape 3786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7" name="Shape 3787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8" name="Shape 3788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9" name="Shape 3789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0" name="Shape 3790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1" name="Shape 3791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2" name="Shape 3792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3" name="Shape 3793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4" name="Shape 3794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5" name="Shape 3795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6" name="Shape 3796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7" name="Shape 3797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8" name="Shape 3798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9" name="Shape 3799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0" name="Shape 3800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1" name="Shape 3801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2" name="Shape 3802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3" name="Shape 3803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4" name="Shape 3804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5" name="Shape 3805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6" name="Shape 3806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7" name="Shape 3807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8" name="Shape 3808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9" name="Shape 3809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0" name="Shape 3810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1" name="Shape 3811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2" name="Shape 3812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3" name="Shape 3813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4" name="Shape 3814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5" name="Shape 3815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6" name="Shape 3816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7" name="Shape 3817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8" name="Shape 3818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9" name="Shape 3819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0" name="Shape 3820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1" name="Shape 3821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2" name="Shape 3822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3" name="Shape 3823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4" name="Shape 3824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5" name="Shape 3825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6" name="Shape 3826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7" name="Shape 3827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8" name="Shape 3828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9" name="Shape 3829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0" name="Shape 3830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1" name="Shape 3831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2" name="Shape 3832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3" name="Shape 3833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4" name="Shape 3834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5" name="Shape 3835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6" name="Shape 3836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7" name="Shape 3837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8" name="Shape 3838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9" name="Shape 3839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0" name="Shape 3840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1" name="Shape 3841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2" name="Shape 3842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3" name="Shape 3843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4" name="Shape 3844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5" name="Shape 3845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6" name="Shape 3846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7" name="Shape 3847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8" name="Shape 3848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9" name="Shape 3849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0" name="Shape 3850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1" name="Shape 3851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2" name="Shape 3852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4" name="Shape 3854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5" name="Shape 3855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6" name="Shape 3856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7" name="Shape 3857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8" name="Shape 3858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9" name="Shape 3859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0" name="Shape 3860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1" name="Shape 3861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2" name="Shape 3862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3" name="Shape 3863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4" name="Shape 3864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5" name="Shape 3865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6" name="Shape 3866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7" name="Shape 3867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8" name="Shape 3868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9" name="Shape 3869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0" name="Shape 3870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1" name="Shape 3871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2" name="Shape 3872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3" name="Shape 3873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4" name="Shape 3874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5" name="Shape 3875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6" name="Shape 3876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7" name="Shape 3877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8" name="Shape 3878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9" name="Shape 3879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0" name="Shape 3880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1" name="Shape 3881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2" name="Shape 3882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3" name="Shape 3883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4" name="Shape 3884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5" name="Shape 3885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6" name="Shape 3886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8" name="Shape 3888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9" name="Shape 3889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0" name="Shape 3890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1" name="Shape 3891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2" name="Shape 3892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3" name="Shape 3893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4" name="Shape 3894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5" name="Shape 3895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6" name="Shape 3896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7" name="Shape 3897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8" name="Shape 3898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9" name="Shape 3899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0" name="Shape 3900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1" name="Shape 3901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2" name="Shape 3902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3" name="Shape 3903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4" name="Shape 3904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6" name="Shape 3906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7" name="Shape 3907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8" name="Shape 3908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9" name="Shape 3909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0" name="Shape 3910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1" name="Shape 3911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2" name="Shape 3912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3" name="Shape 3913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4" name="Shape 3914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5" name="Shape 3915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6" name="Shape 3916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7" name="Shape 3917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8" name="Shape 3918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9" name="Shape 3919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0" name="Shape 3920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1" name="Shape 3921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2" name="Shape 3922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3" name="Shape 3923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4" name="Shape 3924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5" name="Shape 3925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6" name="Shape 3926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7" name="Shape 3927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8" name="Shape 3928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9" name="Shape 3929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0" name="Shape 3930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1" name="Shape 3931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2" name="Shape 3932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4" name="Shape 3934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5" name="Shape 3935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6" name="Shape 3936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7" name="Shape 3937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8" name="Shape 3938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9" name="Shape 3939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0" name="Shape 3940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1" name="Shape 3941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2" name="Shape 3942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3" name="Shape 3943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4" name="Shape 3944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5" name="Shape 3945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6" name="Shape 3946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7" name="Shape 3947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0" name="Shape 3950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1" name="Shape 3951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2" name="Shape 3952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3" name="Shape 3953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4" name="Shape 3954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5" name="Shape 3955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6" name="Shape 3956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7" name="Shape 3957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8" name="Shape 3958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9" name="Shape 3959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0" name="Shape 3960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1" name="Shape 3961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2" name="Shape 3962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3" name="Shape 3963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4" name="Shape 3964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5" name="Shape 3965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6" name="Shape 3966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7" name="Shape 3967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8" name="Shape 3968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9" name="Shape 3969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1" name="Shape 3971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2" name="Shape 3972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3" name="Shape 3973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4" name="Shape 3974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5" name="Shape 3975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6" name="Shape 3976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7" name="Shape 3977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8" name="Shape 3978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9" name="Shape 3979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0" name="Shape 3980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1" name="Shape 3981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2" name="Shape 3982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3" name="Shape 3983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4" name="Shape 3984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5" name="Shape 3985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6" name="Shape 3986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7" name="Shape 3987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8" name="Shape 3988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9" name="Shape 3989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0" name="Shape 3990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1" name="Shape 3991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2" name="Shape 3992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3" name="Shape 3993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4" name="Shape 3994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5" name="Shape 3995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6" name="Shape 3996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7" name="Shape 3997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8" name="Shape 3998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9" name="Shape 3999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0" name="Shape 4000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1" name="Shape 4001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2" name="Shape 4002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3" name="Shape 4003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4" name="Shape 4004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5" name="Shape 4005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6" name="Shape 4006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7" name="Shape 4007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8" name="Shape 4008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9" name="Shape 4009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0" name="Shape 4010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1" name="Shape 4011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2" name="Shape 4012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3" name="Shape 4013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4" name="Shape 4014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5" name="Shape 4015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6" name="Shape 4016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7" name="Shape 4017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8" name="Shape 4018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9" name="Shape 4019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0" name="Shape 4020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1" name="Shape 4021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2" name="Shape 4022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4" name="Shape 4024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5" name="Shape 4025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6" name="Shape 4026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7" name="Shape 4027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8" name="Shape 4028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9" name="Shape 4029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0" name="Shape 4030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2" name="Shape 4032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3" name="Shape 4033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4" name="Shape 4034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5" name="Shape 4035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6" name="Shape 4036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7" name="Shape 4037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8" name="Shape 4038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9" name="Shape 4039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0" name="Shape 4040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1" name="Shape 4041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2" name="Shape 4042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3" name="Shape 4043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4" name="Shape 4044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5" name="Shape 4045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6" name="Shape 4046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7" name="Shape 4047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8" name="Shape 4048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9" name="Shape 4049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0" name="Shape 4050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1" name="Shape 4051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2" name="Shape 4052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3" name="Shape 4053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4" name="Shape 4054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5" name="Shape 4055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6" name="Shape 4056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7" name="Shape 4057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8" name="Shape 4058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9" name="Shape 4059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0" name="Shape 4060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1" name="Shape 4061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2" name="Shape 4062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3" name="Shape 4063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4" name="Shape 4064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5" name="Shape 4065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6" name="Shape 4066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7" name="Shape 4067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8" name="Shape 4068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9" name="Shape 4069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0" name="Shape 4070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1" name="Shape 4071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Shape 4076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4077" name="Shape 4077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8" name="Shape 4078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9" name="Shape 4079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0" name="Shape 4080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1" name="Shape 4081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2" name="Shape 4082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3" name="Shape 4083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4" name="Shape 4084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5" name="Shape 4085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6" name="Shape 4086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7" name="Shape 4087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8" name="Shape 4088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9" name="Shape 4089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0" name="Shape 4090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1" name="Shape 4091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2" name="Shape 4092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3" name="Shape 4093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4" name="Shape 4094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5" name="Shape 4095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6" name="Shape 4096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7" name="Shape 4097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8" name="Shape 4098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9" name="Shape 4099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0" name="Shape 4100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1" name="Shape 4101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2" name="Shape 4102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3" name="Shape 4103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4" name="Shape 4104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5" name="Shape 4105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6" name="Shape 4106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7" name="Shape 4107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8" name="Shape 4108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9" name="Shape 4109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0" name="Shape 4110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1" name="Shape 4111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2" name="Shape 4112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3" name="Shape 4113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4" name="Shape 4114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5" name="Shape 4115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6" name="Shape 4116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7" name="Shape 4117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8" name="Shape 4118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9" name="Shape 4119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0" name="Shape 4120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1" name="Shape 4121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2" name="Shape 4122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3" name="Shape 4123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4" name="Shape 4124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5" name="Shape 4125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6" name="Shape 4126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7" name="Shape 4127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8" name="Shape 4128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9" name="Shape 4129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0" name="Shape 4130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1" name="Shape 4131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2" name="Shape 4132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3" name="Shape 4133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4" name="Shape 4134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5" name="Shape 4135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6" name="Shape 4136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7" name="Shape 4137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8" name="Shape 4138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9" name="Shape 4139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0" name="Shape 4140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1" name="Shape 4141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2" name="Shape 4142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3" name="Shape 4143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4" name="Shape 4144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5" name="Shape 4145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6" name="Shape 4146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7" name="Shape 4147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8" name="Shape 4148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9" name="Shape 4149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0" name="Shape 4150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1" name="Shape 4151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2" name="Shape 4152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3" name="Shape 4153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4" name="Shape 4154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5" name="Shape 4155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6" name="Shape 4156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7" name="Shape 4157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8" name="Shape 4158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9" name="Shape 4159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0" name="Shape 4160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1" name="Shape 4161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2" name="Shape 4162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3" name="Shape 4163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4" name="Shape 4164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5" name="Shape 4165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6" name="Shape 4166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7" name="Shape 4167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8" name="Shape 4168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9" name="Shape 4169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0" name="Shape 4170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1" name="Shape 4171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2" name="Shape 4172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3" name="Shape 4173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4" name="Shape 4174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5" name="Shape 4175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6" name="Shape 4176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7" name="Shape 4177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8" name="Shape 4178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9" name="Shape 4179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0" name="Shape 4180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1" name="Shape 4181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2" name="Shape 4182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4" name="Shape 4184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5" name="Shape 4185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6" name="Shape 4186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7" name="Shape 4187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8" name="Shape 4188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9" name="Shape 4189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0" name="Shape 4190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1" name="Shape 4191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2" name="Shape 4192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3" name="Shape 4193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4" name="Shape 4194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5" name="Shape 4195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6" name="Shape 4196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7" name="Shape 4197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8" name="Shape 4198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9" name="Shape 4199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0" name="Shape 4200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1" name="Shape 4201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2" name="Shape 4202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3" name="Shape 4203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4" name="Shape 4204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5" name="Shape 4205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6" name="Shape 4206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7" name="Shape 4207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8" name="Shape 4208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9" name="Shape 4209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0" name="Shape 4210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1" name="Shape 4211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2" name="Shape 4212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3" name="Shape 4213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4" name="Shape 4214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5" name="Shape 4215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6" name="Shape 4216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7" name="Shape 4217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8" name="Shape 4218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9" name="Shape 4219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0" name="Shape 4220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1" name="Shape 4221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2" name="Shape 4222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3" name="Shape 4223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4" name="Shape 4224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5" name="Shape 4225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6" name="Shape 4226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7" name="Shape 4227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8" name="Shape 4228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9" name="Shape 4229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0" name="Shape 4230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1" name="Shape 4231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2" name="Shape 4232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3" name="Shape 4233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4" name="Shape 4234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5" name="Shape 4235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6" name="Shape 4236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7" name="Shape 4237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8" name="Shape 4238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9" name="Shape 4239"/>
          <p:cNvSpPr/>
          <p:nvPr/>
        </p:nvSpPr>
        <p:spPr>
          <a:xfrm>
            <a:off x="12147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0" name="Shape 4240"/>
          <p:cNvSpPr/>
          <p:nvPr/>
        </p:nvSpPr>
        <p:spPr>
          <a:xfrm>
            <a:off x="12147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1" name="Shape 4241"/>
          <p:cNvSpPr/>
          <p:nvPr/>
        </p:nvSpPr>
        <p:spPr>
          <a:xfrm>
            <a:off x="1214748" y="148482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2" name="Shape 4242"/>
          <p:cNvSpPr/>
          <p:nvPr/>
        </p:nvSpPr>
        <p:spPr>
          <a:xfrm>
            <a:off x="1415165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3" name="Shape 4243"/>
          <p:cNvSpPr/>
          <p:nvPr/>
        </p:nvSpPr>
        <p:spPr>
          <a:xfrm>
            <a:off x="1621154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4" name="Shape 4244"/>
          <p:cNvSpPr/>
          <p:nvPr/>
        </p:nvSpPr>
        <p:spPr>
          <a:xfrm>
            <a:off x="1415165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5" name="Shape 4245"/>
          <p:cNvSpPr/>
          <p:nvPr/>
        </p:nvSpPr>
        <p:spPr>
          <a:xfrm>
            <a:off x="1415165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6" name="Shape 4246"/>
          <p:cNvSpPr/>
          <p:nvPr/>
        </p:nvSpPr>
        <p:spPr>
          <a:xfrm>
            <a:off x="162115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7" name="Shape 4247"/>
          <p:cNvSpPr/>
          <p:nvPr/>
        </p:nvSpPr>
        <p:spPr>
          <a:xfrm>
            <a:off x="1621154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8" name="Shape 4248"/>
          <p:cNvSpPr/>
          <p:nvPr/>
        </p:nvSpPr>
        <p:spPr>
          <a:xfrm>
            <a:off x="2010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9" name="Shape 4249"/>
          <p:cNvSpPr/>
          <p:nvPr/>
        </p:nvSpPr>
        <p:spPr>
          <a:xfrm>
            <a:off x="20106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0" name="Shape 4250"/>
          <p:cNvSpPr/>
          <p:nvPr/>
        </p:nvSpPr>
        <p:spPr>
          <a:xfrm>
            <a:off x="2010648" y="148482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1" name="Shape 4251"/>
          <p:cNvSpPr/>
          <p:nvPr/>
        </p:nvSpPr>
        <p:spPr>
          <a:xfrm>
            <a:off x="2211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2" name="Shape 4252"/>
          <p:cNvSpPr/>
          <p:nvPr/>
        </p:nvSpPr>
        <p:spPr>
          <a:xfrm>
            <a:off x="2417052" y="10734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3" name="Shape 4253"/>
          <p:cNvSpPr/>
          <p:nvPr/>
        </p:nvSpPr>
        <p:spPr>
          <a:xfrm>
            <a:off x="2211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4" name="Shape 4254"/>
          <p:cNvSpPr/>
          <p:nvPr/>
        </p:nvSpPr>
        <p:spPr>
          <a:xfrm>
            <a:off x="2211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5" name="Shape 4255"/>
          <p:cNvSpPr/>
          <p:nvPr/>
        </p:nvSpPr>
        <p:spPr>
          <a:xfrm>
            <a:off x="2417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6" name="Shape 4256"/>
          <p:cNvSpPr/>
          <p:nvPr/>
        </p:nvSpPr>
        <p:spPr>
          <a:xfrm>
            <a:off x="2417052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7" name="Shape 4257"/>
          <p:cNvSpPr/>
          <p:nvPr/>
        </p:nvSpPr>
        <p:spPr>
          <a:xfrm>
            <a:off x="2772648" y="10752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8" name="Shape 4258"/>
          <p:cNvSpPr/>
          <p:nvPr/>
        </p:nvSpPr>
        <p:spPr>
          <a:xfrm>
            <a:off x="2772648" y="12776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9" name="Shape 4259"/>
          <p:cNvSpPr/>
          <p:nvPr/>
        </p:nvSpPr>
        <p:spPr>
          <a:xfrm>
            <a:off x="2772648" y="148482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0" name="Shape 4260"/>
          <p:cNvSpPr/>
          <p:nvPr/>
        </p:nvSpPr>
        <p:spPr>
          <a:xfrm>
            <a:off x="2973064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1" name="Shape 4261"/>
          <p:cNvSpPr/>
          <p:nvPr/>
        </p:nvSpPr>
        <p:spPr>
          <a:xfrm>
            <a:off x="3179052" y="10734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2" name="Shape 4262"/>
          <p:cNvSpPr/>
          <p:nvPr/>
        </p:nvSpPr>
        <p:spPr>
          <a:xfrm>
            <a:off x="2973064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3" name="Shape 4263"/>
          <p:cNvSpPr/>
          <p:nvPr/>
        </p:nvSpPr>
        <p:spPr>
          <a:xfrm>
            <a:off x="2973064" y="14829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4" name="Shape 4264"/>
          <p:cNvSpPr/>
          <p:nvPr/>
        </p:nvSpPr>
        <p:spPr>
          <a:xfrm>
            <a:off x="3179052" y="12758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5" name="Shape 4265"/>
          <p:cNvSpPr/>
          <p:nvPr/>
        </p:nvSpPr>
        <p:spPr>
          <a:xfrm>
            <a:off x="3179052" y="14829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6" name="Shape 4266"/>
          <p:cNvSpPr/>
          <p:nvPr/>
        </p:nvSpPr>
        <p:spPr>
          <a:xfrm>
            <a:off x="3555598" y="107919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7" name="Shape 4267"/>
          <p:cNvSpPr/>
          <p:nvPr/>
        </p:nvSpPr>
        <p:spPr>
          <a:xfrm>
            <a:off x="3555598" y="127224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8" name="Shape 4268"/>
          <p:cNvSpPr/>
          <p:nvPr/>
        </p:nvSpPr>
        <p:spPr>
          <a:xfrm>
            <a:off x="3555598" y="14786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9" name="Shape 4269"/>
          <p:cNvSpPr/>
          <p:nvPr/>
        </p:nvSpPr>
        <p:spPr>
          <a:xfrm>
            <a:off x="3756015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0" name="Shape 4270"/>
          <p:cNvSpPr/>
          <p:nvPr/>
        </p:nvSpPr>
        <p:spPr>
          <a:xfrm>
            <a:off x="3962003" y="10773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1" name="Shape 4271"/>
          <p:cNvSpPr/>
          <p:nvPr/>
        </p:nvSpPr>
        <p:spPr>
          <a:xfrm>
            <a:off x="3756015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2" name="Shape 4272"/>
          <p:cNvSpPr/>
          <p:nvPr/>
        </p:nvSpPr>
        <p:spPr>
          <a:xfrm>
            <a:off x="3756015" y="14768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3" name="Shape 4273"/>
          <p:cNvSpPr/>
          <p:nvPr/>
        </p:nvSpPr>
        <p:spPr>
          <a:xfrm>
            <a:off x="3962003" y="12703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4" name="Shape 4274"/>
          <p:cNvSpPr/>
          <p:nvPr/>
        </p:nvSpPr>
        <p:spPr>
          <a:xfrm>
            <a:off x="3962003" y="14768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5" name="Shape 4275"/>
          <p:cNvSpPr/>
          <p:nvPr/>
        </p:nvSpPr>
        <p:spPr>
          <a:xfrm>
            <a:off x="4317598" y="107733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6" name="Shape 4276"/>
          <p:cNvSpPr/>
          <p:nvPr/>
        </p:nvSpPr>
        <p:spPr>
          <a:xfrm>
            <a:off x="4317598" y="12790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7" name="Shape 4277"/>
          <p:cNvSpPr/>
          <p:nvPr/>
        </p:nvSpPr>
        <p:spPr>
          <a:xfrm>
            <a:off x="4317598" y="148547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8" name="Shape 4278"/>
          <p:cNvSpPr/>
          <p:nvPr/>
        </p:nvSpPr>
        <p:spPr>
          <a:xfrm>
            <a:off x="4518015" y="107546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9" name="Shape 4279"/>
          <p:cNvSpPr/>
          <p:nvPr/>
        </p:nvSpPr>
        <p:spPr>
          <a:xfrm>
            <a:off x="4724003" y="1075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0" name="Shape 4280"/>
          <p:cNvSpPr/>
          <p:nvPr/>
        </p:nvSpPr>
        <p:spPr>
          <a:xfrm>
            <a:off x="4518015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1" name="Shape 4281"/>
          <p:cNvSpPr/>
          <p:nvPr/>
        </p:nvSpPr>
        <p:spPr>
          <a:xfrm>
            <a:off x="4518015" y="14836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2" name="Shape 4282"/>
          <p:cNvSpPr/>
          <p:nvPr/>
        </p:nvSpPr>
        <p:spPr>
          <a:xfrm>
            <a:off x="4724003" y="12771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3" name="Shape 4283"/>
          <p:cNvSpPr/>
          <p:nvPr/>
        </p:nvSpPr>
        <p:spPr>
          <a:xfrm>
            <a:off x="4724003" y="14836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4" name="Shape 4284"/>
          <p:cNvSpPr/>
          <p:nvPr/>
        </p:nvSpPr>
        <p:spPr>
          <a:xfrm>
            <a:off x="5079298" y="10686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5" name="Shape 4285"/>
          <p:cNvSpPr/>
          <p:nvPr/>
        </p:nvSpPr>
        <p:spPr>
          <a:xfrm>
            <a:off x="5079298" y="127038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6" name="Shape 4286"/>
          <p:cNvSpPr/>
          <p:nvPr/>
        </p:nvSpPr>
        <p:spPr>
          <a:xfrm>
            <a:off x="5079298" y="14768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7" name="Shape 4287"/>
          <p:cNvSpPr/>
          <p:nvPr/>
        </p:nvSpPr>
        <p:spPr>
          <a:xfrm>
            <a:off x="5279716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8" name="Shape 4288"/>
          <p:cNvSpPr/>
          <p:nvPr/>
        </p:nvSpPr>
        <p:spPr>
          <a:xfrm>
            <a:off x="5485705" y="10668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9" name="Shape 4289"/>
          <p:cNvSpPr/>
          <p:nvPr/>
        </p:nvSpPr>
        <p:spPr>
          <a:xfrm>
            <a:off x="5279716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0" name="Shape 4290"/>
          <p:cNvSpPr/>
          <p:nvPr/>
        </p:nvSpPr>
        <p:spPr>
          <a:xfrm>
            <a:off x="5279716" y="14749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1" name="Shape 4291"/>
          <p:cNvSpPr/>
          <p:nvPr/>
        </p:nvSpPr>
        <p:spPr>
          <a:xfrm>
            <a:off x="5485705" y="126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2" name="Shape 4292"/>
          <p:cNvSpPr/>
          <p:nvPr/>
        </p:nvSpPr>
        <p:spPr>
          <a:xfrm>
            <a:off x="5485705" y="14749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3" name="Shape 4293"/>
          <p:cNvSpPr/>
          <p:nvPr/>
        </p:nvSpPr>
        <p:spPr>
          <a:xfrm>
            <a:off x="57825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4" name="Shape 4294"/>
          <p:cNvSpPr/>
          <p:nvPr/>
        </p:nvSpPr>
        <p:spPr>
          <a:xfrm>
            <a:off x="57825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5" name="Shape 4295"/>
          <p:cNvSpPr/>
          <p:nvPr/>
        </p:nvSpPr>
        <p:spPr>
          <a:xfrm>
            <a:off x="5782548" y="147769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6" name="Shape 4296"/>
          <p:cNvSpPr/>
          <p:nvPr/>
        </p:nvSpPr>
        <p:spPr>
          <a:xfrm>
            <a:off x="5983110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7" name="Shape 4297"/>
          <p:cNvSpPr/>
          <p:nvPr/>
        </p:nvSpPr>
        <p:spPr>
          <a:xfrm>
            <a:off x="6189097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8" name="Shape 4298"/>
          <p:cNvSpPr/>
          <p:nvPr/>
        </p:nvSpPr>
        <p:spPr>
          <a:xfrm>
            <a:off x="5983110" y="127031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9" name="Shape 4299"/>
          <p:cNvSpPr/>
          <p:nvPr/>
        </p:nvSpPr>
        <p:spPr>
          <a:xfrm>
            <a:off x="5983110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0" name="Shape 4300"/>
          <p:cNvSpPr/>
          <p:nvPr/>
        </p:nvSpPr>
        <p:spPr>
          <a:xfrm>
            <a:off x="6189097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1" name="Shape 4301"/>
          <p:cNvSpPr/>
          <p:nvPr/>
        </p:nvSpPr>
        <p:spPr>
          <a:xfrm>
            <a:off x="6189097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2" name="Shape 4302"/>
          <p:cNvSpPr/>
          <p:nvPr/>
        </p:nvSpPr>
        <p:spPr>
          <a:xfrm>
            <a:off x="6582648" y="10799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3" name="Shape 4303"/>
          <p:cNvSpPr/>
          <p:nvPr/>
        </p:nvSpPr>
        <p:spPr>
          <a:xfrm>
            <a:off x="6582648" y="12808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4" name="Shape 4304"/>
          <p:cNvSpPr/>
          <p:nvPr/>
        </p:nvSpPr>
        <p:spPr>
          <a:xfrm>
            <a:off x="6582648" y="148632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5" name="Shape 4305"/>
          <p:cNvSpPr/>
          <p:nvPr/>
        </p:nvSpPr>
        <p:spPr>
          <a:xfrm>
            <a:off x="6783064" y="107810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6" name="Shape 4306"/>
          <p:cNvSpPr/>
          <p:nvPr/>
        </p:nvSpPr>
        <p:spPr>
          <a:xfrm>
            <a:off x="6989052" y="10781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7" name="Shape 4307"/>
          <p:cNvSpPr/>
          <p:nvPr/>
        </p:nvSpPr>
        <p:spPr>
          <a:xfrm>
            <a:off x="6783064" y="12789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8" name="Shape 4308"/>
          <p:cNvSpPr/>
          <p:nvPr/>
        </p:nvSpPr>
        <p:spPr>
          <a:xfrm>
            <a:off x="6783064" y="148446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9" name="Shape 4309"/>
          <p:cNvSpPr/>
          <p:nvPr/>
        </p:nvSpPr>
        <p:spPr>
          <a:xfrm>
            <a:off x="6989052" y="12789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0" name="Shape 4310"/>
          <p:cNvSpPr/>
          <p:nvPr/>
        </p:nvSpPr>
        <p:spPr>
          <a:xfrm>
            <a:off x="6989052" y="148446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1" name="Shape 4311"/>
          <p:cNvSpPr/>
          <p:nvPr/>
        </p:nvSpPr>
        <p:spPr>
          <a:xfrm>
            <a:off x="7344648" y="1071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2" name="Shape 4312"/>
          <p:cNvSpPr/>
          <p:nvPr/>
        </p:nvSpPr>
        <p:spPr>
          <a:xfrm>
            <a:off x="7344648" y="12721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3" name="Shape 4313"/>
          <p:cNvSpPr/>
          <p:nvPr/>
        </p:nvSpPr>
        <p:spPr>
          <a:xfrm>
            <a:off x="7344648" y="147769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4" name="Shape 4314"/>
          <p:cNvSpPr/>
          <p:nvPr/>
        </p:nvSpPr>
        <p:spPr>
          <a:xfrm>
            <a:off x="7545064" y="1069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5" name="Shape 4315"/>
          <p:cNvSpPr/>
          <p:nvPr/>
        </p:nvSpPr>
        <p:spPr>
          <a:xfrm>
            <a:off x="7751052" y="1069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6" name="Shape 4316"/>
          <p:cNvSpPr/>
          <p:nvPr/>
        </p:nvSpPr>
        <p:spPr>
          <a:xfrm>
            <a:off x="7545064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7" name="Shape 4317"/>
          <p:cNvSpPr/>
          <p:nvPr/>
        </p:nvSpPr>
        <p:spPr>
          <a:xfrm>
            <a:off x="7545064" y="14758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8" name="Shape 4318"/>
          <p:cNvSpPr/>
          <p:nvPr/>
        </p:nvSpPr>
        <p:spPr>
          <a:xfrm>
            <a:off x="7751052" y="12703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9" name="Shape 4319"/>
          <p:cNvSpPr/>
          <p:nvPr/>
        </p:nvSpPr>
        <p:spPr>
          <a:xfrm>
            <a:off x="7751052" y="147583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0" name="Shape 4320"/>
          <p:cNvSpPr/>
          <p:nvPr/>
        </p:nvSpPr>
        <p:spPr>
          <a:xfrm>
            <a:off x="20064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1" name="Shape 4321"/>
          <p:cNvSpPr/>
          <p:nvPr/>
        </p:nvSpPr>
        <p:spPr>
          <a:xfrm>
            <a:off x="2006448" y="195394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2" name="Shape 4322"/>
          <p:cNvSpPr/>
          <p:nvPr/>
        </p:nvSpPr>
        <p:spPr>
          <a:xfrm>
            <a:off x="2006448" y="216107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3" name="Shape 4323"/>
          <p:cNvSpPr/>
          <p:nvPr/>
        </p:nvSpPr>
        <p:spPr>
          <a:xfrm>
            <a:off x="2206864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4" name="Shape 4324"/>
          <p:cNvSpPr/>
          <p:nvPr/>
        </p:nvSpPr>
        <p:spPr>
          <a:xfrm>
            <a:off x="2412852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5" name="Shape 4325"/>
          <p:cNvSpPr/>
          <p:nvPr/>
        </p:nvSpPr>
        <p:spPr>
          <a:xfrm>
            <a:off x="2206864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6" name="Shape 4326"/>
          <p:cNvSpPr/>
          <p:nvPr/>
        </p:nvSpPr>
        <p:spPr>
          <a:xfrm>
            <a:off x="2206864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7" name="Shape 4327"/>
          <p:cNvSpPr/>
          <p:nvPr/>
        </p:nvSpPr>
        <p:spPr>
          <a:xfrm>
            <a:off x="2412852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8" name="Shape 4328"/>
          <p:cNvSpPr/>
          <p:nvPr/>
        </p:nvSpPr>
        <p:spPr>
          <a:xfrm>
            <a:off x="2412852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9" name="Shape 4329"/>
          <p:cNvSpPr/>
          <p:nvPr/>
        </p:nvSpPr>
        <p:spPr>
          <a:xfrm>
            <a:off x="1210548" y="17515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0" name="Shape 4330"/>
          <p:cNvSpPr/>
          <p:nvPr/>
        </p:nvSpPr>
        <p:spPr>
          <a:xfrm>
            <a:off x="1210548" y="195394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1" name="Shape 4331"/>
          <p:cNvSpPr/>
          <p:nvPr/>
        </p:nvSpPr>
        <p:spPr>
          <a:xfrm>
            <a:off x="1210548" y="216107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2" name="Shape 4332"/>
          <p:cNvSpPr/>
          <p:nvPr/>
        </p:nvSpPr>
        <p:spPr>
          <a:xfrm>
            <a:off x="1410965" y="174965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3" name="Shape 4333"/>
          <p:cNvSpPr/>
          <p:nvPr/>
        </p:nvSpPr>
        <p:spPr>
          <a:xfrm>
            <a:off x="1616954" y="174965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4" name="Shape 4334"/>
          <p:cNvSpPr/>
          <p:nvPr/>
        </p:nvSpPr>
        <p:spPr>
          <a:xfrm>
            <a:off x="1410965" y="19520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5" name="Shape 4335"/>
          <p:cNvSpPr/>
          <p:nvPr/>
        </p:nvSpPr>
        <p:spPr>
          <a:xfrm>
            <a:off x="1410965" y="21591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6" name="Shape 4336"/>
          <p:cNvSpPr/>
          <p:nvPr/>
        </p:nvSpPr>
        <p:spPr>
          <a:xfrm>
            <a:off x="1616954" y="195207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7" name="Shape 4337"/>
          <p:cNvSpPr/>
          <p:nvPr/>
        </p:nvSpPr>
        <p:spPr>
          <a:xfrm>
            <a:off x="1616954" y="21591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8" name="Shape 4338"/>
          <p:cNvSpPr/>
          <p:nvPr/>
        </p:nvSpPr>
        <p:spPr>
          <a:xfrm>
            <a:off x="277264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9" name="Shape 4339"/>
          <p:cNvSpPr/>
          <p:nvPr/>
        </p:nvSpPr>
        <p:spPr>
          <a:xfrm>
            <a:off x="2772648" y="19824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0" name="Shape 4340"/>
          <p:cNvSpPr/>
          <p:nvPr/>
        </p:nvSpPr>
        <p:spPr>
          <a:xfrm>
            <a:off x="2772648" y="21896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1" name="Shape 4341"/>
          <p:cNvSpPr/>
          <p:nvPr/>
        </p:nvSpPr>
        <p:spPr>
          <a:xfrm>
            <a:off x="2973064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2" name="Shape 4342"/>
          <p:cNvSpPr/>
          <p:nvPr/>
        </p:nvSpPr>
        <p:spPr>
          <a:xfrm>
            <a:off x="3179052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3" name="Shape 4343"/>
          <p:cNvSpPr/>
          <p:nvPr/>
        </p:nvSpPr>
        <p:spPr>
          <a:xfrm>
            <a:off x="2973064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4" name="Shape 4344"/>
          <p:cNvSpPr/>
          <p:nvPr/>
        </p:nvSpPr>
        <p:spPr>
          <a:xfrm>
            <a:off x="2973064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5" name="Shape 4345"/>
          <p:cNvSpPr/>
          <p:nvPr/>
        </p:nvSpPr>
        <p:spPr>
          <a:xfrm>
            <a:off x="3179052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6" name="Shape 4346"/>
          <p:cNvSpPr/>
          <p:nvPr/>
        </p:nvSpPr>
        <p:spPr>
          <a:xfrm>
            <a:off x="3179052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7" name="Shape 4347"/>
          <p:cNvSpPr/>
          <p:nvPr/>
        </p:nvSpPr>
        <p:spPr>
          <a:xfrm>
            <a:off x="3555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8" name="Shape 4348"/>
          <p:cNvSpPr/>
          <p:nvPr/>
        </p:nvSpPr>
        <p:spPr>
          <a:xfrm>
            <a:off x="3555298" y="19824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9" name="Shape 4349"/>
          <p:cNvSpPr/>
          <p:nvPr/>
        </p:nvSpPr>
        <p:spPr>
          <a:xfrm>
            <a:off x="3555298" y="21896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0" name="Shape 4350"/>
          <p:cNvSpPr/>
          <p:nvPr/>
        </p:nvSpPr>
        <p:spPr>
          <a:xfrm>
            <a:off x="3755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1" name="Shape 4351"/>
          <p:cNvSpPr/>
          <p:nvPr/>
        </p:nvSpPr>
        <p:spPr>
          <a:xfrm>
            <a:off x="3961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2" name="Shape 4352"/>
          <p:cNvSpPr/>
          <p:nvPr/>
        </p:nvSpPr>
        <p:spPr>
          <a:xfrm>
            <a:off x="3755715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3" name="Shape 4353"/>
          <p:cNvSpPr/>
          <p:nvPr/>
        </p:nvSpPr>
        <p:spPr>
          <a:xfrm>
            <a:off x="3755715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4" name="Shape 4354"/>
          <p:cNvSpPr/>
          <p:nvPr/>
        </p:nvSpPr>
        <p:spPr>
          <a:xfrm>
            <a:off x="3961703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5" name="Shape 4355"/>
          <p:cNvSpPr/>
          <p:nvPr/>
        </p:nvSpPr>
        <p:spPr>
          <a:xfrm>
            <a:off x="3961703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6" name="Shape 4356"/>
          <p:cNvSpPr/>
          <p:nvPr/>
        </p:nvSpPr>
        <p:spPr>
          <a:xfrm>
            <a:off x="4317298" y="17800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7" name="Shape 4357"/>
          <p:cNvSpPr/>
          <p:nvPr/>
        </p:nvSpPr>
        <p:spPr>
          <a:xfrm>
            <a:off x="4317298" y="19824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8" name="Shape 4358"/>
          <p:cNvSpPr/>
          <p:nvPr/>
        </p:nvSpPr>
        <p:spPr>
          <a:xfrm>
            <a:off x="4317298" y="21896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9" name="Shape 4359"/>
          <p:cNvSpPr/>
          <p:nvPr/>
        </p:nvSpPr>
        <p:spPr>
          <a:xfrm>
            <a:off x="4517715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0" name="Shape 4360"/>
          <p:cNvSpPr/>
          <p:nvPr/>
        </p:nvSpPr>
        <p:spPr>
          <a:xfrm>
            <a:off x="4723703" y="17782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1" name="Shape 4361"/>
          <p:cNvSpPr/>
          <p:nvPr/>
        </p:nvSpPr>
        <p:spPr>
          <a:xfrm>
            <a:off x="4517715" y="19806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2" name="Shape 4362"/>
          <p:cNvSpPr/>
          <p:nvPr/>
        </p:nvSpPr>
        <p:spPr>
          <a:xfrm>
            <a:off x="4517715" y="21877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3" name="Shape 4363"/>
          <p:cNvSpPr/>
          <p:nvPr/>
        </p:nvSpPr>
        <p:spPr>
          <a:xfrm>
            <a:off x="4723703" y="19806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4" name="Shape 4364"/>
          <p:cNvSpPr/>
          <p:nvPr/>
        </p:nvSpPr>
        <p:spPr>
          <a:xfrm>
            <a:off x="4723703" y="21877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5" name="Shape 4365"/>
          <p:cNvSpPr/>
          <p:nvPr/>
        </p:nvSpPr>
        <p:spPr>
          <a:xfrm>
            <a:off x="5079298" y="178399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6" name="Shape 4366"/>
          <p:cNvSpPr/>
          <p:nvPr/>
        </p:nvSpPr>
        <p:spPr>
          <a:xfrm>
            <a:off x="5079298" y="19770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7" name="Shape 4367"/>
          <p:cNvSpPr/>
          <p:nvPr/>
        </p:nvSpPr>
        <p:spPr>
          <a:xfrm>
            <a:off x="5079298" y="21834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8" name="Shape 4368"/>
          <p:cNvSpPr/>
          <p:nvPr/>
        </p:nvSpPr>
        <p:spPr>
          <a:xfrm>
            <a:off x="5279716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9" name="Shape 4369"/>
          <p:cNvSpPr/>
          <p:nvPr/>
        </p:nvSpPr>
        <p:spPr>
          <a:xfrm>
            <a:off x="5485705" y="178212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0" name="Shape 4370"/>
          <p:cNvSpPr/>
          <p:nvPr/>
        </p:nvSpPr>
        <p:spPr>
          <a:xfrm>
            <a:off x="5279716" y="197517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1" name="Shape 4371"/>
          <p:cNvSpPr/>
          <p:nvPr/>
        </p:nvSpPr>
        <p:spPr>
          <a:xfrm>
            <a:off x="5279716" y="218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2" name="Shape 4372"/>
          <p:cNvSpPr/>
          <p:nvPr/>
        </p:nvSpPr>
        <p:spPr>
          <a:xfrm>
            <a:off x="5485705" y="197517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3" name="Shape 4373"/>
          <p:cNvSpPr/>
          <p:nvPr/>
        </p:nvSpPr>
        <p:spPr>
          <a:xfrm>
            <a:off x="5485705" y="21815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4" name="Shape 4374"/>
          <p:cNvSpPr/>
          <p:nvPr/>
        </p:nvSpPr>
        <p:spPr>
          <a:xfrm>
            <a:off x="5782548" y="178213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5" name="Shape 4375"/>
          <p:cNvSpPr/>
          <p:nvPr/>
        </p:nvSpPr>
        <p:spPr>
          <a:xfrm>
            <a:off x="5782548" y="19838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6" name="Shape 4376"/>
          <p:cNvSpPr/>
          <p:nvPr/>
        </p:nvSpPr>
        <p:spPr>
          <a:xfrm>
            <a:off x="5782548" y="21902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7" name="Shape 4377"/>
          <p:cNvSpPr/>
          <p:nvPr/>
        </p:nvSpPr>
        <p:spPr>
          <a:xfrm>
            <a:off x="5983110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8" name="Shape 4378"/>
          <p:cNvSpPr/>
          <p:nvPr/>
        </p:nvSpPr>
        <p:spPr>
          <a:xfrm>
            <a:off x="6189097" y="178026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9" name="Shape 4379"/>
          <p:cNvSpPr/>
          <p:nvPr/>
        </p:nvSpPr>
        <p:spPr>
          <a:xfrm>
            <a:off x="5983110" y="198198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0" name="Shape 4380"/>
          <p:cNvSpPr/>
          <p:nvPr/>
        </p:nvSpPr>
        <p:spPr>
          <a:xfrm>
            <a:off x="5983110" y="218840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1" name="Shape 4381"/>
          <p:cNvSpPr/>
          <p:nvPr/>
        </p:nvSpPr>
        <p:spPr>
          <a:xfrm>
            <a:off x="6189097" y="198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2" name="Shape 4382"/>
          <p:cNvSpPr/>
          <p:nvPr/>
        </p:nvSpPr>
        <p:spPr>
          <a:xfrm>
            <a:off x="6189097" y="2188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3" name="Shape 4383"/>
          <p:cNvSpPr/>
          <p:nvPr/>
        </p:nvSpPr>
        <p:spPr>
          <a:xfrm>
            <a:off x="6582648" y="17734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4" name="Shape 4384"/>
          <p:cNvSpPr/>
          <p:nvPr/>
        </p:nvSpPr>
        <p:spPr>
          <a:xfrm>
            <a:off x="6582648" y="19751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5" name="Shape 4385"/>
          <p:cNvSpPr/>
          <p:nvPr/>
        </p:nvSpPr>
        <p:spPr>
          <a:xfrm>
            <a:off x="6582648" y="21816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6" name="Shape 4386"/>
          <p:cNvSpPr/>
          <p:nvPr/>
        </p:nvSpPr>
        <p:spPr>
          <a:xfrm>
            <a:off x="6783064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7" name="Shape 4387"/>
          <p:cNvSpPr/>
          <p:nvPr/>
        </p:nvSpPr>
        <p:spPr>
          <a:xfrm>
            <a:off x="6989052" y="17715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8" name="Shape 4388"/>
          <p:cNvSpPr/>
          <p:nvPr/>
        </p:nvSpPr>
        <p:spPr>
          <a:xfrm>
            <a:off x="6783064" y="19733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9" name="Shape 4389"/>
          <p:cNvSpPr/>
          <p:nvPr/>
        </p:nvSpPr>
        <p:spPr>
          <a:xfrm>
            <a:off x="6783064" y="21797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0" name="Shape 4390"/>
          <p:cNvSpPr/>
          <p:nvPr/>
        </p:nvSpPr>
        <p:spPr>
          <a:xfrm>
            <a:off x="6989052" y="197332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1" name="Shape 4391"/>
          <p:cNvSpPr/>
          <p:nvPr/>
        </p:nvSpPr>
        <p:spPr>
          <a:xfrm>
            <a:off x="6989052" y="21797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2" name="Shape 4392"/>
          <p:cNvSpPr/>
          <p:nvPr/>
        </p:nvSpPr>
        <p:spPr>
          <a:xfrm>
            <a:off x="7344648" y="17761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3" name="Shape 4393"/>
          <p:cNvSpPr/>
          <p:nvPr/>
        </p:nvSpPr>
        <p:spPr>
          <a:xfrm>
            <a:off x="7344648" y="1976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4" name="Shape 4394"/>
          <p:cNvSpPr/>
          <p:nvPr/>
        </p:nvSpPr>
        <p:spPr>
          <a:xfrm>
            <a:off x="7344648" y="218249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5" name="Shape 4395"/>
          <p:cNvSpPr/>
          <p:nvPr/>
        </p:nvSpPr>
        <p:spPr>
          <a:xfrm>
            <a:off x="7545064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6" name="Shape 4396"/>
          <p:cNvSpPr/>
          <p:nvPr/>
        </p:nvSpPr>
        <p:spPr>
          <a:xfrm>
            <a:off x="7751052" y="177427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7" name="Shape 4397"/>
          <p:cNvSpPr/>
          <p:nvPr/>
        </p:nvSpPr>
        <p:spPr>
          <a:xfrm>
            <a:off x="7545064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8" name="Shape 4398"/>
          <p:cNvSpPr/>
          <p:nvPr/>
        </p:nvSpPr>
        <p:spPr>
          <a:xfrm>
            <a:off x="7545064" y="218063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9" name="Shape 4399"/>
          <p:cNvSpPr/>
          <p:nvPr/>
        </p:nvSpPr>
        <p:spPr>
          <a:xfrm>
            <a:off x="7751052" y="1975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0" name="Shape 4400"/>
          <p:cNvSpPr/>
          <p:nvPr/>
        </p:nvSpPr>
        <p:spPr>
          <a:xfrm>
            <a:off x="7751052" y="218063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Shape 4405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4406" name="Shape 4406"/>
          <p:cNvSpPr/>
          <p:nvPr/>
        </p:nvSpPr>
        <p:spPr>
          <a:xfrm>
            <a:off x="1214748" y="19269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7" name="Shape 4407"/>
          <p:cNvSpPr/>
          <p:nvPr/>
        </p:nvSpPr>
        <p:spPr>
          <a:xfrm>
            <a:off x="1214748" y="21294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8" name="Shape 4408"/>
          <p:cNvSpPr/>
          <p:nvPr/>
        </p:nvSpPr>
        <p:spPr>
          <a:xfrm>
            <a:off x="1214748" y="23365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9" name="Shape 4409"/>
          <p:cNvSpPr/>
          <p:nvPr/>
        </p:nvSpPr>
        <p:spPr>
          <a:xfrm>
            <a:off x="1415165" y="19251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0" name="Shape 4410"/>
          <p:cNvSpPr/>
          <p:nvPr/>
        </p:nvSpPr>
        <p:spPr>
          <a:xfrm>
            <a:off x="1621154" y="19251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1" name="Shape 4411"/>
          <p:cNvSpPr/>
          <p:nvPr/>
        </p:nvSpPr>
        <p:spPr>
          <a:xfrm>
            <a:off x="1415165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2" name="Shape 4412"/>
          <p:cNvSpPr/>
          <p:nvPr/>
        </p:nvSpPr>
        <p:spPr>
          <a:xfrm>
            <a:off x="1415165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3" name="Shape 4413"/>
          <p:cNvSpPr/>
          <p:nvPr/>
        </p:nvSpPr>
        <p:spPr>
          <a:xfrm>
            <a:off x="1621154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4" name="Shape 4414"/>
          <p:cNvSpPr/>
          <p:nvPr/>
        </p:nvSpPr>
        <p:spPr>
          <a:xfrm>
            <a:off x="1621154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5" name="Shape 4415"/>
          <p:cNvSpPr/>
          <p:nvPr/>
        </p:nvSpPr>
        <p:spPr>
          <a:xfrm>
            <a:off x="2010648" y="19269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6" name="Shape 4416"/>
          <p:cNvSpPr/>
          <p:nvPr/>
        </p:nvSpPr>
        <p:spPr>
          <a:xfrm>
            <a:off x="2010648" y="21294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7" name="Shape 4417"/>
          <p:cNvSpPr/>
          <p:nvPr/>
        </p:nvSpPr>
        <p:spPr>
          <a:xfrm>
            <a:off x="2010648" y="23365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8" name="Shape 4418"/>
          <p:cNvSpPr/>
          <p:nvPr/>
        </p:nvSpPr>
        <p:spPr>
          <a:xfrm>
            <a:off x="2211064" y="19251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9" name="Shape 4419"/>
          <p:cNvSpPr/>
          <p:nvPr/>
        </p:nvSpPr>
        <p:spPr>
          <a:xfrm>
            <a:off x="2417052" y="19251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0" name="Shape 4420"/>
          <p:cNvSpPr/>
          <p:nvPr/>
        </p:nvSpPr>
        <p:spPr>
          <a:xfrm>
            <a:off x="2211064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1" name="Shape 4421"/>
          <p:cNvSpPr/>
          <p:nvPr/>
        </p:nvSpPr>
        <p:spPr>
          <a:xfrm>
            <a:off x="2211064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2" name="Shape 4422"/>
          <p:cNvSpPr/>
          <p:nvPr/>
        </p:nvSpPr>
        <p:spPr>
          <a:xfrm>
            <a:off x="2417052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3" name="Shape 4423"/>
          <p:cNvSpPr/>
          <p:nvPr/>
        </p:nvSpPr>
        <p:spPr>
          <a:xfrm>
            <a:off x="2417052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4" name="Shape 4424"/>
          <p:cNvSpPr/>
          <p:nvPr/>
        </p:nvSpPr>
        <p:spPr>
          <a:xfrm>
            <a:off x="2772648" y="192699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5" name="Shape 4425"/>
          <p:cNvSpPr/>
          <p:nvPr/>
        </p:nvSpPr>
        <p:spPr>
          <a:xfrm>
            <a:off x="2772648" y="21294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6" name="Shape 4426"/>
          <p:cNvSpPr/>
          <p:nvPr/>
        </p:nvSpPr>
        <p:spPr>
          <a:xfrm>
            <a:off x="2772648" y="23365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7" name="Shape 4427"/>
          <p:cNvSpPr/>
          <p:nvPr/>
        </p:nvSpPr>
        <p:spPr>
          <a:xfrm>
            <a:off x="2973064" y="19251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8" name="Shape 4428"/>
          <p:cNvSpPr/>
          <p:nvPr/>
        </p:nvSpPr>
        <p:spPr>
          <a:xfrm>
            <a:off x="3179052" y="19251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9" name="Shape 4429"/>
          <p:cNvSpPr/>
          <p:nvPr/>
        </p:nvSpPr>
        <p:spPr>
          <a:xfrm>
            <a:off x="2973064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0" name="Shape 4430"/>
          <p:cNvSpPr/>
          <p:nvPr/>
        </p:nvSpPr>
        <p:spPr>
          <a:xfrm>
            <a:off x="2973064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1" name="Shape 4431"/>
          <p:cNvSpPr/>
          <p:nvPr/>
        </p:nvSpPr>
        <p:spPr>
          <a:xfrm>
            <a:off x="3179052" y="21275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2" name="Shape 4432"/>
          <p:cNvSpPr/>
          <p:nvPr/>
        </p:nvSpPr>
        <p:spPr>
          <a:xfrm>
            <a:off x="3179052" y="23346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3" name="Shape 4433"/>
          <p:cNvSpPr/>
          <p:nvPr/>
        </p:nvSpPr>
        <p:spPr>
          <a:xfrm>
            <a:off x="3555598" y="193090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4" name="Shape 4434"/>
          <p:cNvSpPr/>
          <p:nvPr/>
        </p:nvSpPr>
        <p:spPr>
          <a:xfrm>
            <a:off x="3555598" y="212395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5" name="Shape 4435"/>
          <p:cNvSpPr/>
          <p:nvPr/>
        </p:nvSpPr>
        <p:spPr>
          <a:xfrm>
            <a:off x="3555598" y="23303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6" name="Shape 4436"/>
          <p:cNvSpPr/>
          <p:nvPr/>
        </p:nvSpPr>
        <p:spPr>
          <a:xfrm>
            <a:off x="3756015" y="192903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7" name="Shape 4437"/>
          <p:cNvSpPr/>
          <p:nvPr/>
        </p:nvSpPr>
        <p:spPr>
          <a:xfrm>
            <a:off x="3962003" y="192903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8" name="Shape 4438"/>
          <p:cNvSpPr/>
          <p:nvPr/>
        </p:nvSpPr>
        <p:spPr>
          <a:xfrm>
            <a:off x="3756015" y="21220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9" name="Shape 4439"/>
          <p:cNvSpPr/>
          <p:nvPr/>
        </p:nvSpPr>
        <p:spPr>
          <a:xfrm>
            <a:off x="3756015" y="23285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0" name="Shape 4440"/>
          <p:cNvSpPr/>
          <p:nvPr/>
        </p:nvSpPr>
        <p:spPr>
          <a:xfrm>
            <a:off x="3962003" y="21220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1" name="Shape 4441"/>
          <p:cNvSpPr/>
          <p:nvPr/>
        </p:nvSpPr>
        <p:spPr>
          <a:xfrm>
            <a:off x="3962003" y="23285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2" name="Shape 4442"/>
          <p:cNvSpPr/>
          <p:nvPr/>
        </p:nvSpPr>
        <p:spPr>
          <a:xfrm>
            <a:off x="4317598" y="192904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3" name="Shape 4443"/>
          <p:cNvSpPr/>
          <p:nvPr/>
        </p:nvSpPr>
        <p:spPr>
          <a:xfrm>
            <a:off x="4317598" y="21307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4" name="Shape 4444"/>
          <p:cNvSpPr/>
          <p:nvPr/>
        </p:nvSpPr>
        <p:spPr>
          <a:xfrm>
            <a:off x="4317598" y="23371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5" name="Shape 4445"/>
          <p:cNvSpPr/>
          <p:nvPr/>
        </p:nvSpPr>
        <p:spPr>
          <a:xfrm>
            <a:off x="4518015" y="19271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6" name="Shape 4446"/>
          <p:cNvSpPr/>
          <p:nvPr/>
        </p:nvSpPr>
        <p:spPr>
          <a:xfrm>
            <a:off x="4724003" y="19271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7" name="Shape 4447"/>
          <p:cNvSpPr/>
          <p:nvPr/>
        </p:nvSpPr>
        <p:spPr>
          <a:xfrm>
            <a:off x="4518015" y="21289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8" name="Shape 4448"/>
          <p:cNvSpPr/>
          <p:nvPr/>
        </p:nvSpPr>
        <p:spPr>
          <a:xfrm>
            <a:off x="4518015" y="23353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9" name="Shape 4449"/>
          <p:cNvSpPr/>
          <p:nvPr/>
        </p:nvSpPr>
        <p:spPr>
          <a:xfrm>
            <a:off x="4724003" y="21289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0" name="Shape 4450"/>
          <p:cNvSpPr/>
          <p:nvPr/>
        </p:nvSpPr>
        <p:spPr>
          <a:xfrm>
            <a:off x="4724003" y="23353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1" name="Shape 4451"/>
          <p:cNvSpPr/>
          <p:nvPr/>
        </p:nvSpPr>
        <p:spPr>
          <a:xfrm>
            <a:off x="5079298" y="19203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2" name="Shape 4452"/>
          <p:cNvSpPr/>
          <p:nvPr/>
        </p:nvSpPr>
        <p:spPr>
          <a:xfrm>
            <a:off x="5079298" y="21221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3" name="Shape 4453"/>
          <p:cNvSpPr/>
          <p:nvPr/>
        </p:nvSpPr>
        <p:spPr>
          <a:xfrm>
            <a:off x="5079298" y="23285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4" name="Shape 4454"/>
          <p:cNvSpPr/>
          <p:nvPr/>
        </p:nvSpPr>
        <p:spPr>
          <a:xfrm>
            <a:off x="5279716" y="19185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5" name="Shape 4455"/>
          <p:cNvSpPr/>
          <p:nvPr/>
        </p:nvSpPr>
        <p:spPr>
          <a:xfrm>
            <a:off x="5485705" y="19185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6" name="Shape 4456"/>
          <p:cNvSpPr/>
          <p:nvPr/>
        </p:nvSpPr>
        <p:spPr>
          <a:xfrm>
            <a:off x="5279716" y="21202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7" name="Shape 4457"/>
          <p:cNvSpPr/>
          <p:nvPr/>
        </p:nvSpPr>
        <p:spPr>
          <a:xfrm>
            <a:off x="5279716" y="232665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8" name="Shape 4458"/>
          <p:cNvSpPr/>
          <p:nvPr/>
        </p:nvSpPr>
        <p:spPr>
          <a:xfrm>
            <a:off x="5485705" y="21202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9" name="Shape 4459"/>
          <p:cNvSpPr/>
          <p:nvPr/>
        </p:nvSpPr>
        <p:spPr>
          <a:xfrm>
            <a:off x="5485705" y="232665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0" name="Shape 4460"/>
          <p:cNvSpPr/>
          <p:nvPr/>
        </p:nvSpPr>
        <p:spPr>
          <a:xfrm>
            <a:off x="5782548" y="19230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1" name="Shape 4461"/>
          <p:cNvSpPr/>
          <p:nvPr/>
        </p:nvSpPr>
        <p:spPr>
          <a:xfrm>
            <a:off x="5782548" y="21238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2" name="Shape 4462"/>
          <p:cNvSpPr/>
          <p:nvPr/>
        </p:nvSpPr>
        <p:spPr>
          <a:xfrm>
            <a:off x="5782548" y="232940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3" name="Shape 4463"/>
          <p:cNvSpPr/>
          <p:nvPr/>
        </p:nvSpPr>
        <p:spPr>
          <a:xfrm>
            <a:off x="5983110" y="192119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4" name="Shape 4464"/>
          <p:cNvSpPr/>
          <p:nvPr/>
        </p:nvSpPr>
        <p:spPr>
          <a:xfrm>
            <a:off x="6189097" y="192119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5" name="Shape 4465"/>
          <p:cNvSpPr/>
          <p:nvPr/>
        </p:nvSpPr>
        <p:spPr>
          <a:xfrm>
            <a:off x="5983110" y="21220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6" name="Shape 4466"/>
          <p:cNvSpPr/>
          <p:nvPr/>
        </p:nvSpPr>
        <p:spPr>
          <a:xfrm>
            <a:off x="5983110" y="2327551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7" name="Shape 4467"/>
          <p:cNvSpPr/>
          <p:nvPr/>
        </p:nvSpPr>
        <p:spPr>
          <a:xfrm>
            <a:off x="6189097" y="21220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8" name="Shape 4468"/>
          <p:cNvSpPr/>
          <p:nvPr/>
        </p:nvSpPr>
        <p:spPr>
          <a:xfrm>
            <a:off x="6189097" y="2327551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9" name="Shape 4469"/>
          <p:cNvSpPr/>
          <p:nvPr/>
        </p:nvSpPr>
        <p:spPr>
          <a:xfrm>
            <a:off x="6582648" y="19316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0" name="Shape 4470"/>
          <p:cNvSpPr/>
          <p:nvPr/>
        </p:nvSpPr>
        <p:spPr>
          <a:xfrm>
            <a:off x="6582648" y="213251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1" name="Shape 4471"/>
          <p:cNvSpPr/>
          <p:nvPr/>
        </p:nvSpPr>
        <p:spPr>
          <a:xfrm>
            <a:off x="6582648" y="233803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2" name="Shape 4472"/>
          <p:cNvSpPr/>
          <p:nvPr/>
        </p:nvSpPr>
        <p:spPr>
          <a:xfrm>
            <a:off x="6783064" y="19298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3" name="Shape 4473"/>
          <p:cNvSpPr/>
          <p:nvPr/>
        </p:nvSpPr>
        <p:spPr>
          <a:xfrm>
            <a:off x="6989052" y="19298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4" name="Shape 4474"/>
          <p:cNvSpPr/>
          <p:nvPr/>
        </p:nvSpPr>
        <p:spPr>
          <a:xfrm>
            <a:off x="6783064" y="2130660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5" name="Shape 4475"/>
          <p:cNvSpPr/>
          <p:nvPr/>
        </p:nvSpPr>
        <p:spPr>
          <a:xfrm>
            <a:off x="6783064" y="233617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6" name="Shape 4476"/>
          <p:cNvSpPr/>
          <p:nvPr/>
        </p:nvSpPr>
        <p:spPr>
          <a:xfrm>
            <a:off x="6989052" y="213066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7" name="Shape 4477"/>
          <p:cNvSpPr/>
          <p:nvPr/>
        </p:nvSpPr>
        <p:spPr>
          <a:xfrm>
            <a:off x="6989052" y="233617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8" name="Shape 4478"/>
          <p:cNvSpPr/>
          <p:nvPr/>
        </p:nvSpPr>
        <p:spPr>
          <a:xfrm>
            <a:off x="7344648" y="19230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9" name="Shape 4479"/>
          <p:cNvSpPr/>
          <p:nvPr/>
        </p:nvSpPr>
        <p:spPr>
          <a:xfrm>
            <a:off x="7344648" y="21238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0" name="Shape 4480"/>
          <p:cNvSpPr/>
          <p:nvPr/>
        </p:nvSpPr>
        <p:spPr>
          <a:xfrm>
            <a:off x="7344648" y="232940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1" name="Shape 4481"/>
          <p:cNvSpPr/>
          <p:nvPr/>
        </p:nvSpPr>
        <p:spPr>
          <a:xfrm>
            <a:off x="7545064" y="19211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2" name="Shape 4482"/>
          <p:cNvSpPr/>
          <p:nvPr/>
        </p:nvSpPr>
        <p:spPr>
          <a:xfrm>
            <a:off x="7751052" y="192119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3" name="Shape 4483"/>
          <p:cNvSpPr/>
          <p:nvPr/>
        </p:nvSpPr>
        <p:spPr>
          <a:xfrm>
            <a:off x="7545064" y="21220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4" name="Shape 4484"/>
          <p:cNvSpPr/>
          <p:nvPr/>
        </p:nvSpPr>
        <p:spPr>
          <a:xfrm>
            <a:off x="7545064" y="2327551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5" name="Shape 4485"/>
          <p:cNvSpPr/>
          <p:nvPr/>
        </p:nvSpPr>
        <p:spPr>
          <a:xfrm>
            <a:off x="7751052" y="21220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6" name="Shape 4486"/>
          <p:cNvSpPr/>
          <p:nvPr/>
        </p:nvSpPr>
        <p:spPr>
          <a:xfrm>
            <a:off x="7751052" y="2327551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7" name="Shape 4487"/>
          <p:cNvSpPr/>
          <p:nvPr/>
        </p:nvSpPr>
        <p:spPr>
          <a:xfrm>
            <a:off x="2006448" y="26032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8" name="Shape 4488"/>
          <p:cNvSpPr/>
          <p:nvPr/>
        </p:nvSpPr>
        <p:spPr>
          <a:xfrm>
            <a:off x="2006448" y="280565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9" name="Shape 4489"/>
          <p:cNvSpPr/>
          <p:nvPr/>
        </p:nvSpPr>
        <p:spPr>
          <a:xfrm>
            <a:off x="2006448" y="301278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0" name="Shape 4490"/>
          <p:cNvSpPr/>
          <p:nvPr/>
        </p:nvSpPr>
        <p:spPr>
          <a:xfrm>
            <a:off x="2206864" y="26013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1" name="Shape 4491"/>
          <p:cNvSpPr/>
          <p:nvPr/>
        </p:nvSpPr>
        <p:spPr>
          <a:xfrm>
            <a:off x="2412852" y="26013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2" name="Shape 4492"/>
          <p:cNvSpPr/>
          <p:nvPr/>
        </p:nvSpPr>
        <p:spPr>
          <a:xfrm>
            <a:off x="2206864" y="28037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3" name="Shape 4493"/>
          <p:cNvSpPr/>
          <p:nvPr/>
        </p:nvSpPr>
        <p:spPr>
          <a:xfrm>
            <a:off x="2206864" y="301091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4" name="Shape 4494"/>
          <p:cNvSpPr/>
          <p:nvPr/>
        </p:nvSpPr>
        <p:spPr>
          <a:xfrm>
            <a:off x="2412852" y="28037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5" name="Shape 4495"/>
          <p:cNvSpPr/>
          <p:nvPr/>
        </p:nvSpPr>
        <p:spPr>
          <a:xfrm>
            <a:off x="2412852" y="301091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6" name="Shape 4496"/>
          <p:cNvSpPr/>
          <p:nvPr/>
        </p:nvSpPr>
        <p:spPr>
          <a:xfrm>
            <a:off x="1210548" y="26032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7" name="Shape 4497"/>
          <p:cNvSpPr/>
          <p:nvPr/>
        </p:nvSpPr>
        <p:spPr>
          <a:xfrm>
            <a:off x="1210548" y="280565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8" name="Shape 4498"/>
          <p:cNvSpPr/>
          <p:nvPr/>
        </p:nvSpPr>
        <p:spPr>
          <a:xfrm>
            <a:off x="1210548" y="301278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9" name="Shape 4499"/>
          <p:cNvSpPr/>
          <p:nvPr/>
        </p:nvSpPr>
        <p:spPr>
          <a:xfrm>
            <a:off x="1410965" y="26013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0" name="Shape 4500"/>
          <p:cNvSpPr/>
          <p:nvPr/>
        </p:nvSpPr>
        <p:spPr>
          <a:xfrm>
            <a:off x="1616954" y="260136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1" name="Shape 4501"/>
          <p:cNvSpPr/>
          <p:nvPr/>
        </p:nvSpPr>
        <p:spPr>
          <a:xfrm>
            <a:off x="1410965" y="28037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2" name="Shape 4502"/>
          <p:cNvSpPr/>
          <p:nvPr/>
        </p:nvSpPr>
        <p:spPr>
          <a:xfrm>
            <a:off x="1410965" y="301091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3" name="Shape 4503"/>
          <p:cNvSpPr/>
          <p:nvPr/>
        </p:nvSpPr>
        <p:spPr>
          <a:xfrm>
            <a:off x="1616954" y="28037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4" name="Shape 4504"/>
          <p:cNvSpPr/>
          <p:nvPr/>
        </p:nvSpPr>
        <p:spPr>
          <a:xfrm>
            <a:off x="1616954" y="301091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5" name="Shape 4505"/>
          <p:cNvSpPr/>
          <p:nvPr/>
        </p:nvSpPr>
        <p:spPr>
          <a:xfrm>
            <a:off x="2772648" y="26317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6" name="Shape 4506"/>
          <p:cNvSpPr/>
          <p:nvPr/>
        </p:nvSpPr>
        <p:spPr>
          <a:xfrm>
            <a:off x="2772648" y="2834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7" name="Shape 4507"/>
          <p:cNvSpPr/>
          <p:nvPr/>
        </p:nvSpPr>
        <p:spPr>
          <a:xfrm>
            <a:off x="2772648" y="3041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8" name="Shape 4508"/>
          <p:cNvSpPr/>
          <p:nvPr/>
        </p:nvSpPr>
        <p:spPr>
          <a:xfrm>
            <a:off x="2973064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9" name="Shape 4509"/>
          <p:cNvSpPr/>
          <p:nvPr/>
        </p:nvSpPr>
        <p:spPr>
          <a:xfrm>
            <a:off x="3179052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0" name="Shape 4510"/>
          <p:cNvSpPr/>
          <p:nvPr/>
        </p:nvSpPr>
        <p:spPr>
          <a:xfrm>
            <a:off x="2973064" y="2832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1" name="Shape 4511"/>
          <p:cNvSpPr/>
          <p:nvPr/>
        </p:nvSpPr>
        <p:spPr>
          <a:xfrm>
            <a:off x="2973064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2" name="Shape 4512"/>
          <p:cNvSpPr/>
          <p:nvPr/>
        </p:nvSpPr>
        <p:spPr>
          <a:xfrm>
            <a:off x="3179052" y="2832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3" name="Shape 4513"/>
          <p:cNvSpPr/>
          <p:nvPr/>
        </p:nvSpPr>
        <p:spPr>
          <a:xfrm>
            <a:off x="3179052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4" name="Shape 4514"/>
          <p:cNvSpPr/>
          <p:nvPr/>
        </p:nvSpPr>
        <p:spPr>
          <a:xfrm>
            <a:off x="3555298" y="26317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5" name="Shape 4515"/>
          <p:cNvSpPr/>
          <p:nvPr/>
        </p:nvSpPr>
        <p:spPr>
          <a:xfrm>
            <a:off x="3555298" y="2834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6" name="Shape 4516"/>
          <p:cNvSpPr/>
          <p:nvPr/>
        </p:nvSpPr>
        <p:spPr>
          <a:xfrm>
            <a:off x="3555298" y="3041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7" name="Shape 4517"/>
          <p:cNvSpPr/>
          <p:nvPr/>
        </p:nvSpPr>
        <p:spPr>
          <a:xfrm>
            <a:off x="3755715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8" name="Shape 4518"/>
          <p:cNvSpPr/>
          <p:nvPr/>
        </p:nvSpPr>
        <p:spPr>
          <a:xfrm>
            <a:off x="3961703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9" name="Shape 4519"/>
          <p:cNvSpPr/>
          <p:nvPr/>
        </p:nvSpPr>
        <p:spPr>
          <a:xfrm>
            <a:off x="3755715" y="2832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0" name="Shape 4520"/>
          <p:cNvSpPr/>
          <p:nvPr/>
        </p:nvSpPr>
        <p:spPr>
          <a:xfrm>
            <a:off x="3755715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1" name="Shape 4521"/>
          <p:cNvSpPr/>
          <p:nvPr/>
        </p:nvSpPr>
        <p:spPr>
          <a:xfrm>
            <a:off x="3961703" y="2832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2" name="Shape 4522"/>
          <p:cNvSpPr/>
          <p:nvPr/>
        </p:nvSpPr>
        <p:spPr>
          <a:xfrm>
            <a:off x="3961703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3" name="Shape 4523"/>
          <p:cNvSpPr/>
          <p:nvPr/>
        </p:nvSpPr>
        <p:spPr>
          <a:xfrm>
            <a:off x="4317298" y="263179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4" name="Shape 4524"/>
          <p:cNvSpPr/>
          <p:nvPr/>
        </p:nvSpPr>
        <p:spPr>
          <a:xfrm>
            <a:off x="4317298" y="2834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5" name="Shape 4525"/>
          <p:cNvSpPr/>
          <p:nvPr/>
        </p:nvSpPr>
        <p:spPr>
          <a:xfrm>
            <a:off x="4317298" y="3041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6" name="Shape 4526"/>
          <p:cNvSpPr/>
          <p:nvPr/>
        </p:nvSpPr>
        <p:spPr>
          <a:xfrm>
            <a:off x="4517715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7" name="Shape 4527"/>
          <p:cNvSpPr/>
          <p:nvPr/>
        </p:nvSpPr>
        <p:spPr>
          <a:xfrm>
            <a:off x="4723703" y="26299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8" name="Shape 4528"/>
          <p:cNvSpPr/>
          <p:nvPr/>
        </p:nvSpPr>
        <p:spPr>
          <a:xfrm>
            <a:off x="4517715" y="2832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9" name="Shape 4529"/>
          <p:cNvSpPr/>
          <p:nvPr/>
        </p:nvSpPr>
        <p:spPr>
          <a:xfrm>
            <a:off x="4517715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0" name="Shape 4530"/>
          <p:cNvSpPr/>
          <p:nvPr/>
        </p:nvSpPr>
        <p:spPr>
          <a:xfrm>
            <a:off x="4723703" y="2832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1" name="Shape 4531"/>
          <p:cNvSpPr/>
          <p:nvPr/>
        </p:nvSpPr>
        <p:spPr>
          <a:xfrm>
            <a:off x="4723703" y="303946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2" name="Shape 4532"/>
          <p:cNvSpPr/>
          <p:nvPr/>
        </p:nvSpPr>
        <p:spPr>
          <a:xfrm>
            <a:off x="5079298" y="263570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3" name="Shape 4533"/>
          <p:cNvSpPr/>
          <p:nvPr/>
        </p:nvSpPr>
        <p:spPr>
          <a:xfrm>
            <a:off x="5079298" y="28287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4" name="Shape 4534"/>
          <p:cNvSpPr/>
          <p:nvPr/>
        </p:nvSpPr>
        <p:spPr>
          <a:xfrm>
            <a:off x="5079298" y="303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5" name="Shape 4535"/>
          <p:cNvSpPr/>
          <p:nvPr/>
        </p:nvSpPr>
        <p:spPr>
          <a:xfrm>
            <a:off x="5279716" y="26338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6" name="Shape 4536"/>
          <p:cNvSpPr/>
          <p:nvPr/>
        </p:nvSpPr>
        <p:spPr>
          <a:xfrm>
            <a:off x="5485705" y="26338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7" name="Shape 4537"/>
          <p:cNvSpPr/>
          <p:nvPr/>
        </p:nvSpPr>
        <p:spPr>
          <a:xfrm>
            <a:off x="5279716" y="28268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8" name="Shape 4538"/>
          <p:cNvSpPr/>
          <p:nvPr/>
        </p:nvSpPr>
        <p:spPr>
          <a:xfrm>
            <a:off x="5279716" y="303331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9" name="Shape 4539"/>
          <p:cNvSpPr/>
          <p:nvPr/>
        </p:nvSpPr>
        <p:spPr>
          <a:xfrm>
            <a:off x="5485705" y="28268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0" name="Shape 4540"/>
          <p:cNvSpPr/>
          <p:nvPr/>
        </p:nvSpPr>
        <p:spPr>
          <a:xfrm>
            <a:off x="5485705" y="303331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1" name="Shape 4541"/>
          <p:cNvSpPr/>
          <p:nvPr/>
        </p:nvSpPr>
        <p:spPr>
          <a:xfrm>
            <a:off x="5782548" y="263384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2" name="Shape 4542"/>
          <p:cNvSpPr/>
          <p:nvPr/>
        </p:nvSpPr>
        <p:spPr>
          <a:xfrm>
            <a:off x="5782548" y="28355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3" name="Shape 4543"/>
          <p:cNvSpPr/>
          <p:nvPr/>
        </p:nvSpPr>
        <p:spPr>
          <a:xfrm>
            <a:off x="5782548" y="304198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4" name="Shape 4544"/>
          <p:cNvSpPr/>
          <p:nvPr/>
        </p:nvSpPr>
        <p:spPr>
          <a:xfrm>
            <a:off x="5983110" y="2631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5" name="Shape 4545"/>
          <p:cNvSpPr/>
          <p:nvPr/>
        </p:nvSpPr>
        <p:spPr>
          <a:xfrm>
            <a:off x="6189097" y="2631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6" name="Shape 4546"/>
          <p:cNvSpPr/>
          <p:nvPr/>
        </p:nvSpPr>
        <p:spPr>
          <a:xfrm>
            <a:off x="5983110" y="28336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7" name="Shape 4547"/>
          <p:cNvSpPr/>
          <p:nvPr/>
        </p:nvSpPr>
        <p:spPr>
          <a:xfrm>
            <a:off x="5983110" y="304012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8" name="Shape 4548"/>
          <p:cNvSpPr/>
          <p:nvPr/>
        </p:nvSpPr>
        <p:spPr>
          <a:xfrm>
            <a:off x="6189097" y="28336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9" name="Shape 4549"/>
          <p:cNvSpPr/>
          <p:nvPr/>
        </p:nvSpPr>
        <p:spPr>
          <a:xfrm>
            <a:off x="6189097" y="304012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0" name="Shape 4550"/>
          <p:cNvSpPr/>
          <p:nvPr/>
        </p:nvSpPr>
        <p:spPr>
          <a:xfrm>
            <a:off x="6582648" y="262517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1" name="Shape 4551"/>
          <p:cNvSpPr/>
          <p:nvPr/>
        </p:nvSpPr>
        <p:spPr>
          <a:xfrm>
            <a:off x="6582648" y="28269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2" name="Shape 4552"/>
          <p:cNvSpPr/>
          <p:nvPr/>
        </p:nvSpPr>
        <p:spPr>
          <a:xfrm>
            <a:off x="6582648" y="303332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3" name="Shape 4553"/>
          <p:cNvSpPr/>
          <p:nvPr/>
        </p:nvSpPr>
        <p:spPr>
          <a:xfrm>
            <a:off x="6783064" y="262331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4" name="Shape 4554"/>
          <p:cNvSpPr/>
          <p:nvPr/>
        </p:nvSpPr>
        <p:spPr>
          <a:xfrm>
            <a:off x="6989052" y="262331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5" name="Shape 4555"/>
          <p:cNvSpPr/>
          <p:nvPr/>
        </p:nvSpPr>
        <p:spPr>
          <a:xfrm>
            <a:off x="6783064" y="28250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6" name="Shape 4556"/>
          <p:cNvSpPr/>
          <p:nvPr/>
        </p:nvSpPr>
        <p:spPr>
          <a:xfrm>
            <a:off x="6783064" y="303145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7" name="Shape 4557"/>
          <p:cNvSpPr/>
          <p:nvPr/>
        </p:nvSpPr>
        <p:spPr>
          <a:xfrm>
            <a:off x="6989052" y="2825035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8" name="Shape 4558"/>
          <p:cNvSpPr/>
          <p:nvPr/>
        </p:nvSpPr>
        <p:spPr>
          <a:xfrm>
            <a:off x="6989052" y="303145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9" name="Shape 4559"/>
          <p:cNvSpPr/>
          <p:nvPr/>
        </p:nvSpPr>
        <p:spPr>
          <a:xfrm>
            <a:off x="7344648" y="26278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0" name="Shape 4560"/>
          <p:cNvSpPr/>
          <p:nvPr/>
        </p:nvSpPr>
        <p:spPr>
          <a:xfrm>
            <a:off x="7344648" y="28286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1" name="Shape 4561"/>
          <p:cNvSpPr/>
          <p:nvPr/>
        </p:nvSpPr>
        <p:spPr>
          <a:xfrm>
            <a:off x="7344648" y="303420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2" name="Shape 4562"/>
          <p:cNvSpPr/>
          <p:nvPr/>
        </p:nvSpPr>
        <p:spPr>
          <a:xfrm>
            <a:off x="7545064" y="26259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3" name="Shape 4563"/>
          <p:cNvSpPr/>
          <p:nvPr/>
        </p:nvSpPr>
        <p:spPr>
          <a:xfrm>
            <a:off x="7751052" y="26259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4" name="Shape 4564"/>
          <p:cNvSpPr/>
          <p:nvPr/>
        </p:nvSpPr>
        <p:spPr>
          <a:xfrm>
            <a:off x="7545064" y="28268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5" name="Shape 4565"/>
          <p:cNvSpPr/>
          <p:nvPr/>
        </p:nvSpPr>
        <p:spPr>
          <a:xfrm>
            <a:off x="7545064" y="303235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6" name="Shape 4566"/>
          <p:cNvSpPr/>
          <p:nvPr/>
        </p:nvSpPr>
        <p:spPr>
          <a:xfrm>
            <a:off x="7751052" y="282683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7" name="Shape 4567"/>
          <p:cNvSpPr/>
          <p:nvPr/>
        </p:nvSpPr>
        <p:spPr>
          <a:xfrm>
            <a:off x="7751052" y="303235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Shape 4572"/>
          <p:cNvSpPr txBox="1"/>
          <p:nvPr/>
        </p:nvSpPr>
        <p:spPr>
          <a:xfrm>
            <a:off x="4038600" y="304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4573" name="Shape 4573"/>
          <p:cNvSpPr/>
          <p:nvPr/>
        </p:nvSpPr>
        <p:spPr>
          <a:xfrm>
            <a:off x="376572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4" name="Shape 4574"/>
          <p:cNvSpPr/>
          <p:nvPr/>
        </p:nvSpPr>
        <p:spPr>
          <a:xfrm>
            <a:off x="376572" y="1747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5" name="Shape 4575"/>
          <p:cNvSpPr/>
          <p:nvPr/>
        </p:nvSpPr>
        <p:spPr>
          <a:xfrm>
            <a:off x="376572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6" name="Shape 4576"/>
          <p:cNvSpPr/>
          <p:nvPr/>
        </p:nvSpPr>
        <p:spPr>
          <a:xfrm>
            <a:off x="576988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7" name="Shape 4577"/>
          <p:cNvSpPr/>
          <p:nvPr/>
        </p:nvSpPr>
        <p:spPr>
          <a:xfrm>
            <a:off x="782976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8" name="Shape 4578"/>
          <p:cNvSpPr/>
          <p:nvPr/>
        </p:nvSpPr>
        <p:spPr>
          <a:xfrm>
            <a:off x="576988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9" name="Shape 4579"/>
          <p:cNvSpPr/>
          <p:nvPr/>
        </p:nvSpPr>
        <p:spPr>
          <a:xfrm>
            <a:off x="576988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0" name="Shape 4580"/>
          <p:cNvSpPr/>
          <p:nvPr/>
        </p:nvSpPr>
        <p:spPr>
          <a:xfrm>
            <a:off x="78297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1" name="Shape 4581"/>
          <p:cNvSpPr/>
          <p:nvPr/>
        </p:nvSpPr>
        <p:spPr>
          <a:xfrm>
            <a:off x="78297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2" name="Shape 4582"/>
          <p:cNvSpPr/>
          <p:nvPr/>
        </p:nvSpPr>
        <p:spPr>
          <a:xfrm>
            <a:off x="1096020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3" name="Shape 4583"/>
          <p:cNvSpPr/>
          <p:nvPr/>
        </p:nvSpPr>
        <p:spPr>
          <a:xfrm>
            <a:off x="1096020" y="1747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4" name="Shape 4584"/>
          <p:cNvSpPr/>
          <p:nvPr/>
        </p:nvSpPr>
        <p:spPr>
          <a:xfrm>
            <a:off x="10960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5" name="Shape 4585"/>
          <p:cNvSpPr/>
          <p:nvPr/>
        </p:nvSpPr>
        <p:spPr>
          <a:xfrm>
            <a:off x="1296581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6" name="Shape 4586"/>
          <p:cNvSpPr/>
          <p:nvPr/>
        </p:nvSpPr>
        <p:spPr>
          <a:xfrm>
            <a:off x="1502569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7" name="Shape 4587"/>
          <p:cNvSpPr/>
          <p:nvPr/>
        </p:nvSpPr>
        <p:spPr>
          <a:xfrm>
            <a:off x="1296581" y="174546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8" name="Shape 4588"/>
          <p:cNvSpPr/>
          <p:nvPr/>
        </p:nvSpPr>
        <p:spPr>
          <a:xfrm>
            <a:off x="1296581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9" name="Shape 4589"/>
          <p:cNvSpPr/>
          <p:nvPr/>
        </p:nvSpPr>
        <p:spPr>
          <a:xfrm>
            <a:off x="1502569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0" name="Shape 4590"/>
          <p:cNvSpPr/>
          <p:nvPr/>
        </p:nvSpPr>
        <p:spPr>
          <a:xfrm>
            <a:off x="1502569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1" name="Shape 4591"/>
          <p:cNvSpPr/>
          <p:nvPr/>
        </p:nvSpPr>
        <p:spPr>
          <a:xfrm>
            <a:off x="1896120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2" name="Shape 4592"/>
          <p:cNvSpPr/>
          <p:nvPr/>
        </p:nvSpPr>
        <p:spPr>
          <a:xfrm>
            <a:off x="1896120" y="1747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3" name="Shape 4593"/>
          <p:cNvSpPr/>
          <p:nvPr/>
        </p:nvSpPr>
        <p:spPr>
          <a:xfrm>
            <a:off x="18961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4" name="Shape 4594"/>
          <p:cNvSpPr/>
          <p:nvPr/>
        </p:nvSpPr>
        <p:spPr>
          <a:xfrm>
            <a:off x="2096536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5" name="Shape 4595"/>
          <p:cNvSpPr/>
          <p:nvPr/>
        </p:nvSpPr>
        <p:spPr>
          <a:xfrm>
            <a:off x="2302524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6" name="Shape 4596"/>
          <p:cNvSpPr/>
          <p:nvPr/>
        </p:nvSpPr>
        <p:spPr>
          <a:xfrm>
            <a:off x="2096536" y="174546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7" name="Shape 4597"/>
          <p:cNvSpPr/>
          <p:nvPr/>
        </p:nvSpPr>
        <p:spPr>
          <a:xfrm>
            <a:off x="209653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8" name="Shape 4598"/>
          <p:cNvSpPr/>
          <p:nvPr/>
        </p:nvSpPr>
        <p:spPr>
          <a:xfrm>
            <a:off x="2302524" y="174546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9" name="Shape 4599"/>
          <p:cNvSpPr/>
          <p:nvPr/>
        </p:nvSpPr>
        <p:spPr>
          <a:xfrm>
            <a:off x="2302524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0" name="Shape 4600"/>
          <p:cNvSpPr/>
          <p:nvPr/>
        </p:nvSpPr>
        <p:spPr>
          <a:xfrm>
            <a:off x="2658120" y="154883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1" name="Shape 4601"/>
          <p:cNvSpPr/>
          <p:nvPr/>
        </p:nvSpPr>
        <p:spPr>
          <a:xfrm>
            <a:off x="2658120" y="17418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2" name="Shape 4602"/>
          <p:cNvSpPr/>
          <p:nvPr/>
        </p:nvSpPr>
        <p:spPr>
          <a:xfrm>
            <a:off x="2658120" y="194830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3" name="Shape 4603"/>
          <p:cNvSpPr/>
          <p:nvPr/>
        </p:nvSpPr>
        <p:spPr>
          <a:xfrm>
            <a:off x="2858536" y="154696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4" name="Shape 4604"/>
          <p:cNvSpPr/>
          <p:nvPr/>
        </p:nvSpPr>
        <p:spPr>
          <a:xfrm>
            <a:off x="3064524" y="154696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5" name="Shape 4605"/>
          <p:cNvSpPr/>
          <p:nvPr/>
        </p:nvSpPr>
        <p:spPr>
          <a:xfrm>
            <a:off x="2858536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6" name="Shape 4606"/>
          <p:cNvSpPr/>
          <p:nvPr/>
        </p:nvSpPr>
        <p:spPr>
          <a:xfrm>
            <a:off x="2858536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7" name="Shape 4607"/>
          <p:cNvSpPr/>
          <p:nvPr/>
        </p:nvSpPr>
        <p:spPr>
          <a:xfrm>
            <a:off x="3064524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8" name="Shape 4608"/>
          <p:cNvSpPr/>
          <p:nvPr/>
        </p:nvSpPr>
        <p:spPr>
          <a:xfrm>
            <a:off x="3064524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9" name="Shape 4609"/>
          <p:cNvSpPr/>
          <p:nvPr/>
        </p:nvSpPr>
        <p:spPr>
          <a:xfrm>
            <a:off x="3449422" y="154697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0" name="Shape 4610"/>
          <p:cNvSpPr/>
          <p:nvPr/>
        </p:nvSpPr>
        <p:spPr>
          <a:xfrm>
            <a:off x="3449422" y="174869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1" name="Shape 4611"/>
          <p:cNvSpPr/>
          <p:nvPr/>
        </p:nvSpPr>
        <p:spPr>
          <a:xfrm>
            <a:off x="3449422" y="19551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2" name="Shape 4612"/>
          <p:cNvSpPr/>
          <p:nvPr/>
        </p:nvSpPr>
        <p:spPr>
          <a:xfrm>
            <a:off x="3649840" y="1545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3" name="Shape 4613"/>
          <p:cNvSpPr/>
          <p:nvPr/>
        </p:nvSpPr>
        <p:spPr>
          <a:xfrm>
            <a:off x="3855828" y="1545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4" name="Shape 4614"/>
          <p:cNvSpPr/>
          <p:nvPr/>
        </p:nvSpPr>
        <p:spPr>
          <a:xfrm>
            <a:off x="3649840" y="174682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5" name="Shape 4615"/>
          <p:cNvSpPr/>
          <p:nvPr/>
        </p:nvSpPr>
        <p:spPr>
          <a:xfrm>
            <a:off x="3649840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6" name="Shape 4616"/>
          <p:cNvSpPr/>
          <p:nvPr/>
        </p:nvSpPr>
        <p:spPr>
          <a:xfrm>
            <a:off x="3855828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7" name="Shape 4617"/>
          <p:cNvSpPr/>
          <p:nvPr/>
        </p:nvSpPr>
        <p:spPr>
          <a:xfrm>
            <a:off x="3855828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8" name="Shape 4618"/>
          <p:cNvSpPr/>
          <p:nvPr/>
        </p:nvSpPr>
        <p:spPr>
          <a:xfrm>
            <a:off x="376572" y="22307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9" name="Shape 4619"/>
          <p:cNvSpPr/>
          <p:nvPr/>
        </p:nvSpPr>
        <p:spPr>
          <a:xfrm>
            <a:off x="376572" y="24324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0" name="Shape 4620"/>
          <p:cNvSpPr/>
          <p:nvPr/>
        </p:nvSpPr>
        <p:spPr>
          <a:xfrm>
            <a:off x="376572" y="26388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1" name="Shape 4621"/>
          <p:cNvSpPr/>
          <p:nvPr/>
        </p:nvSpPr>
        <p:spPr>
          <a:xfrm>
            <a:off x="576988" y="22288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2" name="Shape 4622"/>
          <p:cNvSpPr/>
          <p:nvPr/>
        </p:nvSpPr>
        <p:spPr>
          <a:xfrm>
            <a:off x="782976" y="22288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3" name="Shape 4623"/>
          <p:cNvSpPr/>
          <p:nvPr/>
        </p:nvSpPr>
        <p:spPr>
          <a:xfrm>
            <a:off x="576988" y="24305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4" name="Shape 4624"/>
          <p:cNvSpPr/>
          <p:nvPr/>
        </p:nvSpPr>
        <p:spPr>
          <a:xfrm>
            <a:off x="576988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5" name="Shape 4625"/>
          <p:cNvSpPr/>
          <p:nvPr/>
        </p:nvSpPr>
        <p:spPr>
          <a:xfrm>
            <a:off x="782976" y="24305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6" name="Shape 4626"/>
          <p:cNvSpPr/>
          <p:nvPr/>
        </p:nvSpPr>
        <p:spPr>
          <a:xfrm>
            <a:off x="782976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7" name="Shape 4627"/>
          <p:cNvSpPr/>
          <p:nvPr/>
        </p:nvSpPr>
        <p:spPr>
          <a:xfrm>
            <a:off x="1096020" y="223338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8" name="Shape 4628"/>
          <p:cNvSpPr/>
          <p:nvPr/>
        </p:nvSpPr>
        <p:spPr>
          <a:xfrm>
            <a:off x="10960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9" name="Shape 4629"/>
          <p:cNvSpPr/>
          <p:nvPr/>
        </p:nvSpPr>
        <p:spPr>
          <a:xfrm>
            <a:off x="10960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0" name="Shape 4630"/>
          <p:cNvSpPr/>
          <p:nvPr/>
        </p:nvSpPr>
        <p:spPr>
          <a:xfrm>
            <a:off x="1296581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1" name="Shape 4631"/>
          <p:cNvSpPr/>
          <p:nvPr/>
        </p:nvSpPr>
        <p:spPr>
          <a:xfrm>
            <a:off x="1502569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2" name="Shape 4632"/>
          <p:cNvSpPr/>
          <p:nvPr/>
        </p:nvSpPr>
        <p:spPr>
          <a:xfrm>
            <a:off x="1296581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3" name="Shape 4633"/>
          <p:cNvSpPr/>
          <p:nvPr/>
        </p:nvSpPr>
        <p:spPr>
          <a:xfrm>
            <a:off x="1296581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4" name="Shape 4634"/>
          <p:cNvSpPr/>
          <p:nvPr/>
        </p:nvSpPr>
        <p:spPr>
          <a:xfrm>
            <a:off x="1502569" y="243236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5" name="Shape 4635"/>
          <p:cNvSpPr/>
          <p:nvPr/>
        </p:nvSpPr>
        <p:spPr>
          <a:xfrm>
            <a:off x="1502569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6" name="Shape 4636"/>
          <p:cNvSpPr/>
          <p:nvPr/>
        </p:nvSpPr>
        <p:spPr>
          <a:xfrm>
            <a:off x="1896120" y="22420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7" name="Shape 4637"/>
          <p:cNvSpPr/>
          <p:nvPr/>
        </p:nvSpPr>
        <p:spPr>
          <a:xfrm>
            <a:off x="1896120" y="244285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8" name="Shape 4638"/>
          <p:cNvSpPr/>
          <p:nvPr/>
        </p:nvSpPr>
        <p:spPr>
          <a:xfrm>
            <a:off x="1896120" y="26483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9" name="Shape 4639"/>
          <p:cNvSpPr/>
          <p:nvPr/>
        </p:nvSpPr>
        <p:spPr>
          <a:xfrm>
            <a:off x="2096536" y="224015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0" name="Shape 4640"/>
          <p:cNvSpPr/>
          <p:nvPr/>
        </p:nvSpPr>
        <p:spPr>
          <a:xfrm>
            <a:off x="2302524" y="224015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1" name="Shape 4641"/>
          <p:cNvSpPr/>
          <p:nvPr/>
        </p:nvSpPr>
        <p:spPr>
          <a:xfrm>
            <a:off x="2096536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2" name="Shape 4642"/>
          <p:cNvSpPr/>
          <p:nvPr/>
        </p:nvSpPr>
        <p:spPr>
          <a:xfrm>
            <a:off x="2096536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3" name="Shape 4643"/>
          <p:cNvSpPr/>
          <p:nvPr/>
        </p:nvSpPr>
        <p:spPr>
          <a:xfrm>
            <a:off x="2302524" y="244099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4" name="Shape 4644"/>
          <p:cNvSpPr/>
          <p:nvPr/>
        </p:nvSpPr>
        <p:spPr>
          <a:xfrm>
            <a:off x="2302524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5" name="Shape 4645"/>
          <p:cNvSpPr/>
          <p:nvPr/>
        </p:nvSpPr>
        <p:spPr>
          <a:xfrm>
            <a:off x="2658120" y="223338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6" name="Shape 4646"/>
          <p:cNvSpPr/>
          <p:nvPr/>
        </p:nvSpPr>
        <p:spPr>
          <a:xfrm>
            <a:off x="26581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7" name="Shape 4647"/>
          <p:cNvSpPr/>
          <p:nvPr/>
        </p:nvSpPr>
        <p:spPr>
          <a:xfrm>
            <a:off x="26581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8" name="Shape 4648"/>
          <p:cNvSpPr/>
          <p:nvPr/>
        </p:nvSpPr>
        <p:spPr>
          <a:xfrm>
            <a:off x="2858536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9" name="Shape 4649"/>
          <p:cNvSpPr/>
          <p:nvPr/>
        </p:nvSpPr>
        <p:spPr>
          <a:xfrm>
            <a:off x="3064524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0" name="Shape 4650"/>
          <p:cNvSpPr/>
          <p:nvPr/>
        </p:nvSpPr>
        <p:spPr>
          <a:xfrm>
            <a:off x="2858536" y="243236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1" name="Shape 4651"/>
          <p:cNvSpPr/>
          <p:nvPr/>
        </p:nvSpPr>
        <p:spPr>
          <a:xfrm>
            <a:off x="2858536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2" name="Shape 4652"/>
          <p:cNvSpPr/>
          <p:nvPr/>
        </p:nvSpPr>
        <p:spPr>
          <a:xfrm>
            <a:off x="3064524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3" name="Shape 4653"/>
          <p:cNvSpPr/>
          <p:nvPr/>
        </p:nvSpPr>
        <p:spPr>
          <a:xfrm>
            <a:off x="3064524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4" name="Shape 4654"/>
          <p:cNvSpPr/>
          <p:nvPr/>
        </p:nvSpPr>
        <p:spPr>
          <a:xfrm>
            <a:off x="376572" y="297875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5" name="Shape 4655"/>
          <p:cNvSpPr/>
          <p:nvPr/>
        </p:nvSpPr>
        <p:spPr>
          <a:xfrm>
            <a:off x="376572" y="3181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6" name="Shape 4656"/>
          <p:cNvSpPr/>
          <p:nvPr/>
        </p:nvSpPr>
        <p:spPr>
          <a:xfrm>
            <a:off x="376572" y="33882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7" name="Shape 4657"/>
          <p:cNvSpPr/>
          <p:nvPr/>
        </p:nvSpPr>
        <p:spPr>
          <a:xfrm>
            <a:off x="576988" y="297688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8" name="Shape 4658"/>
          <p:cNvSpPr/>
          <p:nvPr/>
        </p:nvSpPr>
        <p:spPr>
          <a:xfrm>
            <a:off x="782976" y="297688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9" name="Shape 4659"/>
          <p:cNvSpPr/>
          <p:nvPr/>
        </p:nvSpPr>
        <p:spPr>
          <a:xfrm>
            <a:off x="576988" y="317929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0" name="Shape 4660"/>
          <p:cNvSpPr/>
          <p:nvPr/>
        </p:nvSpPr>
        <p:spPr>
          <a:xfrm>
            <a:off x="576988" y="338642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1" name="Shape 4661"/>
          <p:cNvSpPr/>
          <p:nvPr/>
        </p:nvSpPr>
        <p:spPr>
          <a:xfrm>
            <a:off x="782976" y="317929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2" name="Shape 4662"/>
          <p:cNvSpPr/>
          <p:nvPr/>
        </p:nvSpPr>
        <p:spPr>
          <a:xfrm>
            <a:off x="782976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3" name="Shape 4663"/>
          <p:cNvSpPr/>
          <p:nvPr/>
        </p:nvSpPr>
        <p:spPr>
          <a:xfrm>
            <a:off x="3449422" y="222777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4" name="Shape 4664"/>
          <p:cNvSpPr/>
          <p:nvPr/>
        </p:nvSpPr>
        <p:spPr>
          <a:xfrm>
            <a:off x="3449422" y="243019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5" name="Shape 4665"/>
          <p:cNvSpPr/>
          <p:nvPr/>
        </p:nvSpPr>
        <p:spPr>
          <a:xfrm>
            <a:off x="3449422" y="263732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6" name="Shape 4666"/>
          <p:cNvSpPr/>
          <p:nvPr/>
        </p:nvSpPr>
        <p:spPr>
          <a:xfrm>
            <a:off x="3649840" y="222590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7" name="Shape 4667"/>
          <p:cNvSpPr/>
          <p:nvPr/>
        </p:nvSpPr>
        <p:spPr>
          <a:xfrm>
            <a:off x="3855828" y="222590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8" name="Shape 4668"/>
          <p:cNvSpPr/>
          <p:nvPr/>
        </p:nvSpPr>
        <p:spPr>
          <a:xfrm>
            <a:off x="3649840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9" name="Shape 4669"/>
          <p:cNvSpPr/>
          <p:nvPr/>
        </p:nvSpPr>
        <p:spPr>
          <a:xfrm>
            <a:off x="3649840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0" name="Shape 4670"/>
          <p:cNvSpPr/>
          <p:nvPr/>
        </p:nvSpPr>
        <p:spPr>
          <a:xfrm>
            <a:off x="3855828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1" name="Shape 4671"/>
          <p:cNvSpPr/>
          <p:nvPr/>
        </p:nvSpPr>
        <p:spPr>
          <a:xfrm>
            <a:off x="3855828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2" name="Shape 4672"/>
          <p:cNvSpPr/>
          <p:nvPr/>
        </p:nvSpPr>
        <p:spPr>
          <a:xfrm>
            <a:off x="10960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3" name="Shape 4673"/>
          <p:cNvSpPr/>
          <p:nvPr/>
        </p:nvSpPr>
        <p:spPr>
          <a:xfrm>
            <a:off x="10960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4" name="Shape 4674"/>
          <p:cNvSpPr/>
          <p:nvPr/>
        </p:nvSpPr>
        <p:spPr>
          <a:xfrm>
            <a:off x="10960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5" name="Shape 4675"/>
          <p:cNvSpPr/>
          <p:nvPr/>
        </p:nvSpPr>
        <p:spPr>
          <a:xfrm>
            <a:off x="1296581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6" name="Shape 4676"/>
          <p:cNvSpPr/>
          <p:nvPr/>
        </p:nvSpPr>
        <p:spPr>
          <a:xfrm>
            <a:off x="1502569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7" name="Shape 4677"/>
          <p:cNvSpPr/>
          <p:nvPr/>
        </p:nvSpPr>
        <p:spPr>
          <a:xfrm>
            <a:off x="1296581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8" name="Shape 4678"/>
          <p:cNvSpPr/>
          <p:nvPr/>
        </p:nvSpPr>
        <p:spPr>
          <a:xfrm>
            <a:off x="1296581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9" name="Shape 4679"/>
          <p:cNvSpPr/>
          <p:nvPr/>
        </p:nvSpPr>
        <p:spPr>
          <a:xfrm>
            <a:off x="1502569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0" name="Shape 4680"/>
          <p:cNvSpPr/>
          <p:nvPr/>
        </p:nvSpPr>
        <p:spPr>
          <a:xfrm>
            <a:off x="1502569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1" name="Shape 4681"/>
          <p:cNvSpPr/>
          <p:nvPr/>
        </p:nvSpPr>
        <p:spPr>
          <a:xfrm>
            <a:off x="18961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2" name="Shape 4682"/>
          <p:cNvSpPr/>
          <p:nvPr/>
        </p:nvSpPr>
        <p:spPr>
          <a:xfrm>
            <a:off x="18961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3" name="Shape 4683"/>
          <p:cNvSpPr/>
          <p:nvPr/>
        </p:nvSpPr>
        <p:spPr>
          <a:xfrm>
            <a:off x="18961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4" name="Shape 4684"/>
          <p:cNvSpPr/>
          <p:nvPr/>
        </p:nvSpPr>
        <p:spPr>
          <a:xfrm>
            <a:off x="2096536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5" name="Shape 4685"/>
          <p:cNvSpPr/>
          <p:nvPr/>
        </p:nvSpPr>
        <p:spPr>
          <a:xfrm>
            <a:off x="2302524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6" name="Shape 4686"/>
          <p:cNvSpPr/>
          <p:nvPr/>
        </p:nvSpPr>
        <p:spPr>
          <a:xfrm>
            <a:off x="20965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7" name="Shape 4687"/>
          <p:cNvSpPr/>
          <p:nvPr/>
        </p:nvSpPr>
        <p:spPr>
          <a:xfrm>
            <a:off x="20965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8" name="Shape 4688"/>
          <p:cNvSpPr/>
          <p:nvPr/>
        </p:nvSpPr>
        <p:spPr>
          <a:xfrm>
            <a:off x="23025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9" name="Shape 4689"/>
          <p:cNvSpPr/>
          <p:nvPr/>
        </p:nvSpPr>
        <p:spPr>
          <a:xfrm>
            <a:off x="2302524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0" name="Shape 4690"/>
          <p:cNvSpPr/>
          <p:nvPr/>
        </p:nvSpPr>
        <p:spPr>
          <a:xfrm>
            <a:off x="26581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1" name="Shape 4691"/>
          <p:cNvSpPr/>
          <p:nvPr/>
        </p:nvSpPr>
        <p:spPr>
          <a:xfrm>
            <a:off x="26581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2" name="Shape 4692"/>
          <p:cNvSpPr/>
          <p:nvPr/>
        </p:nvSpPr>
        <p:spPr>
          <a:xfrm>
            <a:off x="26581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3" name="Shape 4693"/>
          <p:cNvSpPr/>
          <p:nvPr/>
        </p:nvSpPr>
        <p:spPr>
          <a:xfrm>
            <a:off x="2858536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4" name="Shape 4694"/>
          <p:cNvSpPr/>
          <p:nvPr/>
        </p:nvSpPr>
        <p:spPr>
          <a:xfrm>
            <a:off x="3064524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5" name="Shape 4695"/>
          <p:cNvSpPr/>
          <p:nvPr/>
        </p:nvSpPr>
        <p:spPr>
          <a:xfrm>
            <a:off x="28585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6" name="Shape 4696"/>
          <p:cNvSpPr/>
          <p:nvPr/>
        </p:nvSpPr>
        <p:spPr>
          <a:xfrm>
            <a:off x="28585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7" name="Shape 4697"/>
          <p:cNvSpPr/>
          <p:nvPr/>
        </p:nvSpPr>
        <p:spPr>
          <a:xfrm>
            <a:off x="30645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8" name="Shape 4698"/>
          <p:cNvSpPr/>
          <p:nvPr/>
        </p:nvSpPr>
        <p:spPr>
          <a:xfrm>
            <a:off x="3064524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9" name="Shape 4699"/>
          <p:cNvSpPr/>
          <p:nvPr/>
        </p:nvSpPr>
        <p:spPr>
          <a:xfrm>
            <a:off x="3449422" y="301121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0" name="Shape 4700"/>
          <p:cNvSpPr/>
          <p:nvPr/>
        </p:nvSpPr>
        <p:spPr>
          <a:xfrm>
            <a:off x="3449422" y="3204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1" name="Shape 4701"/>
          <p:cNvSpPr/>
          <p:nvPr/>
        </p:nvSpPr>
        <p:spPr>
          <a:xfrm>
            <a:off x="3449422" y="34106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2" name="Shape 4702"/>
          <p:cNvSpPr/>
          <p:nvPr/>
        </p:nvSpPr>
        <p:spPr>
          <a:xfrm>
            <a:off x="3649840" y="30093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3" name="Shape 4703"/>
          <p:cNvSpPr/>
          <p:nvPr/>
        </p:nvSpPr>
        <p:spPr>
          <a:xfrm>
            <a:off x="3855828" y="30093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4" name="Shape 4704"/>
          <p:cNvSpPr/>
          <p:nvPr/>
        </p:nvSpPr>
        <p:spPr>
          <a:xfrm>
            <a:off x="3649840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5" name="Shape 4705"/>
          <p:cNvSpPr/>
          <p:nvPr/>
        </p:nvSpPr>
        <p:spPr>
          <a:xfrm>
            <a:off x="3649840" y="34088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6" name="Shape 4706"/>
          <p:cNvSpPr/>
          <p:nvPr/>
        </p:nvSpPr>
        <p:spPr>
          <a:xfrm>
            <a:off x="3855828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7" name="Shape 4707"/>
          <p:cNvSpPr/>
          <p:nvPr/>
        </p:nvSpPr>
        <p:spPr>
          <a:xfrm>
            <a:off x="3855828" y="340882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8" name="Shape 4708"/>
          <p:cNvSpPr/>
          <p:nvPr/>
        </p:nvSpPr>
        <p:spPr>
          <a:xfrm>
            <a:off x="5100972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9" name="Shape 4709"/>
          <p:cNvSpPr/>
          <p:nvPr/>
        </p:nvSpPr>
        <p:spPr>
          <a:xfrm>
            <a:off x="5100972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0" name="Shape 4710"/>
          <p:cNvSpPr/>
          <p:nvPr/>
        </p:nvSpPr>
        <p:spPr>
          <a:xfrm>
            <a:off x="5100972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1" name="Shape 4711"/>
          <p:cNvSpPr/>
          <p:nvPr/>
        </p:nvSpPr>
        <p:spPr>
          <a:xfrm>
            <a:off x="5301388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2" name="Shape 4712"/>
          <p:cNvSpPr/>
          <p:nvPr/>
        </p:nvSpPr>
        <p:spPr>
          <a:xfrm>
            <a:off x="5507376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3" name="Shape 4713"/>
          <p:cNvSpPr/>
          <p:nvPr/>
        </p:nvSpPr>
        <p:spPr>
          <a:xfrm>
            <a:off x="5301388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4" name="Shape 4714"/>
          <p:cNvSpPr/>
          <p:nvPr/>
        </p:nvSpPr>
        <p:spPr>
          <a:xfrm>
            <a:off x="5301388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5" name="Shape 4715"/>
          <p:cNvSpPr/>
          <p:nvPr/>
        </p:nvSpPr>
        <p:spPr>
          <a:xfrm>
            <a:off x="550737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6" name="Shape 4716"/>
          <p:cNvSpPr/>
          <p:nvPr/>
        </p:nvSpPr>
        <p:spPr>
          <a:xfrm>
            <a:off x="550737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7" name="Shape 4717"/>
          <p:cNvSpPr/>
          <p:nvPr/>
        </p:nvSpPr>
        <p:spPr>
          <a:xfrm>
            <a:off x="5820420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8" name="Shape 4718"/>
          <p:cNvSpPr/>
          <p:nvPr/>
        </p:nvSpPr>
        <p:spPr>
          <a:xfrm>
            <a:off x="5820420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9" name="Shape 4719"/>
          <p:cNvSpPr/>
          <p:nvPr/>
        </p:nvSpPr>
        <p:spPr>
          <a:xfrm>
            <a:off x="5820420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0" name="Shape 4720"/>
          <p:cNvSpPr/>
          <p:nvPr/>
        </p:nvSpPr>
        <p:spPr>
          <a:xfrm>
            <a:off x="6020981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1" name="Shape 4721"/>
          <p:cNvSpPr/>
          <p:nvPr/>
        </p:nvSpPr>
        <p:spPr>
          <a:xfrm>
            <a:off x="6226969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2" name="Shape 4722"/>
          <p:cNvSpPr/>
          <p:nvPr/>
        </p:nvSpPr>
        <p:spPr>
          <a:xfrm>
            <a:off x="6020981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3" name="Shape 4723"/>
          <p:cNvSpPr/>
          <p:nvPr/>
        </p:nvSpPr>
        <p:spPr>
          <a:xfrm>
            <a:off x="6020981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4" name="Shape 4724"/>
          <p:cNvSpPr/>
          <p:nvPr/>
        </p:nvSpPr>
        <p:spPr>
          <a:xfrm>
            <a:off x="6226969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5" name="Shape 4725"/>
          <p:cNvSpPr/>
          <p:nvPr/>
        </p:nvSpPr>
        <p:spPr>
          <a:xfrm>
            <a:off x="6226969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6" name="Shape 4726"/>
          <p:cNvSpPr/>
          <p:nvPr/>
        </p:nvSpPr>
        <p:spPr>
          <a:xfrm>
            <a:off x="6620520" y="15449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7" name="Shape 4727"/>
          <p:cNvSpPr/>
          <p:nvPr/>
        </p:nvSpPr>
        <p:spPr>
          <a:xfrm>
            <a:off x="6620520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8" name="Shape 4728"/>
          <p:cNvSpPr/>
          <p:nvPr/>
        </p:nvSpPr>
        <p:spPr>
          <a:xfrm>
            <a:off x="6620520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9" name="Shape 4729"/>
          <p:cNvSpPr/>
          <p:nvPr/>
        </p:nvSpPr>
        <p:spPr>
          <a:xfrm>
            <a:off x="6820936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0" name="Shape 4730"/>
          <p:cNvSpPr/>
          <p:nvPr/>
        </p:nvSpPr>
        <p:spPr>
          <a:xfrm>
            <a:off x="7026924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1" name="Shape 4731"/>
          <p:cNvSpPr/>
          <p:nvPr/>
        </p:nvSpPr>
        <p:spPr>
          <a:xfrm>
            <a:off x="6820936" y="174546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2" name="Shape 4732"/>
          <p:cNvSpPr/>
          <p:nvPr/>
        </p:nvSpPr>
        <p:spPr>
          <a:xfrm>
            <a:off x="682093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3" name="Shape 4733"/>
          <p:cNvSpPr/>
          <p:nvPr/>
        </p:nvSpPr>
        <p:spPr>
          <a:xfrm>
            <a:off x="7026924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4" name="Shape 4734"/>
          <p:cNvSpPr/>
          <p:nvPr/>
        </p:nvSpPr>
        <p:spPr>
          <a:xfrm>
            <a:off x="7026924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5" name="Shape 4735"/>
          <p:cNvSpPr/>
          <p:nvPr/>
        </p:nvSpPr>
        <p:spPr>
          <a:xfrm>
            <a:off x="7382520" y="154883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6" name="Shape 4736"/>
          <p:cNvSpPr/>
          <p:nvPr/>
        </p:nvSpPr>
        <p:spPr>
          <a:xfrm>
            <a:off x="7382520" y="174188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7" name="Shape 4737"/>
          <p:cNvSpPr/>
          <p:nvPr/>
        </p:nvSpPr>
        <p:spPr>
          <a:xfrm>
            <a:off x="7382520" y="194830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8" name="Shape 4738"/>
          <p:cNvSpPr/>
          <p:nvPr/>
        </p:nvSpPr>
        <p:spPr>
          <a:xfrm>
            <a:off x="7582936" y="154696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9" name="Shape 4739"/>
          <p:cNvSpPr/>
          <p:nvPr/>
        </p:nvSpPr>
        <p:spPr>
          <a:xfrm>
            <a:off x="7788924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0" name="Shape 4740"/>
          <p:cNvSpPr/>
          <p:nvPr/>
        </p:nvSpPr>
        <p:spPr>
          <a:xfrm>
            <a:off x="7582936" y="174002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1" name="Shape 4741"/>
          <p:cNvSpPr/>
          <p:nvPr/>
        </p:nvSpPr>
        <p:spPr>
          <a:xfrm>
            <a:off x="7582936" y="194644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2" name="Shape 4742"/>
          <p:cNvSpPr/>
          <p:nvPr/>
        </p:nvSpPr>
        <p:spPr>
          <a:xfrm>
            <a:off x="7788924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3" name="Shape 4743"/>
          <p:cNvSpPr/>
          <p:nvPr/>
        </p:nvSpPr>
        <p:spPr>
          <a:xfrm>
            <a:off x="7788924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4" name="Shape 4744"/>
          <p:cNvSpPr/>
          <p:nvPr/>
        </p:nvSpPr>
        <p:spPr>
          <a:xfrm>
            <a:off x="8173822" y="154697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5" name="Shape 4745"/>
          <p:cNvSpPr/>
          <p:nvPr/>
        </p:nvSpPr>
        <p:spPr>
          <a:xfrm>
            <a:off x="8173822" y="174869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6" name="Shape 4746"/>
          <p:cNvSpPr/>
          <p:nvPr/>
        </p:nvSpPr>
        <p:spPr>
          <a:xfrm>
            <a:off x="8173822" y="19551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7" name="Shape 4747"/>
          <p:cNvSpPr/>
          <p:nvPr/>
        </p:nvSpPr>
        <p:spPr>
          <a:xfrm>
            <a:off x="8374240" y="1545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8" name="Shape 4748"/>
          <p:cNvSpPr/>
          <p:nvPr/>
        </p:nvSpPr>
        <p:spPr>
          <a:xfrm>
            <a:off x="8580228" y="15451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9" name="Shape 4749"/>
          <p:cNvSpPr/>
          <p:nvPr/>
        </p:nvSpPr>
        <p:spPr>
          <a:xfrm>
            <a:off x="8374240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0" name="Shape 4750"/>
          <p:cNvSpPr/>
          <p:nvPr/>
        </p:nvSpPr>
        <p:spPr>
          <a:xfrm>
            <a:off x="8374240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1" name="Shape 4751"/>
          <p:cNvSpPr/>
          <p:nvPr/>
        </p:nvSpPr>
        <p:spPr>
          <a:xfrm>
            <a:off x="8580228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2" name="Shape 4752"/>
          <p:cNvSpPr/>
          <p:nvPr/>
        </p:nvSpPr>
        <p:spPr>
          <a:xfrm>
            <a:off x="8580228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3" name="Shape 4753"/>
          <p:cNvSpPr/>
          <p:nvPr/>
        </p:nvSpPr>
        <p:spPr>
          <a:xfrm>
            <a:off x="5100972" y="22307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4" name="Shape 4754"/>
          <p:cNvSpPr/>
          <p:nvPr/>
        </p:nvSpPr>
        <p:spPr>
          <a:xfrm>
            <a:off x="5100972" y="243243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5" name="Shape 4755"/>
          <p:cNvSpPr/>
          <p:nvPr/>
        </p:nvSpPr>
        <p:spPr>
          <a:xfrm>
            <a:off x="5100972" y="263885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6" name="Shape 4756"/>
          <p:cNvSpPr/>
          <p:nvPr/>
        </p:nvSpPr>
        <p:spPr>
          <a:xfrm>
            <a:off x="5301388" y="22288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7" name="Shape 4757"/>
          <p:cNvSpPr/>
          <p:nvPr/>
        </p:nvSpPr>
        <p:spPr>
          <a:xfrm>
            <a:off x="5507376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8" name="Shape 4758"/>
          <p:cNvSpPr/>
          <p:nvPr/>
        </p:nvSpPr>
        <p:spPr>
          <a:xfrm>
            <a:off x="5301388" y="24305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9" name="Shape 4759"/>
          <p:cNvSpPr/>
          <p:nvPr/>
        </p:nvSpPr>
        <p:spPr>
          <a:xfrm>
            <a:off x="5301388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0" name="Shape 4760"/>
          <p:cNvSpPr/>
          <p:nvPr/>
        </p:nvSpPr>
        <p:spPr>
          <a:xfrm>
            <a:off x="5507376" y="24305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1" name="Shape 4761"/>
          <p:cNvSpPr/>
          <p:nvPr/>
        </p:nvSpPr>
        <p:spPr>
          <a:xfrm>
            <a:off x="5507376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2" name="Shape 4762"/>
          <p:cNvSpPr/>
          <p:nvPr/>
        </p:nvSpPr>
        <p:spPr>
          <a:xfrm>
            <a:off x="5820420" y="223338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3" name="Shape 4763"/>
          <p:cNvSpPr/>
          <p:nvPr/>
        </p:nvSpPr>
        <p:spPr>
          <a:xfrm>
            <a:off x="5820420" y="243422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4" name="Shape 4764"/>
          <p:cNvSpPr/>
          <p:nvPr/>
        </p:nvSpPr>
        <p:spPr>
          <a:xfrm>
            <a:off x="5820420" y="26397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5" name="Shape 4765"/>
          <p:cNvSpPr/>
          <p:nvPr/>
        </p:nvSpPr>
        <p:spPr>
          <a:xfrm>
            <a:off x="6020981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6" name="Shape 4766"/>
          <p:cNvSpPr/>
          <p:nvPr/>
        </p:nvSpPr>
        <p:spPr>
          <a:xfrm>
            <a:off x="6226969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7" name="Shape 4767"/>
          <p:cNvSpPr/>
          <p:nvPr/>
        </p:nvSpPr>
        <p:spPr>
          <a:xfrm>
            <a:off x="6020981" y="243236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8" name="Shape 4768"/>
          <p:cNvSpPr/>
          <p:nvPr/>
        </p:nvSpPr>
        <p:spPr>
          <a:xfrm>
            <a:off x="6020981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9" name="Shape 4769"/>
          <p:cNvSpPr/>
          <p:nvPr/>
        </p:nvSpPr>
        <p:spPr>
          <a:xfrm>
            <a:off x="6226969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0" name="Shape 4770"/>
          <p:cNvSpPr/>
          <p:nvPr/>
        </p:nvSpPr>
        <p:spPr>
          <a:xfrm>
            <a:off x="6226969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1" name="Shape 4771"/>
          <p:cNvSpPr/>
          <p:nvPr/>
        </p:nvSpPr>
        <p:spPr>
          <a:xfrm>
            <a:off x="6620520" y="22420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2" name="Shape 4772"/>
          <p:cNvSpPr/>
          <p:nvPr/>
        </p:nvSpPr>
        <p:spPr>
          <a:xfrm>
            <a:off x="6620520" y="244285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3" name="Shape 4773"/>
          <p:cNvSpPr/>
          <p:nvPr/>
        </p:nvSpPr>
        <p:spPr>
          <a:xfrm>
            <a:off x="6620520" y="264837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4" name="Shape 4774"/>
          <p:cNvSpPr/>
          <p:nvPr/>
        </p:nvSpPr>
        <p:spPr>
          <a:xfrm>
            <a:off x="6820936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5" name="Shape 4775"/>
          <p:cNvSpPr/>
          <p:nvPr/>
        </p:nvSpPr>
        <p:spPr>
          <a:xfrm>
            <a:off x="7026924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6" name="Shape 4776"/>
          <p:cNvSpPr/>
          <p:nvPr/>
        </p:nvSpPr>
        <p:spPr>
          <a:xfrm>
            <a:off x="6820936" y="244099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7" name="Shape 4777"/>
          <p:cNvSpPr/>
          <p:nvPr/>
        </p:nvSpPr>
        <p:spPr>
          <a:xfrm>
            <a:off x="6820936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8" name="Shape 4778"/>
          <p:cNvSpPr/>
          <p:nvPr/>
        </p:nvSpPr>
        <p:spPr>
          <a:xfrm>
            <a:off x="7026924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9" name="Shape 4779"/>
          <p:cNvSpPr/>
          <p:nvPr/>
        </p:nvSpPr>
        <p:spPr>
          <a:xfrm>
            <a:off x="7026924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0" name="Shape 4780"/>
          <p:cNvSpPr/>
          <p:nvPr/>
        </p:nvSpPr>
        <p:spPr>
          <a:xfrm>
            <a:off x="7382520" y="223338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1" name="Shape 4781"/>
          <p:cNvSpPr/>
          <p:nvPr/>
        </p:nvSpPr>
        <p:spPr>
          <a:xfrm>
            <a:off x="7382520" y="243422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2" name="Shape 4782"/>
          <p:cNvSpPr/>
          <p:nvPr/>
        </p:nvSpPr>
        <p:spPr>
          <a:xfrm>
            <a:off x="7382520" y="26397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3" name="Shape 4783"/>
          <p:cNvSpPr/>
          <p:nvPr/>
        </p:nvSpPr>
        <p:spPr>
          <a:xfrm>
            <a:off x="7582936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4" name="Shape 4784"/>
          <p:cNvSpPr/>
          <p:nvPr/>
        </p:nvSpPr>
        <p:spPr>
          <a:xfrm>
            <a:off x="7788924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5" name="Shape 4785"/>
          <p:cNvSpPr/>
          <p:nvPr/>
        </p:nvSpPr>
        <p:spPr>
          <a:xfrm>
            <a:off x="7582936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6" name="Shape 4786"/>
          <p:cNvSpPr/>
          <p:nvPr/>
        </p:nvSpPr>
        <p:spPr>
          <a:xfrm>
            <a:off x="7582936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7" name="Shape 4787"/>
          <p:cNvSpPr/>
          <p:nvPr/>
        </p:nvSpPr>
        <p:spPr>
          <a:xfrm>
            <a:off x="7788924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8" name="Shape 4788"/>
          <p:cNvSpPr/>
          <p:nvPr/>
        </p:nvSpPr>
        <p:spPr>
          <a:xfrm>
            <a:off x="7788924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9" name="Shape 4789"/>
          <p:cNvSpPr/>
          <p:nvPr/>
        </p:nvSpPr>
        <p:spPr>
          <a:xfrm>
            <a:off x="5100972" y="297875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0" name="Shape 4790"/>
          <p:cNvSpPr/>
          <p:nvPr/>
        </p:nvSpPr>
        <p:spPr>
          <a:xfrm>
            <a:off x="5100972" y="318116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1" name="Shape 4791"/>
          <p:cNvSpPr/>
          <p:nvPr/>
        </p:nvSpPr>
        <p:spPr>
          <a:xfrm>
            <a:off x="5100972" y="33882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2" name="Shape 4792"/>
          <p:cNvSpPr/>
          <p:nvPr/>
        </p:nvSpPr>
        <p:spPr>
          <a:xfrm>
            <a:off x="5301388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3" name="Shape 4793"/>
          <p:cNvSpPr/>
          <p:nvPr/>
        </p:nvSpPr>
        <p:spPr>
          <a:xfrm>
            <a:off x="5507376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4" name="Shape 4794"/>
          <p:cNvSpPr/>
          <p:nvPr/>
        </p:nvSpPr>
        <p:spPr>
          <a:xfrm>
            <a:off x="5301388" y="317929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5" name="Shape 4795"/>
          <p:cNvSpPr/>
          <p:nvPr/>
        </p:nvSpPr>
        <p:spPr>
          <a:xfrm>
            <a:off x="5301388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6" name="Shape 4796"/>
          <p:cNvSpPr/>
          <p:nvPr/>
        </p:nvSpPr>
        <p:spPr>
          <a:xfrm>
            <a:off x="5507376" y="317929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7" name="Shape 4797"/>
          <p:cNvSpPr/>
          <p:nvPr/>
        </p:nvSpPr>
        <p:spPr>
          <a:xfrm>
            <a:off x="5507376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8" name="Shape 4798"/>
          <p:cNvSpPr/>
          <p:nvPr/>
        </p:nvSpPr>
        <p:spPr>
          <a:xfrm>
            <a:off x="8173822" y="222777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9" name="Shape 4799"/>
          <p:cNvSpPr/>
          <p:nvPr/>
        </p:nvSpPr>
        <p:spPr>
          <a:xfrm>
            <a:off x="8173822" y="243019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0" name="Shape 4800"/>
          <p:cNvSpPr/>
          <p:nvPr/>
        </p:nvSpPr>
        <p:spPr>
          <a:xfrm>
            <a:off x="8173822" y="263732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1" name="Shape 4801"/>
          <p:cNvSpPr/>
          <p:nvPr/>
        </p:nvSpPr>
        <p:spPr>
          <a:xfrm>
            <a:off x="8374240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2" name="Shape 4802"/>
          <p:cNvSpPr/>
          <p:nvPr/>
        </p:nvSpPr>
        <p:spPr>
          <a:xfrm>
            <a:off x="8580228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3" name="Shape 4803"/>
          <p:cNvSpPr/>
          <p:nvPr/>
        </p:nvSpPr>
        <p:spPr>
          <a:xfrm>
            <a:off x="8374240" y="242832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4" name="Shape 4804"/>
          <p:cNvSpPr/>
          <p:nvPr/>
        </p:nvSpPr>
        <p:spPr>
          <a:xfrm>
            <a:off x="8374240" y="263544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5" name="Shape 4805"/>
          <p:cNvSpPr/>
          <p:nvPr/>
        </p:nvSpPr>
        <p:spPr>
          <a:xfrm>
            <a:off x="8580228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6" name="Shape 4806"/>
          <p:cNvSpPr/>
          <p:nvPr/>
        </p:nvSpPr>
        <p:spPr>
          <a:xfrm>
            <a:off x="8580228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7" name="Shape 4807"/>
          <p:cNvSpPr/>
          <p:nvPr/>
        </p:nvSpPr>
        <p:spPr>
          <a:xfrm>
            <a:off x="58204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8" name="Shape 4808"/>
          <p:cNvSpPr/>
          <p:nvPr/>
        </p:nvSpPr>
        <p:spPr>
          <a:xfrm>
            <a:off x="58204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9" name="Shape 4809"/>
          <p:cNvSpPr/>
          <p:nvPr/>
        </p:nvSpPr>
        <p:spPr>
          <a:xfrm>
            <a:off x="58204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0" name="Shape 4810"/>
          <p:cNvSpPr/>
          <p:nvPr/>
        </p:nvSpPr>
        <p:spPr>
          <a:xfrm>
            <a:off x="6020981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1" name="Shape 4811"/>
          <p:cNvSpPr/>
          <p:nvPr/>
        </p:nvSpPr>
        <p:spPr>
          <a:xfrm>
            <a:off x="6226969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2" name="Shape 4812"/>
          <p:cNvSpPr/>
          <p:nvPr/>
        </p:nvSpPr>
        <p:spPr>
          <a:xfrm>
            <a:off x="6020981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3" name="Shape 4813"/>
          <p:cNvSpPr/>
          <p:nvPr/>
        </p:nvSpPr>
        <p:spPr>
          <a:xfrm>
            <a:off x="6020981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4" name="Shape 4814"/>
          <p:cNvSpPr/>
          <p:nvPr/>
        </p:nvSpPr>
        <p:spPr>
          <a:xfrm>
            <a:off x="6226969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5" name="Shape 4815"/>
          <p:cNvSpPr/>
          <p:nvPr/>
        </p:nvSpPr>
        <p:spPr>
          <a:xfrm>
            <a:off x="6226969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6" name="Shape 4816"/>
          <p:cNvSpPr/>
          <p:nvPr/>
        </p:nvSpPr>
        <p:spPr>
          <a:xfrm>
            <a:off x="66205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7" name="Shape 4817"/>
          <p:cNvSpPr/>
          <p:nvPr/>
        </p:nvSpPr>
        <p:spPr>
          <a:xfrm>
            <a:off x="66205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8" name="Shape 4818"/>
          <p:cNvSpPr/>
          <p:nvPr/>
        </p:nvSpPr>
        <p:spPr>
          <a:xfrm>
            <a:off x="66205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9" name="Shape 4819"/>
          <p:cNvSpPr/>
          <p:nvPr/>
        </p:nvSpPr>
        <p:spPr>
          <a:xfrm>
            <a:off x="6820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0" name="Shape 4820"/>
          <p:cNvSpPr/>
          <p:nvPr/>
        </p:nvSpPr>
        <p:spPr>
          <a:xfrm>
            <a:off x="70269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1" name="Shape 4821"/>
          <p:cNvSpPr/>
          <p:nvPr/>
        </p:nvSpPr>
        <p:spPr>
          <a:xfrm>
            <a:off x="68209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2" name="Shape 4822"/>
          <p:cNvSpPr/>
          <p:nvPr/>
        </p:nvSpPr>
        <p:spPr>
          <a:xfrm>
            <a:off x="68209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3" name="Shape 4823"/>
          <p:cNvSpPr/>
          <p:nvPr/>
        </p:nvSpPr>
        <p:spPr>
          <a:xfrm>
            <a:off x="70269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4" name="Shape 4824"/>
          <p:cNvSpPr/>
          <p:nvPr/>
        </p:nvSpPr>
        <p:spPr>
          <a:xfrm>
            <a:off x="7026924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5" name="Shape 4825"/>
          <p:cNvSpPr/>
          <p:nvPr/>
        </p:nvSpPr>
        <p:spPr>
          <a:xfrm>
            <a:off x="7382520" y="300730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6" name="Shape 4826"/>
          <p:cNvSpPr/>
          <p:nvPr/>
        </p:nvSpPr>
        <p:spPr>
          <a:xfrm>
            <a:off x="73825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7" name="Shape 4827"/>
          <p:cNvSpPr/>
          <p:nvPr/>
        </p:nvSpPr>
        <p:spPr>
          <a:xfrm>
            <a:off x="73825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8" name="Shape 4828"/>
          <p:cNvSpPr/>
          <p:nvPr/>
        </p:nvSpPr>
        <p:spPr>
          <a:xfrm>
            <a:off x="7582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9" name="Shape 4829"/>
          <p:cNvSpPr/>
          <p:nvPr/>
        </p:nvSpPr>
        <p:spPr>
          <a:xfrm>
            <a:off x="77889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0" name="Shape 4830"/>
          <p:cNvSpPr/>
          <p:nvPr/>
        </p:nvSpPr>
        <p:spPr>
          <a:xfrm>
            <a:off x="75829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1" name="Shape 4831"/>
          <p:cNvSpPr/>
          <p:nvPr/>
        </p:nvSpPr>
        <p:spPr>
          <a:xfrm>
            <a:off x="75829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2" name="Shape 4832"/>
          <p:cNvSpPr/>
          <p:nvPr/>
        </p:nvSpPr>
        <p:spPr>
          <a:xfrm>
            <a:off x="77889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3" name="Shape 4833"/>
          <p:cNvSpPr/>
          <p:nvPr/>
        </p:nvSpPr>
        <p:spPr>
          <a:xfrm>
            <a:off x="7788924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4" name="Shape 4834"/>
          <p:cNvSpPr/>
          <p:nvPr/>
        </p:nvSpPr>
        <p:spPr>
          <a:xfrm>
            <a:off x="8173822" y="301121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5" name="Shape 4835"/>
          <p:cNvSpPr/>
          <p:nvPr/>
        </p:nvSpPr>
        <p:spPr>
          <a:xfrm>
            <a:off x="8173822" y="32042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6" name="Shape 4836"/>
          <p:cNvSpPr/>
          <p:nvPr/>
        </p:nvSpPr>
        <p:spPr>
          <a:xfrm>
            <a:off x="8173822" y="341069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7" name="Shape 4837"/>
          <p:cNvSpPr/>
          <p:nvPr/>
        </p:nvSpPr>
        <p:spPr>
          <a:xfrm>
            <a:off x="8374240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8" name="Shape 4838"/>
          <p:cNvSpPr/>
          <p:nvPr/>
        </p:nvSpPr>
        <p:spPr>
          <a:xfrm>
            <a:off x="8580228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9" name="Shape 4839"/>
          <p:cNvSpPr/>
          <p:nvPr/>
        </p:nvSpPr>
        <p:spPr>
          <a:xfrm>
            <a:off x="8374240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0" name="Shape 4840"/>
          <p:cNvSpPr/>
          <p:nvPr/>
        </p:nvSpPr>
        <p:spPr>
          <a:xfrm>
            <a:off x="8374240" y="34088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1" name="Shape 4841"/>
          <p:cNvSpPr/>
          <p:nvPr/>
        </p:nvSpPr>
        <p:spPr>
          <a:xfrm>
            <a:off x="8580228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2" name="Shape 4842"/>
          <p:cNvSpPr/>
          <p:nvPr/>
        </p:nvSpPr>
        <p:spPr>
          <a:xfrm>
            <a:off x="8580228" y="340882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46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Shape 4847"/>
          <p:cNvSpPr txBox="1"/>
          <p:nvPr/>
        </p:nvSpPr>
        <p:spPr>
          <a:xfrm>
            <a:off x="4038600" y="304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4848" name="Shape 4848"/>
          <p:cNvSpPr/>
          <p:nvPr/>
        </p:nvSpPr>
        <p:spPr>
          <a:xfrm>
            <a:off x="376572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9" name="Shape 4849"/>
          <p:cNvSpPr/>
          <p:nvPr/>
        </p:nvSpPr>
        <p:spPr>
          <a:xfrm>
            <a:off x="376572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0" name="Shape 4850"/>
          <p:cNvSpPr/>
          <p:nvPr/>
        </p:nvSpPr>
        <p:spPr>
          <a:xfrm>
            <a:off x="376572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1" name="Shape 4851"/>
          <p:cNvSpPr/>
          <p:nvPr/>
        </p:nvSpPr>
        <p:spPr>
          <a:xfrm>
            <a:off x="576988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2" name="Shape 4852"/>
          <p:cNvSpPr/>
          <p:nvPr/>
        </p:nvSpPr>
        <p:spPr>
          <a:xfrm>
            <a:off x="782976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3" name="Shape 4853"/>
          <p:cNvSpPr/>
          <p:nvPr/>
        </p:nvSpPr>
        <p:spPr>
          <a:xfrm>
            <a:off x="576988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4" name="Shape 4854"/>
          <p:cNvSpPr/>
          <p:nvPr/>
        </p:nvSpPr>
        <p:spPr>
          <a:xfrm>
            <a:off x="576988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5" name="Shape 4855"/>
          <p:cNvSpPr/>
          <p:nvPr/>
        </p:nvSpPr>
        <p:spPr>
          <a:xfrm>
            <a:off x="78297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6" name="Shape 4856"/>
          <p:cNvSpPr/>
          <p:nvPr/>
        </p:nvSpPr>
        <p:spPr>
          <a:xfrm>
            <a:off x="78297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7" name="Shape 4857"/>
          <p:cNvSpPr/>
          <p:nvPr/>
        </p:nvSpPr>
        <p:spPr>
          <a:xfrm>
            <a:off x="10960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8" name="Shape 4858"/>
          <p:cNvSpPr/>
          <p:nvPr/>
        </p:nvSpPr>
        <p:spPr>
          <a:xfrm>
            <a:off x="1096020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9" name="Shape 4859"/>
          <p:cNvSpPr/>
          <p:nvPr/>
        </p:nvSpPr>
        <p:spPr>
          <a:xfrm>
            <a:off x="10960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0" name="Shape 4860"/>
          <p:cNvSpPr/>
          <p:nvPr/>
        </p:nvSpPr>
        <p:spPr>
          <a:xfrm>
            <a:off x="1296581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1" name="Shape 4861"/>
          <p:cNvSpPr/>
          <p:nvPr/>
        </p:nvSpPr>
        <p:spPr>
          <a:xfrm>
            <a:off x="1502569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2" name="Shape 4862"/>
          <p:cNvSpPr/>
          <p:nvPr/>
        </p:nvSpPr>
        <p:spPr>
          <a:xfrm>
            <a:off x="1296581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3" name="Shape 4863"/>
          <p:cNvSpPr/>
          <p:nvPr/>
        </p:nvSpPr>
        <p:spPr>
          <a:xfrm>
            <a:off x="1296581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4" name="Shape 4864"/>
          <p:cNvSpPr/>
          <p:nvPr/>
        </p:nvSpPr>
        <p:spPr>
          <a:xfrm>
            <a:off x="1502569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5" name="Shape 4865"/>
          <p:cNvSpPr/>
          <p:nvPr/>
        </p:nvSpPr>
        <p:spPr>
          <a:xfrm>
            <a:off x="1502569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6" name="Shape 4866"/>
          <p:cNvSpPr/>
          <p:nvPr/>
        </p:nvSpPr>
        <p:spPr>
          <a:xfrm>
            <a:off x="18961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7" name="Shape 4867"/>
          <p:cNvSpPr/>
          <p:nvPr/>
        </p:nvSpPr>
        <p:spPr>
          <a:xfrm>
            <a:off x="1896120" y="1747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8" name="Shape 4868"/>
          <p:cNvSpPr/>
          <p:nvPr/>
        </p:nvSpPr>
        <p:spPr>
          <a:xfrm>
            <a:off x="18961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9" name="Shape 4869"/>
          <p:cNvSpPr/>
          <p:nvPr/>
        </p:nvSpPr>
        <p:spPr>
          <a:xfrm>
            <a:off x="2096536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0" name="Shape 4870"/>
          <p:cNvSpPr/>
          <p:nvPr/>
        </p:nvSpPr>
        <p:spPr>
          <a:xfrm>
            <a:off x="2302524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1" name="Shape 4871"/>
          <p:cNvSpPr/>
          <p:nvPr/>
        </p:nvSpPr>
        <p:spPr>
          <a:xfrm>
            <a:off x="2096536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2" name="Shape 4872"/>
          <p:cNvSpPr/>
          <p:nvPr/>
        </p:nvSpPr>
        <p:spPr>
          <a:xfrm>
            <a:off x="2096536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3" name="Shape 4873"/>
          <p:cNvSpPr/>
          <p:nvPr/>
        </p:nvSpPr>
        <p:spPr>
          <a:xfrm>
            <a:off x="2302524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4" name="Shape 4874"/>
          <p:cNvSpPr/>
          <p:nvPr/>
        </p:nvSpPr>
        <p:spPr>
          <a:xfrm>
            <a:off x="2302524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5" name="Shape 4875"/>
          <p:cNvSpPr/>
          <p:nvPr/>
        </p:nvSpPr>
        <p:spPr>
          <a:xfrm>
            <a:off x="2658120" y="15488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6" name="Shape 4876"/>
          <p:cNvSpPr/>
          <p:nvPr/>
        </p:nvSpPr>
        <p:spPr>
          <a:xfrm>
            <a:off x="2658120" y="17418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7" name="Shape 4877"/>
          <p:cNvSpPr/>
          <p:nvPr/>
        </p:nvSpPr>
        <p:spPr>
          <a:xfrm>
            <a:off x="2658120" y="194830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8" name="Shape 4878"/>
          <p:cNvSpPr/>
          <p:nvPr/>
        </p:nvSpPr>
        <p:spPr>
          <a:xfrm>
            <a:off x="2858536" y="154696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9" name="Shape 4879"/>
          <p:cNvSpPr/>
          <p:nvPr/>
        </p:nvSpPr>
        <p:spPr>
          <a:xfrm>
            <a:off x="3064524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0" name="Shape 4880"/>
          <p:cNvSpPr/>
          <p:nvPr/>
        </p:nvSpPr>
        <p:spPr>
          <a:xfrm>
            <a:off x="2858536" y="174002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1" name="Shape 4881"/>
          <p:cNvSpPr/>
          <p:nvPr/>
        </p:nvSpPr>
        <p:spPr>
          <a:xfrm>
            <a:off x="2858536" y="194644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2" name="Shape 4882"/>
          <p:cNvSpPr/>
          <p:nvPr/>
        </p:nvSpPr>
        <p:spPr>
          <a:xfrm>
            <a:off x="3064524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3" name="Shape 4883"/>
          <p:cNvSpPr/>
          <p:nvPr/>
        </p:nvSpPr>
        <p:spPr>
          <a:xfrm>
            <a:off x="3064524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4" name="Shape 4884"/>
          <p:cNvSpPr/>
          <p:nvPr/>
        </p:nvSpPr>
        <p:spPr>
          <a:xfrm>
            <a:off x="3449422" y="154697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5" name="Shape 4885"/>
          <p:cNvSpPr/>
          <p:nvPr/>
        </p:nvSpPr>
        <p:spPr>
          <a:xfrm>
            <a:off x="3449422" y="174869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6" name="Shape 4886"/>
          <p:cNvSpPr/>
          <p:nvPr/>
        </p:nvSpPr>
        <p:spPr>
          <a:xfrm>
            <a:off x="3449422" y="19551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7" name="Shape 4887"/>
          <p:cNvSpPr/>
          <p:nvPr/>
        </p:nvSpPr>
        <p:spPr>
          <a:xfrm>
            <a:off x="3649840" y="1545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8" name="Shape 4888"/>
          <p:cNvSpPr/>
          <p:nvPr/>
        </p:nvSpPr>
        <p:spPr>
          <a:xfrm>
            <a:off x="3855828" y="15451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9" name="Shape 4889"/>
          <p:cNvSpPr/>
          <p:nvPr/>
        </p:nvSpPr>
        <p:spPr>
          <a:xfrm>
            <a:off x="3649840" y="174682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0" name="Shape 4890"/>
          <p:cNvSpPr/>
          <p:nvPr/>
        </p:nvSpPr>
        <p:spPr>
          <a:xfrm>
            <a:off x="3649840" y="19532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1" name="Shape 4891"/>
          <p:cNvSpPr/>
          <p:nvPr/>
        </p:nvSpPr>
        <p:spPr>
          <a:xfrm>
            <a:off x="3855828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2" name="Shape 4892"/>
          <p:cNvSpPr/>
          <p:nvPr/>
        </p:nvSpPr>
        <p:spPr>
          <a:xfrm>
            <a:off x="3855828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3" name="Shape 4893"/>
          <p:cNvSpPr/>
          <p:nvPr/>
        </p:nvSpPr>
        <p:spPr>
          <a:xfrm>
            <a:off x="376572" y="22307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4" name="Shape 4894"/>
          <p:cNvSpPr/>
          <p:nvPr/>
        </p:nvSpPr>
        <p:spPr>
          <a:xfrm>
            <a:off x="376572" y="24324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5" name="Shape 4895"/>
          <p:cNvSpPr/>
          <p:nvPr/>
        </p:nvSpPr>
        <p:spPr>
          <a:xfrm>
            <a:off x="376572" y="26388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6" name="Shape 4896"/>
          <p:cNvSpPr/>
          <p:nvPr/>
        </p:nvSpPr>
        <p:spPr>
          <a:xfrm>
            <a:off x="576988" y="22288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7" name="Shape 4897"/>
          <p:cNvSpPr/>
          <p:nvPr/>
        </p:nvSpPr>
        <p:spPr>
          <a:xfrm>
            <a:off x="782976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8" name="Shape 4898"/>
          <p:cNvSpPr/>
          <p:nvPr/>
        </p:nvSpPr>
        <p:spPr>
          <a:xfrm>
            <a:off x="576988" y="24305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9" name="Shape 4899"/>
          <p:cNvSpPr/>
          <p:nvPr/>
        </p:nvSpPr>
        <p:spPr>
          <a:xfrm>
            <a:off x="576988" y="26369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0" name="Shape 4900"/>
          <p:cNvSpPr/>
          <p:nvPr/>
        </p:nvSpPr>
        <p:spPr>
          <a:xfrm>
            <a:off x="782976" y="24305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1" name="Shape 4901"/>
          <p:cNvSpPr/>
          <p:nvPr/>
        </p:nvSpPr>
        <p:spPr>
          <a:xfrm>
            <a:off x="782976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2" name="Shape 4902"/>
          <p:cNvSpPr/>
          <p:nvPr/>
        </p:nvSpPr>
        <p:spPr>
          <a:xfrm>
            <a:off x="10960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3" name="Shape 4903"/>
          <p:cNvSpPr/>
          <p:nvPr/>
        </p:nvSpPr>
        <p:spPr>
          <a:xfrm>
            <a:off x="10960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4" name="Shape 4904"/>
          <p:cNvSpPr/>
          <p:nvPr/>
        </p:nvSpPr>
        <p:spPr>
          <a:xfrm>
            <a:off x="10960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5" name="Shape 4905"/>
          <p:cNvSpPr/>
          <p:nvPr/>
        </p:nvSpPr>
        <p:spPr>
          <a:xfrm>
            <a:off x="1296581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6" name="Shape 4906"/>
          <p:cNvSpPr/>
          <p:nvPr/>
        </p:nvSpPr>
        <p:spPr>
          <a:xfrm>
            <a:off x="1502569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7" name="Shape 4907"/>
          <p:cNvSpPr/>
          <p:nvPr/>
        </p:nvSpPr>
        <p:spPr>
          <a:xfrm>
            <a:off x="1296581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8" name="Shape 4908"/>
          <p:cNvSpPr/>
          <p:nvPr/>
        </p:nvSpPr>
        <p:spPr>
          <a:xfrm>
            <a:off x="1296581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9" name="Shape 4909"/>
          <p:cNvSpPr/>
          <p:nvPr/>
        </p:nvSpPr>
        <p:spPr>
          <a:xfrm>
            <a:off x="1502569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0" name="Shape 4910"/>
          <p:cNvSpPr/>
          <p:nvPr/>
        </p:nvSpPr>
        <p:spPr>
          <a:xfrm>
            <a:off x="1502569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1" name="Shape 4911"/>
          <p:cNvSpPr/>
          <p:nvPr/>
        </p:nvSpPr>
        <p:spPr>
          <a:xfrm>
            <a:off x="1896120" y="224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2" name="Shape 4912"/>
          <p:cNvSpPr/>
          <p:nvPr/>
        </p:nvSpPr>
        <p:spPr>
          <a:xfrm>
            <a:off x="1896120" y="244285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3" name="Shape 4913"/>
          <p:cNvSpPr/>
          <p:nvPr/>
        </p:nvSpPr>
        <p:spPr>
          <a:xfrm>
            <a:off x="1896120" y="26483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4" name="Shape 4914"/>
          <p:cNvSpPr/>
          <p:nvPr/>
        </p:nvSpPr>
        <p:spPr>
          <a:xfrm>
            <a:off x="2096536" y="224015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5" name="Shape 4915"/>
          <p:cNvSpPr/>
          <p:nvPr/>
        </p:nvSpPr>
        <p:spPr>
          <a:xfrm>
            <a:off x="2302524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6" name="Shape 4916"/>
          <p:cNvSpPr/>
          <p:nvPr/>
        </p:nvSpPr>
        <p:spPr>
          <a:xfrm>
            <a:off x="2096536" y="244099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7" name="Shape 4917"/>
          <p:cNvSpPr/>
          <p:nvPr/>
        </p:nvSpPr>
        <p:spPr>
          <a:xfrm>
            <a:off x="2096536" y="264651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8" name="Shape 4918"/>
          <p:cNvSpPr/>
          <p:nvPr/>
        </p:nvSpPr>
        <p:spPr>
          <a:xfrm>
            <a:off x="2302524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9" name="Shape 4919"/>
          <p:cNvSpPr/>
          <p:nvPr/>
        </p:nvSpPr>
        <p:spPr>
          <a:xfrm>
            <a:off x="2302524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0" name="Shape 4920"/>
          <p:cNvSpPr/>
          <p:nvPr/>
        </p:nvSpPr>
        <p:spPr>
          <a:xfrm>
            <a:off x="26581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1" name="Shape 4921"/>
          <p:cNvSpPr/>
          <p:nvPr/>
        </p:nvSpPr>
        <p:spPr>
          <a:xfrm>
            <a:off x="2658120" y="243422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2" name="Shape 4922"/>
          <p:cNvSpPr/>
          <p:nvPr/>
        </p:nvSpPr>
        <p:spPr>
          <a:xfrm>
            <a:off x="26581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3" name="Shape 4923"/>
          <p:cNvSpPr/>
          <p:nvPr/>
        </p:nvSpPr>
        <p:spPr>
          <a:xfrm>
            <a:off x="2858536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4" name="Shape 4924"/>
          <p:cNvSpPr/>
          <p:nvPr/>
        </p:nvSpPr>
        <p:spPr>
          <a:xfrm>
            <a:off x="3064524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5" name="Shape 4925"/>
          <p:cNvSpPr/>
          <p:nvPr/>
        </p:nvSpPr>
        <p:spPr>
          <a:xfrm>
            <a:off x="2858536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6" name="Shape 4926"/>
          <p:cNvSpPr/>
          <p:nvPr/>
        </p:nvSpPr>
        <p:spPr>
          <a:xfrm>
            <a:off x="2858536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7" name="Shape 4927"/>
          <p:cNvSpPr/>
          <p:nvPr/>
        </p:nvSpPr>
        <p:spPr>
          <a:xfrm>
            <a:off x="3064524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8" name="Shape 4928"/>
          <p:cNvSpPr/>
          <p:nvPr/>
        </p:nvSpPr>
        <p:spPr>
          <a:xfrm>
            <a:off x="3064524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9" name="Shape 4929"/>
          <p:cNvSpPr/>
          <p:nvPr/>
        </p:nvSpPr>
        <p:spPr>
          <a:xfrm>
            <a:off x="376572" y="297875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0" name="Shape 4930"/>
          <p:cNvSpPr/>
          <p:nvPr/>
        </p:nvSpPr>
        <p:spPr>
          <a:xfrm>
            <a:off x="376572" y="3181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1" name="Shape 4931"/>
          <p:cNvSpPr/>
          <p:nvPr/>
        </p:nvSpPr>
        <p:spPr>
          <a:xfrm>
            <a:off x="376572" y="33882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2" name="Shape 4932"/>
          <p:cNvSpPr/>
          <p:nvPr/>
        </p:nvSpPr>
        <p:spPr>
          <a:xfrm>
            <a:off x="576988" y="297688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3" name="Shape 4933"/>
          <p:cNvSpPr/>
          <p:nvPr/>
        </p:nvSpPr>
        <p:spPr>
          <a:xfrm>
            <a:off x="782976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4" name="Shape 4934"/>
          <p:cNvSpPr/>
          <p:nvPr/>
        </p:nvSpPr>
        <p:spPr>
          <a:xfrm>
            <a:off x="576988" y="317929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5" name="Shape 4935"/>
          <p:cNvSpPr/>
          <p:nvPr/>
        </p:nvSpPr>
        <p:spPr>
          <a:xfrm>
            <a:off x="576988" y="33864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6" name="Shape 4936"/>
          <p:cNvSpPr/>
          <p:nvPr/>
        </p:nvSpPr>
        <p:spPr>
          <a:xfrm>
            <a:off x="782976" y="317929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7" name="Shape 4937"/>
          <p:cNvSpPr/>
          <p:nvPr/>
        </p:nvSpPr>
        <p:spPr>
          <a:xfrm>
            <a:off x="782976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8" name="Shape 4938"/>
          <p:cNvSpPr/>
          <p:nvPr/>
        </p:nvSpPr>
        <p:spPr>
          <a:xfrm>
            <a:off x="3449422" y="22277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9" name="Shape 4939"/>
          <p:cNvSpPr/>
          <p:nvPr/>
        </p:nvSpPr>
        <p:spPr>
          <a:xfrm>
            <a:off x="3449422" y="243019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0" name="Shape 4940"/>
          <p:cNvSpPr/>
          <p:nvPr/>
        </p:nvSpPr>
        <p:spPr>
          <a:xfrm>
            <a:off x="3449422" y="263732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1" name="Shape 4941"/>
          <p:cNvSpPr/>
          <p:nvPr/>
        </p:nvSpPr>
        <p:spPr>
          <a:xfrm>
            <a:off x="3649840" y="222590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2" name="Shape 4942"/>
          <p:cNvSpPr/>
          <p:nvPr/>
        </p:nvSpPr>
        <p:spPr>
          <a:xfrm>
            <a:off x="3855828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3" name="Shape 4943"/>
          <p:cNvSpPr/>
          <p:nvPr/>
        </p:nvSpPr>
        <p:spPr>
          <a:xfrm>
            <a:off x="3649840" y="242832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4" name="Shape 4944"/>
          <p:cNvSpPr/>
          <p:nvPr/>
        </p:nvSpPr>
        <p:spPr>
          <a:xfrm>
            <a:off x="3649840" y="26354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5" name="Shape 4945"/>
          <p:cNvSpPr/>
          <p:nvPr/>
        </p:nvSpPr>
        <p:spPr>
          <a:xfrm>
            <a:off x="3855828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6" name="Shape 4946"/>
          <p:cNvSpPr/>
          <p:nvPr/>
        </p:nvSpPr>
        <p:spPr>
          <a:xfrm>
            <a:off x="3855828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7" name="Shape 4947"/>
          <p:cNvSpPr/>
          <p:nvPr/>
        </p:nvSpPr>
        <p:spPr>
          <a:xfrm>
            <a:off x="10960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8" name="Shape 4948"/>
          <p:cNvSpPr/>
          <p:nvPr/>
        </p:nvSpPr>
        <p:spPr>
          <a:xfrm>
            <a:off x="10960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9" name="Shape 4949"/>
          <p:cNvSpPr/>
          <p:nvPr/>
        </p:nvSpPr>
        <p:spPr>
          <a:xfrm>
            <a:off x="10960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0" name="Shape 4950"/>
          <p:cNvSpPr/>
          <p:nvPr/>
        </p:nvSpPr>
        <p:spPr>
          <a:xfrm>
            <a:off x="1296581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1" name="Shape 4951"/>
          <p:cNvSpPr/>
          <p:nvPr/>
        </p:nvSpPr>
        <p:spPr>
          <a:xfrm>
            <a:off x="1502569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2" name="Shape 4952"/>
          <p:cNvSpPr/>
          <p:nvPr/>
        </p:nvSpPr>
        <p:spPr>
          <a:xfrm>
            <a:off x="1296581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3" name="Shape 4953"/>
          <p:cNvSpPr/>
          <p:nvPr/>
        </p:nvSpPr>
        <p:spPr>
          <a:xfrm>
            <a:off x="1296581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4" name="Shape 4954"/>
          <p:cNvSpPr/>
          <p:nvPr/>
        </p:nvSpPr>
        <p:spPr>
          <a:xfrm>
            <a:off x="1502569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5" name="Shape 4955"/>
          <p:cNvSpPr/>
          <p:nvPr/>
        </p:nvSpPr>
        <p:spPr>
          <a:xfrm>
            <a:off x="1502569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6" name="Shape 4956"/>
          <p:cNvSpPr/>
          <p:nvPr/>
        </p:nvSpPr>
        <p:spPr>
          <a:xfrm>
            <a:off x="18961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7" name="Shape 4957"/>
          <p:cNvSpPr/>
          <p:nvPr/>
        </p:nvSpPr>
        <p:spPr>
          <a:xfrm>
            <a:off x="18961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8" name="Shape 4958"/>
          <p:cNvSpPr/>
          <p:nvPr/>
        </p:nvSpPr>
        <p:spPr>
          <a:xfrm>
            <a:off x="18961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9" name="Shape 4959"/>
          <p:cNvSpPr/>
          <p:nvPr/>
        </p:nvSpPr>
        <p:spPr>
          <a:xfrm>
            <a:off x="2096536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0" name="Shape 4960"/>
          <p:cNvSpPr/>
          <p:nvPr/>
        </p:nvSpPr>
        <p:spPr>
          <a:xfrm>
            <a:off x="23025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1" name="Shape 4961"/>
          <p:cNvSpPr/>
          <p:nvPr/>
        </p:nvSpPr>
        <p:spPr>
          <a:xfrm>
            <a:off x="2096536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2" name="Shape 4962"/>
          <p:cNvSpPr/>
          <p:nvPr/>
        </p:nvSpPr>
        <p:spPr>
          <a:xfrm>
            <a:off x="2096536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3" name="Shape 4963"/>
          <p:cNvSpPr/>
          <p:nvPr/>
        </p:nvSpPr>
        <p:spPr>
          <a:xfrm>
            <a:off x="23025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4" name="Shape 4964"/>
          <p:cNvSpPr/>
          <p:nvPr/>
        </p:nvSpPr>
        <p:spPr>
          <a:xfrm>
            <a:off x="2302524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5" name="Shape 4965"/>
          <p:cNvSpPr/>
          <p:nvPr/>
        </p:nvSpPr>
        <p:spPr>
          <a:xfrm>
            <a:off x="26581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6" name="Shape 4966"/>
          <p:cNvSpPr/>
          <p:nvPr/>
        </p:nvSpPr>
        <p:spPr>
          <a:xfrm>
            <a:off x="26581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7" name="Shape 4967"/>
          <p:cNvSpPr/>
          <p:nvPr/>
        </p:nvSpPr>
        <p:spPr>
          <a:xfrm>
            <a:off x="26581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8" name="Shape 4968"/>
          <p:cNvSpPr/>
          <p:nvPr/>
        </p:nvSpPr>
        <p:spPr>
          <a:xfrm>
            <a:off x="2858536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9" name="Shape 4969"/>
          <p:cNvSpPr/>
          <p:nvPr/>
        </p:nvSpPr>
        <p:spPr>
          <a:xfrm>
            <a:off x="30645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0" name="Shape 4970"/>
          <p:cNvSpPr/>
          <p:nvPr/>
        </p:nvSpPr>
        <p:spPr>
          <a:xfrm>
            <a:off x="2858536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1" name="Shape 4971"/>
          <p:cNvSpPr/>
          <p:nvPr/>
        </p:nvSpPr>
        <p:spPr>
          <a:xfrm>
            <a:off x="2858536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2" name="Shape 4972"/>
          <p:cNvSpPr/>
          <p:nvPr/>
        </p:nvSpPr>
        <p:spPr>
          <a:xfrm>
            <a:off x="30645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3" name="Shape 4973"/>
          <p:cNvSpPr/>
          <p:nvPr/>
        </p:nvSpPr>
        <p:spPr>
          <a:xfrm>
            <a:off x="3064524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4" name="Shape 4974"/>
          <p:cNvSpPr/>
          <p:nvPr/>
        </p:nvSpPr>
        <p:spPr>
          <a:xfrm>
            <a:off x="3449422" y="301121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5" name="Shape 4975"/>
          <p:cNvSpPr/>
          <p:nvPr/>
        </p:nvSpPr>
        <p:spPr>
          <a:xfrm>
            <a:off x="3449422" y="3204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6" name="Shape 4976"/>
          <p:cNvSpPr/>
          <p:nvPr/>
        </p:nvSpPr>
        <p:spPr>
          <a:xfrm>
            <a:off x="3449422" y="34106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7" name="Shape 4977"/>
          <p:cNvSpPr/>
          <p:nvPr/>
        </p:nvSpPr>
        <p:spPr>
          <a:xfrm>
            <a:off x="3649840" y="30093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8" name="Shape 4978"/>
          <p:cNvSpPr/>
          <p:nvPr/>
        </p:nvSpPr>
        <p:spPr>
          <a:xfrm>
            <a:off x="3855828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9" name="Shape 4979"/>
          <p:cNvSpPr/>
          <p:nvPr/>
        </p:nvSpPr>
        <p:spPr>
          <a:xfrm>
            <a:off x="3649840" y="3202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0" name="Shape 4980"/>
          <p:cNvSpPr/>
          <p:nvPr/>
        </p:nvSpPr>
        <p:spPr>
          <a:xfrm>
            <a:off x="3649840" y="34088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1" name="Shape 4981"/>
          <p:cNvSpPr/>
          <p:nvPr/>
        </p:nvSpPr>
        <p:spPr>
          <a:xfrm>
            <a:off x="3855828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2" name="Shape 4982"/>
          <p:cNvSpPr/>
          <p:nvPr/>
        </p:nvSpPr>
        <p:spPr>
          <a:xfrm>
            <a:off x="3855828" y="340882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3" name="Shape 4983"/>
          <p:cNvSpPr/>
          <p:nvPr/>
        </p:nvSpPr>
        <p:spPr>
          <a:xfrm>
            <a:off x="5100972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4" name="Shape 4984"/>
          <p:cNvSpPr/>
          <p:nvPr/>
        </p:nvSpPr>
        <p:spPr>
          <a:xfrm>
            <a:off x="5100972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5" name="Shape 4985"/>
          <p:cNvSpPr/>
          <p:nvPr/>
        </p:nvSpPr>
        <p:spPr>
          <a:xfrm>
            <a:off x="5100972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6" name="Shape 4986"/>
          <p:cNvSpPr/>
          <p:nvPr/>
        </p:nvSpPr>
        <p:spPr>
          <a:xfrm>
            <a:off x="5301388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7" name="Shape 4987"/>
          <p:cNvSpPr/>
          <p:nvPr/>
        </p:nvSpPr>
        <p:spPr>
          <a:xfrm>
            <a:off x="5507376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8" name="Shape 4988"/>
          <p:cNvSpPr/>
          <p:nvPr/>
        </p:nvSpPr>
        <p:spPr>
          <a:xfrm>
            <a:off x="5301388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9" name="Shape 4989"/>
          <p:cNvSpPr/>
          <p:nvPr/>
        </p:nvSpPr>
        <p:spPr>
          <a:xfrm>
            <a:off x="5301388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0" name="Shape 4990"/>
          <p:cNvSpPr/>
          <p:nvPr/>
        </p:nvSpPr>
        <p:spPr>
          <a:xfrm>
            <a:off x="5507376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1" name="Shape 4991"/>
          <p:cNvSpPr/>
          <p:nvPr/>
        </p:nvSpPr>
        <p:spPr>
          <a:xfrm>
            <a:off x="5507376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2" name="Shape 4992"/>
          <p:cNvSpPr/>
          <p:nvPr/>
        </p:nvSpPr>
        <p:spPr>
          <a:xfrm>
            <a:off x="58204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3" name="Shape 4993"/>
          <p:cNvSpPr/>
          <p:nvPr/>
        </p:nvSpPr>
        <p:spPr>
          <a:xfrm>
            <a:off x="5820420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4" name="Shape 4994"/>
          <p:cNvSpPr/>
          <p:nvPr/>
        </p:nvSpPr>
        <p:spPr>
          <a:xfrm>
            <a:off x="58204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5" name="Shape 4995"/>
          <p:cNvSpPr/>
          <p:nvPr/>
        </p:nvSpPr>
        <p:spPr>
          <a:xfrm>
            <a:off x="6020981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6" name="Shape 4996"/>
          <p:cNvSpPr/>
          <p:nvPr/>
        </p:nvSpPr>
        <p:spPr>
          <a:xfrm>
            <a:off x="6226969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7" name="Shape 4997"/>
          <p:cNvSpPr/>
          <p:nvPr/>
        </p:nvSpPr>
        <p:spPr>
          <a:xfrm>
            <a:off x="6020981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8" name="Shape 4998"/>
          <p:cNvSpPr/>
          <p:nvPr/>
        </p:nvSpPr>
        <p:spPr>
          <a:xfrm>
            <a:off x="6020981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9" name="Shape 4999"/>
          <p:cNvSpPr/>
          <p:nvPr/>
        </p:nvSpPr>
        <p:spPr>
          <a:xfrm>
            <a:off x="6226969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0" name="Shape 5000"/>
          <p:cNvSpPr/>
          <p:nvPr/>
        </p:nvSpPr>
        <p:spPr>
          <a:xfrm>
            <a:off x="6226969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1" name="Shape 5001"/>
          <p:cNvSpPr/>
          <p:nvPr/>
        </p:nvSpPr>
        <p:spPr>
          <a:xfrm>
            <a:off x="66205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2" name="Shape 5002"/>
          <p:cNvSpPr/>
          <p:nvPr/>
        </p:nvSpPr>
        <p:spPr>
          <a:xfrm>
            <a:off x="6620520" y="174733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3" name="Shape 5003"/>
          <p:cNvSpPr/>
          <p:nvPr/>
        </p:nvSpPr>
        <p:spPr>
          <a:xfrm>
            <a:off x="66205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4" name="Shape 5004"/>
          <p:cNvSpPr/>
          <p:nvPr/>
        </p:nvSpPr>
        <p:spPr>
          <a:xfrm>
            <a:off x="6820936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5" name="Shape 5005"/>
          <p:cNvSpPr/>
          <p:nvPr/>
        </p:nvSpPr>
        <p:spPr>
          <a:xfrm>
            <a:off x="7026924" y="15430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6" name="Shape 5006"/>
          <p:cNvSpPr/>
          <p:nvPr/>
        </p:nvSpPr>
        <p:spPr>
          <a:xfrm>
            <a:off x="682093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7" name="Shape 5007"/>
          <p:cNvSpPr/>
          <p:nvPr/>
        </p:nvSpPr>
        <p:spPr>
          <a:xfrm>
            <a:off x="682093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8" name="Shape 5008"/>
          <p:cNvSpPr/>
          <p:nvPr/>
        </p:nvSpPr>
        <p:spPr>
          <a:xfrm>
            <a:off x="7026924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9" name="Shape 5009"/>
          <p:cNvSpPr/>
          <p:nvPr/>
        </p:nvSpPr>
        <p:spPr>
          <a:xfrm>
            <a:off x="7026924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0" name="Shape 5010"/>
          <p:cNvSpPr/>
          <p:nvPr/>
        </p:nvSpPr>
        <p:spPr>
          <a:xfrm>
            <a:off x="7382520" y="15488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1" name="Shape 5011"/>
          <p:cNvSpPr/>
          <p:nvPr/>
        </p:nvSpPr>
        <p:spPr>
          <a:xfrm>
            <a:off x="7382520" y="17418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2" name="Shape 5012"/>
          <p:cNvSpPr/>
          <p:nvPr/>
        </p:nvSpPr>
        <p:spPr>
          <a:xfrm>
            <a:off x="7382520" y="194830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3" name="Shape 5013"/>
          <p:cNvSpPr/>
          <p:nvPr/>
        </p:nvSpPr>
        <p:spPr>
          <a:xfrm>
            <a:off x="7582936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4" name="Shape 5014"/>
          <p:cNvSpPr/>
          <p:nvPr/>
        </p:nvSpPr>
        <p:spPr>
          <a:xfrm>
            <a:off x="7788924" y="154696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5" name="Shape 5015"/>
          <p:cNvSpPr/>
          <p:nvPr/>
        </p:nvSpPr>
        <p:spPr>
          <a:xfrm>
            <a:off x="7582936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6" name="Shape 5016"/>
          <p:cNvSpPr/>
          <p:nvPr/>
        </p:nvSpPr>
        <p:spPr>
          <a:xfrm>
            <a:off x="7582936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7" name="Shape 5017"/>
          <p:cNvSpPr/>
          <p:nvPr/>
        </p:nvSpPr>
        <p:spPr>
          <a:xfrm>
            <a:off x="7788924" y="174002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8" name="Shape 5018"/>
          <p:cNvSpPr/>
          <p:nvPr/>
        </p:nvSpPr>
        <p:spPr>
          <a:xfrm>
            <a:off x="7788924" y="194644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9" name="Shape 5019"/>
          <p:cNvSpPr/>
          <p:nvPr/>
        </p:nvSpPr>
        <p:spPr>
          <a:xfrm>
            <a:off x="8173822" y="154697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0" name="Shape 5020"/>
          <p:cNvSpPr/>
          <p:nvPr/>
        </p:nvSpPr>
        <p:spPr>
          <a:xfrm>
            <a:off x="8173822" y="174869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1" name="Shape 5021"/>
          <p:cNvSpPr/>
          <p:nvPr/>
        </p:nvSpPr>
        <p:spPr>
          <a:xfrm>
            <a:off x="8173822" y="19551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2" name="Shape 5022"/>
          <p:cNvSpPr/>
          <p:nvPr/>
        </p:nvSpPr>
        <p:spPr>
          <a:xfrm>
            <a:off x="8374240" y="15451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3" name="Shape 5023"/>
          <p:cNvSpPr/>
          <p:nvPr/>
        </p:nvSpPr>
        <p:spPr>
          <a:xfrm>
            <a:off x="8580228" y="1545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4" name="Shape 5024"/>
          <p:cNvSpPr/>
          <p:nvPr/>
        </p:nvSpPr>
        <p:spPr>
          <a:xfrm>
            <a:off x="8374240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5" name="Shape 5025"/>
          <p:cNvSpPr/>
          <p:nvPr/>
        </p:nvSpPr>
        <p:spPr>
          <a:xfrm>
            <a:off x="8374240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6" name="Shape 5026"/>
          <p:cNvSpPr/>
          <p:nvPr/>
        </p:nvSpPr>
        <p:spPr>
          <a:xfrm>
            <a:off x="8580228" y="174682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7" name="Shape 5027"/>
          <p:cNvSpPr/>
          <p:nvPr/>
        </p:nvSpPr>
        <p:spPr>
          <a:xfrm>
            <a:off x="8580228" y="19532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8" name="Shape 5028"/>
          <p:cNvSpPr/>
          <p:nvPr/>
        </p:nvSpPr>
        <p:spPr>
          <a:xfrm>
            <a:off x="5100972" y="22307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9" name="Shape 5029"/>
          <p:cNvSpPr/>
          <p:nvPr/>
        </p:nvSpPr>
        <p:spPr>
          <a:xfrm>
            <a:off x="5100972" y="24324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0" name="Shape 5030"/>
          <p:cNvSpPr/>
          <p:nvPr/>
        </p:nvSpPr>
        <p:spPr>
          <a:xfrm>
            <a:off x="5100972" y="26388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1" name="Shape 5031"/>
          <p:cNvSpPr/>
          <p:nvPr/>
        </p:nvSpPr>
        <p:spPr>
          <a:xfrm>
            <a:off x="5301388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2" name="Shape 5032"/>
          <p:cNvSpPr/>
          <p:nvPr/>
        </p:nvSpPr>
        <p:spPr>
          <a:xfrm>
            <a:off x="5507376" y="22288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3" name="Shape 5033"/>
          <p:cNvSpPr/>
          <p:nvPr/>
        </p:nvSpPr>
        <p:spPr>
          <a:xfrm>
            <a:off x="5301388" y="243057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4" name="Shape 5034"/>
          <p:cNvSpPr/>
          <p:nvPr/>
        </p:nvSpPr>
        <p:spPr>
          <a:xfrm>
            <a:off x="5301388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5" name="Shape 5035"/>
          <p:cNvSpPr/>
          <p:nvPr/>
        </p:nvSpPr>
        <p:spPr>
          <a:xfrm>
            <a:off x="5507376" y="24305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6" name="Shape 5036"/>
          <p:cNvSpPr/>
          <p:nvPr/>
        </p:nvSpPr>
        <p:spPr>
          <a:xfrm>
            <a:off x="5507376" y="26369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7" name="Shape 5037"/>
          <p:cNvSpPr/>
          <p:nvPr/>
        </p:nvSpPr>
        <p:spPr>
          <a:xfrm>
            <a:off x="58204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8" name="Shape 5038"/>
          <p:cNvSpPr/>
          <p:nvPr/>
        </p:nvSpPr>
        <p:spPr>
          <a:xfrm>
            <a:off x="58204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9" name="Shape 5039"/>
          <p:cNvSpPr/>
          <p:nvPr/>
        </p:nvSpPr>
        <p:spPr>
          <a:xfrm>
            <a:off x="58204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0" name="Shape 5040"/>
          <p:cNvSpPr/>
          <p:nvPr/>
        </p:nvSpPr>
        <p:spPr>
          <a:xfrm>
            <a:off x="6020981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1" name="Shape 5041"/>
          <p:cNvSpPr/>
          <p:nvPr/>
        </p:nvSpPr>
        <p:spPr>
          <a:xfrm>
            <a:off x="6226969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2" name="Shape 5042"/>
          <p:cNvSpPr/>
          <p:nvPr/>
        </p:nvSpPr>
        <p:spPr>
          <a:xfrm>
            <a:off x="6020981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3" name="Shape 5043"/>
          <p:cNvSpPr/>
          <p:nvPr/>
        </p:nvSpPr>
        <p:spPr>
          <a:xfrm>
            <a:off x="6020981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4" name="Shape 5044"/>
          <p:cNvSpPr/>
          <p:nvPr/>
        </p:nvSpPr>
        <p:spPr>
          <a:xfrm>
            <a:off x="6226969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5" name="Shape 5045"/>
          <p:cNvSpPr/>
          <p:nvPr/>
        </p:nvSpPr>
        <p:spPr>
          <a:xfrm>
            <a:off x="6226969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6" name="Shape 5046"/>
          <p:cNvSpPr/>
          <p:nvPr/>
        </p:nvSpPr>
        <p:spPr>
          <a:xfrm>
            <a:off x="6620520" y="224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7" name="Shape 5047"/>
          <p:cNvSpPr/>
          <p:nvPr/>
        </p:nvSpPr>
        <p:spPr>
          <a:xfrm>
            <a:off x="6620520" y="244285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8" name="Shape 5048"/>
          <p:cNvSpPr/>
          <p:nvPr/>
        </p:nvSpPr>
        <p:spPr>
          <a:xfrm>
            <a:off x="6620520" y="26483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9" name="Shape 5049"/>
          <p:cNvSpPr/>
          <p:nvPr/>
        </p:nvSpPr>
        <p:spPr>
          <a:xfrm>
            <a:off x="6820936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0" name="Shape 5050"/>
          <p:cNvSpPr/>
          <p:nvPr/>
        </p:nvSpPr>
        <p:spPr>
          <a:xfrm>
            <a:off x="7026924" y="224015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1" name="Shape 5051"/>
          <p:cNvSpPr/>
          <p:nvPr/>
        </p:nvSpPr>
        <p:spPr>
          <a:xfrm>
            <a:off x="6820936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2" name="Shape 5052"/>
          <p:cNvSpPr/>
          <p:nvPr/>
        </p:nvSpPr>
        <p:spPr>
          <a:xfrm>
            <a:off x="6820936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3" name="Shape 5053"/>
          <p:cNvSpPr/>
          <p:nvPr/>
        </p:nvSpPr>
        <p:spPr>
          <a:xfrm>
            <a:off x="7026924" y="244099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4" name="Shape 5054"/>
          <p:cNvSpPr/>
          <p:nvPr/>
        </p:nvSpPr>
        <p:spPr>
          <a:xfrm>
            <a:off x="7026924" y="264651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5" name="Shape 5055"/>
          <p:cNvSpPr/>
          <p:nvPr/>
        </p:nvSpPr>
        <p:spPr>
          <a:xfrm>
            <a:off x="73825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6" name="Shape 5056"/>
          <p:cNvSpPr/>
          <p:nvPr/>
        </p:nvSpPr>
        <p:spPr>
          <a:xfrm>
            <a:off x="7382520" y="243422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7" name="Shape 5057"/>
          <p:cNvSpPr/>
          <p:nvPr/>
        </p:nvSpPr>
        <p:spPr>
          <a:xfrm>
            <a:off x="73825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8" name="Shape 5058"/>
          <p:cNvSpPr/>
          <p:nvPr/>
        </p:nvSpPr>
        <p:spPr>
          <a:xfrm>
            <a:off x="7582936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9" name="Shape 5059"/>
          <p:cNvSpPr/>
          <p:nvPr/>
        </p:nvSpPr>
        <p:spPr>
          <a:xfrm>
            <a:off x="7788924" y="223152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0" name="Shape 5060"/>
          <p:cNvSpPr/>
          <p:nvPr/>
        </p:nvSpPr>
        <p:spPr>
          <a:xfrm>
            <a:off x="7582936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1" name="Shape 5061"/>
          <p:cNvSpPr/>
          <p:nvPr/>
        </p:nvSpPr>
        <p:spPr>
          <a:xfrm>
            <a:off x="7582936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2" name="Shape 5062"/>
          <p:cNvSpPr/>
          <p:nvPr/>
        </p:nvSpPr>
        <p:spPr>
          <a:xfrm>
            <a:off x="7788924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3" name="Shape 5063"/>
          <p:cNvSpPr/>
          <p:nvPr/>
        </p:nvSpPr>
        <p:spPr>
          <a:xfrm>
            <a:off x="7788924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4" name="Shape 5064"/>
          <p:cNvSpPr/>
          <p:nvPr/>
        </p:nvSpPr>
        <p:spPr>
          <a:xfrm>
            <a:off x="5100972" y="297875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5" name="Shape 5065"/>
          <p:cNvSpPr/>
          <p:nvPr/>
        </p:nvSpPr>
        <p:spPr>
          <a:xfrm>
            <a:off x="5100972" y="3181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6" name="Shape 5066"/>
          <p:cNvSpPr/>
          <p:nvPr/>
        </p:nvSpPr>
        <p:spPr>
          <a:xfrm>
            <a:off x="5100972" y="33882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7" name="Shape 5067"/>
          <p:cNvSpPr/>
          <p:nvPr/>
        </p:nvSpPr>
        <p:spPr>
          <a:xfrm>
            <a:off x="5301388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8" name="Shape 5068"/>
          <p:cNvSpPr/>
          <p:nvPr/>
        </p:nvSpPr>
        <p:spPr>
          <a:xfrm>
            <a:off x="5507376" y="297688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9" name="Shape 5069"/>
          <p:cNvSpPr/>
          <p:nvPr/>
        </p:nvSpPr>
        <p:spPr>
          <a:xfrm>
            <a:off x="5301388" y="317929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0" name="Shape 5070"/>
          <p:cNvSpPr/>
          <p:nvPr/>
        </p:nvSpPr>
        <p:spPr>
          <a:xfrm>
            <a:off x="5301388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1" name="Shape 5071"/>
          <p:cNvSpPr/>
          <p:nvPr/>
        </p:nvSpPr>
        <p:spPr>
          <a:xfrm>
            <a:off x="5507376" y="317929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2" name="Shape 5072"/>
          <p:cNvSpPr/>
          <p:nvPr/>
        </p:nvSpPr>
        <p:spPr>
          <a:xfrm>
            <a:off x="5507376" y="33864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3" name="Shape 5073"/>
          <p:cNvSpPr/>
          <p:nvPr/>
        </p:nvSpPr>
        <p:spPr>
          <a:xfrm>
            <a:off x="8173822" y="22277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4" name="Shape 5074"/>
          <p:cNvSpPr/>
          <p:nvPr/>
        </p:nvSpPr>
        <p:spPr>
          <a:xfrm>
            <a:off x="8173822" y="243019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5" name="Shape 5075"/>
          <p:cNvSpPr/>
          <p:nvPr/>
        </p:nvSpPr>
        <p:spPr>
          <a:xfrm>
            <a:off x="8173822" y="263732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6" name="Shape 5076"/>
          <p:cNvSpPr/>
          <p:nvPr/>
        </p:nvSpPr>
        <p:spPr>
          <a:xfrm>
            <a:off x="8374240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7" name="Shape 5077"/>
          <p:cNvSpPr/>
          <p:nvPr/>
        </p:nvSpPr>
        <p:spPr>
          <a:xfrm>
            <a:off x="8580228" y="222590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8" name="Shape 5078"/>
          <p:cNvSpPr/>
          <p:nvPr/>
        </p:nvSpPr>
        <p:spPr>
          <a:xfrm>
            <a:off x="8374240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9" name="Shape 5079"/>
          <p:cNvSpPr/>
          <p:nvPr/>
        </p:nvSpPr>
        <p:spPr>
          <a:xfrm>
            <a:off x="8374240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0" name="Shape 5080"/>
          <p:cNvSpPr/>
          <p:nvPr/>
        </p:nvSpPr>
        <p:spPr>
          <a:xfrm>
            <a:off x="8580228" y="242832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1" name="Shape 5081"/>
          <p:cNvSpPr/>
          <p:nvPr/>
        </p:nvSpPr>
        <p:spPr>
          <a:xfrm>
            <a:off x="8580228" y="26354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2" name="Shape 5082"/>
          <p:cNvSpPr/>
          <p:nvPr/>
        </p:nvSpPr>
        <p:spPr>
          <a:xfrm>
            <a:off x="58204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3" name="Shape 5083"/>
          <p:cNvSpPr/>
          <p:nvPr/>
        </p:nvSpPr>
        <p:spPr>
          <a:xfrm>
            <a:off x="58204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4" name="Shape 5084"/>
          <p:cNvSpPr/>
          <p:nvPr/>
        </p:nvSpPr>
        <p:spPr>
          <a:xfrm>
            <a:off x="58204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5" name="Shape 5085"/>
          <p:cNvSpPr/>
          <p:nvPr/>
        </p:nvSpPr>
        <p:spPr>
          <a:xfrm>
            <a:off x="6020981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6" name="Shape 5086"/>
          <p:cNvSpPr/>
          <p:nvPr/>
        </p:nvSpPr>
        <p:spPr>
          <a:xfrm>
            <a:off x="6226969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7" name="Shape 5087"/>
          <p:cNvSpPr/>
          <p:nvPr/>
        </p:nvSpPr>
        <p:spPr>
          <a:xfrm>
            <a:off x="6020981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8" name="Shape 5088"/>
          <p:cNvSpPr/>
          <p:nvPr/>
        </p:nvSpPr>
        <p:spPr>
          <a:xfrm>
            <a:off x="6020981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9" name="Shape 5089"/>
          <p:cNvSpPr/>
          <p:nvPr/>
        </p:nvSpPr>
        <p:spPr>
          <a:xfrm>
            <a:off x="6226969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0" name="Shape 5090"/>
          <p:cNvSpPr/>
          <p:nvPr/>
        </p:nvSpPr>
        <p:spPr>
          <a:xfrm>
            <a:off x="6226969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1" name="Shape 5091"/>
          <p:cNvSpPr/>
          <p:nvPr/>
        </p:nvSpPr>
        <p:spPr>
          <a:xfrm>
            <a:off x="66205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2" name="Shape 5092"/>
          <p:cNvSpPr/>
          <p:nvPr/>
        </p:nvSpPr>
        <p:spPr>
          <a:xfrm>
            <a:off x="66205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3" name="Shape 5093"/>
          <p:cNvSpPr/>
          <p:nvPr/>
        </p:nvSpPr>
        <p:spPr>
          <a:xfrm>
            <a:off x="66205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4" name="Shape 5094"/>
          <p:cNvSpPr/>
          <p:nvPr/>
        </p:nvSpPr>
        <p:spPr>
          <a:xfrm>
            <a:off x="6820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5" name="Shape 5095"/>
          <p:cNvSpPr/>
          <p:nvPr/>
        </p:nvSpPr>
        <p:spPr>
          <a:xfrm>
            <a:off x="7026924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6" name="Shape 5096"/>
          <p:cNvSpPr/>
          <p:nvPr/>
        </p:nvSpPr>
        <p:spPr>
          <a:xfrm>
            <a:off x="68209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7" name="Shape 5097"/>
          <p:cNvSpPr/>
          <p:nvPr/>
        </p:nvSpPr>
        <p:spPr>
          <a:xfrm>
            <a:off x="6820936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8" name="Shape 5098"/>
          <p:cNvSpPr/>
          <p:nvPr/>
        </p:nvSpPr>
        <p:spPr>
          <a:xfrm>
            <a:off x="7026924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9" name="Shape 5099"/>
          <p:cNvSpPr/>
          <p:nvPr/>
        </p:nvSpPr>
        <p:spPr>
          <a:xfrm>
            <a:off x="7026924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0" name="Shape 5100"/>
          <p:cNvSpPr/>
          <p:nvPr/>
        </p:nvSpPr>
        <p:spPr>
          <a:xfrm>
            <a:off x="73825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1" name="Shape 5101"/>
          <p:cNvSpPr/>
          <p:nvPr/>
        </p:nvSpPr>
        <p:spPr>
          <a:xfrm>
            <a:off x="73825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2" name="Shape 5102"/>
          <p:cNvSpPr/>
          <p:nvPr/>
        </p:nvSpPr>
        <p:spPr>
          <a:xfrm>
            <a:off x="73825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3" name="Shape 5103"/>
          <p:cNvSpPr/>
          <p:nvPr/>
        </p:nvSpPr>
        <p:spPr>
          <a:xfrm>
            <a:off x="7582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4" name="Shape 5104"/>
          <p:cNvSpPr/>
          <p:nvPr/>
        </p:nvSpPr>
        <p:spPr>
          <a:xfrm>
            <a:off x="7788924" y="300543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5" name="Shape 5105"/>
          <p:cNvSpPr/>
          <p:nvPr/>
        </p:nvSpPr>
        <p:spPr>
          <a:xfrm>
            <a:off x="7582936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6" name="Shape 5106"/>
          <p:cNvSpPr/>
          <p:nvPr/>
        </p:nvSpPr>
        <p:spPr>
          <a:xfrm>
            <a:off x="75829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7" name="Shape 5107"/>
          <p:cNvSpPr/>
          <p:nvPr/>
        </p:nvSpPr>
        <p:spPr>
          <a:xfrm>
            <a:off x="7788924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8" name="Shape 5108"/>
          <p:cNvSpPr/>
          <p:nvPr/>
        </p:nvSpPr>
        <p:spPr>
          <a:xfrm>
            <a:off x="7788924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9" name="Shape 5109"/>
          <p:cNvSpPr/>
          <p:nvPr/>
        </p:nvSpPr>
        <p:spPr>
          <a:xfrm>
            <a:off x="8173822" y="301121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0" name="Shape 5110"/>
          <p:cNvSpPr/>
          <p:nvPr/>
        </p:nvSpPr>
        <p:spPr>
          <a:xfrm>
            <a:off x="8173822" y="3204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1" name="Shape 5111"/>
          <p:cNvSpPr/>
          <p:nvPr/>
        </p:nvSpPr>
        <p:spPr>
          <a:xfrm>
            <a:off x="8173822" y="34106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2" name="Shape 5112"/>
          <p:cNvSpPr/>
          <p:nvPr/>
        </p:nvSpPr>
        <p:spPr>
          <a:xfrm>
            <a:off x="8374240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3" name="Shape 5113"/>
          <p:cNvSpPr/>
          <p:nvPr/>
        </p:nvSpPr>
        <p:spPr>
          <a:xfrm>
            <a:off x="8580228" y="300935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4" name="Shape 5114"/>
          <p:cNvSpPr/>
          <p:nvPr/>
        </p:nvSpPr>
        <p:spPr>
          <a:xfrm>
            <a:off x="8374240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5" name="Shape 5115"/>
          <p:cNvSpPr/>
          <p:nvPr/>
        </p:nvSpPr>
        <p:spPr>
          <a:xfrm>
            <a:off x="8374240" y="340882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6" name="Shape 5116"/>
          <p:cNvSpPr/>
          <p:nvPr/>
        </p:nvSpPr>
        <p:spPr>
          <a:xfrm>
            <a:off x="8580228" y="3202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7" name="Shape 5117"/>
          <p:cNvSpPr/>
          <p:nvPr/>
        </p:nvSpPr>
        <p:spPr>
          <a:xfrm>
            <a:off x="8580228" y="34088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2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 txBox="1"/>
          <p:nvPr/>
        </p:nvSpPr>
        <p:spPr>
          <a:xfrm>
            <a:off x="4038600" y="304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5123" name="Shape 5123"/>
          <p:cNvSpPr/>
          <p:nvPr/>
        </p:nvSpPr>
        <p:spPr>
          <a:xfrm>
            <a:off x="376572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4" name="Shape 5124"/>
          <p:cNvSpPr/>
          <p:nvPr/>
        </p:nvSpPr>
        <p:spPr>
          <a:xfrm>
            <a:off x="376572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5" name="Shape 5125"/>
          <p:cNvSpPr/>
          <p:nvPr/>
        </p:nvSpPr>
        <p:spPr>
          <a:xfrm>
            <a:off x="376572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6" name="Shape 5126"/>
          <p:cNvSpPr/>
          <p:nvPr/>
        </p:nvSpPr>
        <p:spPr>
          <a:xfrm>
            <a:off x="576988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7" name="Shape 5127"/>
          <p:cNvSpPr/>
          <p:nvPr/>
        </p:nvSpPr>
        <p:spPr>
          <a:xfrm>
            <a:off x="782976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8" name="Shape 5128"/>
          <p:cNvSpPr/>
          <p:nvPr/>
        </p:nvSpPr>
        <p:spPr>
          <a:xfrm>
            <a:off x="576988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9" name="Shape 5129"/>
          <p:cNvSpPr/>
          <p:nvPr/>
        </p:nvSpPr>
        <p:spPr>
          <a:xfrm>
            <a:off x="576988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0" name="Shape 5130"/>
          <p:cNvSpPr/>
          <p:nvPr/>
        </p:nvSpPr>
        <p:spPr>
          <a:xfrm>
            <a:off x="782976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1" name="Shape 5131"/>
          <p:cNvSpPr/>
          <p:nvPr/>
        </p:nvSpPr>
        <p:spPr>
          <a:xfrm>
            <a:off x="78297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2" name="Shape 5132"/>
          <p:cNvSpPr/>
          <p:nvPr/>
        </p:nvSpPr>
        <p:spPr>
          <a:xfrm>
            <a:off x="10960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3" name="Shape 5133"/>
          <p:cNvSpPr/>
          <p:nvPr/>
        </p:nvSpPr>
        <p:spPr>
          <a:xfrm>
            <a:off x="1096020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4" name="Shape 5134"/>
          <p:cNvSpPr/>
          <p:nvPr/>
        </p:nvSpPr>
        <p:spPr>
          <a:xfrm>
            <a:off x="10960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5" name="Shape 5135"/>
          <p:cNvSpPr/>
          <p:nvPr/>
        </p:nvSpPr>
        <p:spPr>
          <a:xfrm>
            <a:off x="1296581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6" name="Shape 5136"/>
          <p:cNvSpPr/>
          <p:nvPr/>
        </p:nvSpPr>
        <p:spPr>
          <a:xfrm>
            <a:off x="1502569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7" name="Shape 5137"/>
          <p:cNvSpPr/>
          <p:nvPr/>
        </p:nvSpPr>
        <p:spPr>
          <a:xfrm>
            <a:off x="1296581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8" name="Shape 5138"/>
          <p:cNvSpPr/>
          <p:nvPr/>
        </p:nvSpPr>
        <p:spPr>
          <a:xfrm>
            <a:off x="1296581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9" name="Shape 5139"/>
          <p:cNvSpPr/>
          <p:nvPr/>
        </p:nvSpPr>
        <p:spPr>
          <a:xfrm>
            <a:off x="1502569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0" name="Shape 5140"/>
          <p:cNvSpPr/>
          <p:nvPr/>
        </p:nvSpPr>
        <p:spPr>
          <a:xfrm>
            <a:off x="1502569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1" name="Shape 5141"/>
          <p:cNvSpPr/>
          <p:nvPr/>
        </p:nvSpPr>
        <p:spPr>
          <a:xfrm>
            <a:off x="18961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2" name="Shape 5142"/>
          <p:cNvSpPr/>
          <p:nvPr/>
        </p:nvSpPr>
        <p:spPr>
          <a:xfrm>
            <a:off x="1896120" y="174733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3" name="Shape 5143"/>
          <p:cNvSpPr/>
          <p:nvPr/>
        </p:nvSpPr>
        <p:spPr>
          <a:xfrm>
            <a:off x="1896120" y="195446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4" name="Shape 5144"/>
          <p:cNvSpPr/>
          <p:nvPr/>
        </p:nvSpPr>
        <p:spPr>
          <a:xfrm>
            <a:off x="2096536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5" name="Shape 5145"/>
          <p:cNvSpPr/>
          <p:nvPr/>
        </p:nvSpPr>
        <p:spPr>
          <a:xfrm>
            <a:off x="2302524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6" name="Shape 5146"/>
          <p:cNvSpPr/>
          <p:nvPr/>
        </p:nvSpPr>
        <p:spPr>
          <a:xfrm>
            <a:off x="2096536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7" name="Shape 5147"/>
          <p:cNvSpPr/>
          <p:nvPr/>
        </p:nvSpPr>
        <p:spPr>
          <a:xfrm>
            <a:off x="2096536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8" name="Shape 5148"/>
          <p:cNvSpPr/>
          <p:nvPr/>
        </p:nvSpPr>
        <p:spPr>
          <a:xfrm>
            <a:off x="2302524" y="174546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9" name="Shape 5149"/>
          <p:cNvSpPr/>
          <p:nvPr/>
        </p:nvSpPr>
        <p:spPr>
          <a:xfrm>
            <a:off x="2302524" y="195259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0" name="Shape 5150"/>
          <p:cNvSpPr/>
          <p:nvPr/>
        </p:nvSpPr>
        <p:spPr>
          <a:xfrm>
            <a:off x="2658120" y="15488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1" name="Shape 5151"/>
          <p:cNvSpPr/>
          <p:nvPr/>
        </p:nvSpPr>
        <p:spPr>
          <a:xfrm>
            <a:off x="2658120" y="174188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2" name="Shape 5152"/>
          <p:cNvSpPr/>
          <p:nvPr/>
        </p:nvSpPr>
        <p:spPr>
          <a:xfrm>
            <a:off x="2658120" y="194830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3" name="Shape 5153"/>
          <p:cNvSpPr/>
          <p:nvPr/>
        </p:nvSpPr>
        <p:spPr>
          <a:xfrm>
            <a:off x="2858536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4" name="Shape 5154"/>
          <p:cNvSpPr/>
          <p:nvPr/>
        </p:nvSpPr>
        <p:spPr>
          <a:xfrm>
            <a:off x="3064524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5" name="Shape 5155"/>
          <p:cNvSpPr/>
          <p:nvPr/>
        </p:nvSpPr>
        <p:spPr>
          <a:xfrm>
            <a:off x="2858536" y="174002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6" name="Shape 5156"/>
          <p:cNvSpPr/>
          <p:nvPr/>
        </p:nvSpPr>
        <p:spPr>
          <a:xfrm>
            <a:off x="2858536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7" name="Shape 5157"/>
          <p:cNvSpPr/>
          <p:nvPr/>
        </p:nvSpPr>
        <p:spPr>
          <a:xfrm>
            <a:off x="3064524" y="174002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8" name="Shape 5158"/>
          <p:cNvSpPr/>
          <p:nvPr/>
        </p:nvSpPr>
        <p:spPr>
          <a:xfrm>
            <a:off x="3064524" y="194644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9" name="Shape 5159"/>
          <p:cNvSpPr/>
          <p:nvPr/>
        </p:nvSpPr>
        <p:spPr>
          <a:xfrm>
            <a:off x="3449422" y="154697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0" name="Shape 5160"/>
          <p:cNvSpPr/>
          <p:nvPr/>
        </p:nvSpPr>
        <p:spPr>
          <a:xfrm>
            <a:off x="3449422" y="174869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1" name="Shape 5161"/>
          <p:cNvSpPr/>
          <p:nvPr/>
        </p:nvSpPr>
        <p:spPr>
          <a:xfrm>
            <a:off x="3449422" y="19551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2" name="Shape 5162"/>
          <p:cNvSpPr/>
          <p:nvPr/>
        </p:nvSpPr>
        <p:spPr>
          <a:xfrm>
            <a:off x="3649840" y="15451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3" name="Shape 5163"/>
          <p:cNvSpPr/>
          <p:nvPr/>
        </p:nvSpPr>
        <p:spPr>
          <a:xfrm>
            <a:off x="3855828" y="1545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4" name="Shape 5164"/>
          <p:cNvSpPr/>
          <p:nvPr/>
        </p:nvSpPr>
        <p:spPr>
          <a:xfrm>
            <a:off x="3649840" y="174682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5" name="Shape 5165"/>
          <p:cNvSpPr/>
          <p:nvPr/>
        </p:nvSpPr>
        <p:spPr>
          <a:xfrm>
            <a:off x="3649840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6" name="Shape 5166"/>
          <p:cNvSpPr/>
          <p:nvPr/>
        </p:nvSpPr>
        <p:spPr>
          <a:xfrm>
            <a:off x="3855828" y="174682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7" name="Shape 5167"/>
          <p:cNvSpPr/>
          <p:nvPr/>
        </p:nvSpPr>
        <p:spPr>
          <a:xfrm>
            <a:off x="3855828" y="19532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8" name="Shape 5168"/>
          <p:cNvSpPr/>
          <p:nvPr/>
        </p:nvSpPr>
        <p:spPr>
          <a:xfrm>
            <a:off x="376572" y="22307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9" name="Shape 5169"/>
          <p:cNvSpPr/>
          <p:nvPr/>
        </p:nvSpPr>
        <p:spPr>
          <a:xfrm>
            <a:off x="376572" y="243243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0" name="Shape 5170"/>
          <p:cNvSpPr/>
          <p:nvPr/>
        </p:nvSpPr>
        <p:spPr>
          <a:xfrm>
            <a:off x="376572" y="26388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1" name="Shape 5171"/>
          <p:cNvSpPr/>
          <p:nvPr/>
        </p:nvSpPr>
        <p:spPr>
          <a:xfrm>
            <a:off x="576988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2" name="Shape 5172"/>
          <p:cNvSpPr/>
          <p:nvPr/>
        </p:nvSpPr>
        <p:spPr>
          <a:xfrm>
            <a:off x="782976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3" name="Shape 5173"/>
          <p:cNvSpPr/>
          <p:nvPr/>
        </p:nvSpPr>
        <p:spPr>
          <a:xfrm>
            <a:off x="576988" y="24305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4" name="Shape 5174"/>
          <p:cNvSpPr/>
          <p:nvPr/>
        </p:nvSpPr>
        <p:spPr>
          <a:xfrm>
            <a:off x="576988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5" name="Shape 5175"/>
          <p:cNvSpPr/>
          <p:nvPr/>
        </p:nvSpPr>
        <p:spPr>
          <a:xfrm>
            <a:off x="782976" y="24305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6" name="Shape 5176"/>
          <p:cNvSpPr/>
          <p:nvPr/>
        </p:nvSpPr>
        <p:spPr>
          <a:xfrm>
            <a:off x="782976" y="26369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7" name="Shape 5177"/>
          <p:cNvSpPr/>
          <p:nvPr/>
        </p:nvSpPr>
        <p:spPr>
          <a:xfrm>
            <a:off x="10960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8" name="Shape 5178"/>
          <p:cNvSpPr/>
          <p:nvPr/>
        </p:nvSpPr>
        <p:spPr>
          <a:xfrm>
            <a:off x="1096020" y="243422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9" name="Shape 5179"/>
          <p:cNvSpPr/>
          <p:nvPr/>
        </p:nvSpPr>
        <p:spPr>
          <a:xfrm>
            <a:off x="10960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0" name="Shape 5180"/>
          <p:cNvSpPr/>
          <p:nvPr/>
        </p:nvSpPr>
        <p:spPr>
          <a:xfrm>
            <a:off x="1296581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1" name="Shape 5181"/>
          <p:cNvSpPr/>
          <p:nvPr/>
        </p:nvSpPr>
        <p:spPr>
          <a:xfrm>
            <a:off x="1502569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2" name="Shape 5182"/>
          <p:cNvSpPr/>
          <p:nvPr/>
        </p:nvSpPr>
        <p:spPr>
          <a:xfrm>
            <a:off x="1296581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3" name="Shape 5183"/>
          <p:cNvSpPr/>
          <p:nvPr/>
        </p:nvSpPr>
        <p:spPr>
          <a:xfrm>
            <a:off x="1296581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4" name="Shape 5184"/>
          <p:cNvSpPr/>
          <p:nvPr/>
        </p:nvSpPr>
        <p:spPr>
          <a:xfrm>
            <a:off x="1502569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5" name="Shape 5185"/>
          <p:cNvSpPr/>
          <p:nvPr/>
        </p:nvSpPr>
        <p:spPr>
          <a:xfrm>
            <a:off x="1502569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6" name="Shape 5186"/>
          <p:cNvSpPr/>
          <p:nvPr/>
        </p:nvSpPr>
        <p:spPr>
          <a:xfrm>
            <a:off x="1896120" y="224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7" name="Shape 5187"/>
          <p:cNvSpPr/>
          <p:nvPr/>
        </p:nvSpPr>
        <p:spPr>
          <a:xfrm>
            <a:off x="1896120" y="244285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8" name="Shape 5188"/>
          <p:cNvSpPr/>
          <p:nvPr/>
        </p:nvSpPr>
        <p:spPr>
          <a:xfrm>
            <a:off x="1896120" y="26483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9" name="Shape 5189"/>
          <p:cNvSpPr/>
          <p:nvPr/>
        </p:nvSpPr>
        <p:spPr>
          <a:xfrm>
            <a:off x="2096536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0" name="Shape 5190"/>
          <p:cNvSpPr/>
          <p:nvPr/>
        </p:nvSpPr>
        <p:spPr>
          <a:xfrm>
            <a:off x="2302524" y="224015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1" name="Shape 5191"/>
          <p:cNvSpPr/>
          <p:nvPr/>
        </p:nvSpPr>
        <p:spPr>
          <a:xfrm>
            <a:off x="2096536" y="244099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2" name="Shape 5192"/>
          <p:cNvSpPr/>
          <p:nvPr/>
        </p:nvSpPr>
        <p:spPr>
          <a:xfrm>
            <a:off x="2096536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3" name="Shape 5193"/>
          <p:cNvSpPr/>
          <p:nvPr/>
        </p:nvSpPr>
        <p:spPr>
          <a:xfrm>
            <a:off x="2302524" y="244099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4" name="Shape 5194"/>
          <p:cNvSpPr/>
          <p:nvPr/>
        </p:nvSpPr>
        <p:spPr>
          <a:xfrm>
            <a:off x="2302524" y="26465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5" name="Shape 5195"/>
          <p:cNvSpPr/>
          <p:nvPr/>
        </p:nvSpPr>
        <p:spPr>
          <a:xfrm>
            <a:off x="26581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6" name="Shape 5196"/>
          <p:cNvSpPr/>
          <p:nvPr/>
        </p:nvSpPr>
        <p:spPr>
          <a:xfrm>
            <a:off x="2658120" y="243422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7" name="Shape 5197"/>
          <p:cNvSpPr/>
          <p:nvPr/>
        </p:nvSpPr>
        <p:spPr>
          <a:xfrm>
            <a:off x="2658120" y="26397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8" name="Shape 5198"/>
          <p:cNvSpPr/>
          <p:nvPr/>
        </p:nvSpPr>
        <p:spPr>
          <a:xfrm>
            <a:off x="2858536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9" name="Shape 5199"/>
          <p:cNvSpPr/>
          <p:nvPr/>
        </p:nvSpPr>
        <p:spPr>
          <a:xfrm>
            <a:off x="3064524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0" name="Shape 5200"/>
          <p:cNvSpPr/>
          <p:nvPr/>
        </p:nvSpPr>
        <p:spPr>
          <a:xfrm>
            <a:off x="2858536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1" name="Shape 5201"/>
          <p:cNvSpPr/>
          <p:nvPr/>
        </p:nvSpPr>
        <p:spPr>
          <a:xfrm>
            <a:off x="2858536" y="26378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2" name="Shape 5202"/>
          <p:cNvSpPr/>
          <p:nvPr/>
        </p:nvSpPr>
        <p:spPr>
          <a:xfrm>
            <a:off x="3064524" y="243236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3" name="Shape 5203"/>
          <p:cNvSpPr/>
          <p:nvPr/>
        </p:nvSpPr>
        <p:spPr>
          <a:xfrm>
            <a:off x="3064524" y="263788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4" name="Shape 5204"/>
          <p:cNvSpPr/>
          <p:nvPr/>
        </p:nvSpPr>
        <p:spPr>
          <a:xfrm>
            <a:off x="376572" y="297875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5" name="Shape 5205"/>
          <p:cNvSpPr/>
          <p:nvPr/>
        </p:nvSpPr>
        <p:spPr>
          <a:xfrm>
            <a:off x="376572" y="318116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6" name="Shape 5206"/>
          <p:cNvSpPr/>
          <p:nvPr/>
        </p:nvSpPr>
        <p:spPr>
          <a:xfrm>
            <a:off x="376572" y="338829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7" name="Shape 5207"/>
          <p:cNvSpPr/>
          <p:nvPr/>
        </p:nvSpPr>
        <p:spPr>
          <a:xfrm>
            <a:off x="576988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8" name="Shape 5208"/>
          <p:cNvSpPr/>
          <p:nvPr/>
        </p:nvSpPr>
        <p:spPr>
          <a:xfrm>
            <a:off x="782976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9" name="Shape 5209"/>
          <p:cNvSpPr/>
          <p:nvPr/>
        </p:nvSpPr>
        <p:spPr>
          <a:xfrm>
            <a:off x="576988" y="317929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0" name="Shape 5210"/>
          <p:cNvSpPr/>
          <p:nvPr/>
        </p:nvSpPr>
        <p:spPr>
          <a:xfrm>
            <a:off x="576988" y="338642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1" name="Shape 5211"/>
          <p:cNvSpPr/>
          <p:nvPr/>
        </p:nvSpPr>
        <p:spPr>
          <a:xfrm>
            <a:off x="782976" y="317929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2" name="Shape 5212"/>
          <p:cNvSpPr/>
          <p:nvPr/>
        </p:nvSpPr>
        <p:spPr>
          <a:xfrm>
            <a:off x="782976" y="338642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3" name="Shape 5213"/>
          <p:cNvSpPr/>
          <p:nvPr/>
        </p:nvSpPr>
        <p:spPr>
          <a:xfrm>
            <a:off x="3449422" y="22277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4" name="Shape 5214"/>
          <p:cNvSpPr/>
          <p:nvPr/>
        </p:nvSpPr>
        <p:spPr>
          <a:xfrm>
            <a:off x="3449422" y="243019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5" name="Shape 5215"/>
          <p:cNvSpPr/>
          <p:nvPr/>
        </p:nvSpPr>
        <p:spPr>
          <a:xfrm>
            <a:off x="3449422" y="263732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6" name="Shape 5216"/>
          <p:cNvSpPr/>
          <p:nvPr/>
        </p:nvSpPr>
        <p:spPr>
          <a:xfrm>
            <a:off x="3649840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7" name="Shape 5217"/>
          <p:cNvSpPr/>
          <p:nvPr/>
        </p:nvSpPr>
        <p:spPr>
          <a:xfrm>
            <a:off x="3855828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8" name="Shape 5218"/>
          <p:cNvSpPr/>
          <p:nvPr/>
        </p:nvSpPr>
        <p:spPr>
          <a:xfrm>
            <a:off x="3649840" y="242832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9" name="Shape 5219"/>
          <p:cNvSpPr/>
          <p:nvPr/>
        </p:nvSpPr>
        <p:spPr>
          <a:xfrm>
            <a:off x="3649840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0" name="Shape 5220"/>
          <p:cNvSpPr/>
          <p:nvPr/>
        </p:nvSpPr>
        <p:spPr>
          <a:xfrm>
            <a:off x="3855828" y="242832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1" name="Shape 5221"/>
          <p:cNvSpPr/>
          <p:nvPr/>
        </p:nvSpPr>
        <p:spPr>
          <a:xfrm>
            <a:off x="3855828" y="26354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2" name="Shape 5222"/>
          <p:cNvSpPr/>
          <p:nvPr/>
        </p:nvSpPr>
        <p:spPr>
          <a:xfrm>
            <a:off x="10960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3" name="Shape 5223"/>
          <p:cNvSpPr/>
          <p:nvPr/>
        </p:nvSpPr>
        <p:spPr>
          <a:xfrm>
            <a:off x="10960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4" name="Shape 5224"/>
          <p:cNvSpPr/>
          <p:nvPr/>
        </p:nvSpPr>
        <p:spPr>
          <a:xfrm>
            <a:off x="1096020" y="34168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5" name="Shape 5225"/>
          <p:cNvSpPr/>
          <p:nvPr/>
        </p:nvSpPr>
        <p:spPr>
          <a:xfrm>
            <a:off x="1296581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6" name="Shape 5226"/>
          <p:cNvSpPr/>
          <p:nvPr/>
        </p:nvSpPr>
        <p:spPr>
          <a:xfrm>
            <a:off x="1502569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7" name="Shape 5227"/>
          <p:cNvSpPr/>
          <p:nvPr/>
        </p:nvSpPr>
        <p:spPr>
          <a:xfrm>
            <a:off x="1296581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8" name="Shape 5228"/>
          <p:cNvSpPr/>
          <p:nvPr/>
        </p:nvSpPr>
        <p:spPr>
          <a:xfrm>
            <a:off x="1296581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9" name="Shape 5229"/>
          <p:cNvSpPr/>
          <p:nvPr/>
        </p:nvSpPr>
        <p:spPr>
          <a:xfrm>
            <a:off x="1502569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0" name="Shape 5230"/>
          <p:cNvSpPr/>
          <p:nvPr/>
        </p:nvSpPr>
        <p:spPr>
          <a:xfrm>
            <a:off x="1502569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1" name="Shape 5231"/>
          <p:cNvSpPr/>
          <p:nvPr/>
        </p:nvSpPr>
        <p:spPr>
          <a:xfrm>
            <a:off x="18961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2" name="Shape 5232"/>
          <p:cNvSpPr/>
          <p:nvPr/>
        </p:nvSpPr>
        <p:spPr>
          <a:xfrm>
            <a:off x="18961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3" name="Shape 5233"/>
          <p:cNvSpPr/>
          <p:nvPr/>
        </p:nvSpPr>
        <p:spPr>
          <a:xfrm>
            <a:off x="18961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4" name="Shape 5234"/>
          <p:cNvSpPr/>
          <p:nvPr/>
        </p:nvSpPr>
        <p:spPr>
          <a:xfrm>
            <a:off x="20965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5" name="Shape 5235"/>
          <p:cNvSpPr/>
          <p:nvPr/>
        </p:nvSpPr>
        <p:spPr>
          <a:xfrm>
            <a:off x="23025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6" name="Shape 5236"/>
          <p:cNvSpPr/>
          <p:nvPr/>
        </p:nvSpPr>
        <p:spPr>
          <a:xfrm>
            <a:off x="2096536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7" name="Shape 5237"/>
          <p:cNvSpPr/>
          <p:nvPr/>
        </p:nvSpPr>
        <p:spPr>
          <a:xfrm>
            <a:off x="20965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8" name="Shape 5238"/>
          <p:cNvSpPr/>
          <p:nvPr/>
        </p:nvSpPr>
        <p:spPr>
          <a:xfrm>
            <a:off x="2302524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9" name="Shape 5239"/>
          <p:cNvSpPr/>
          <p:nvPr/>
        </p:nvSpPr>
        <p:spPr>
          <a:xfrm>
            <a:off x="2302524" y="341497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0" name="Shape 5240"/>
          <p:cNvSpPr/>
          <p:nvPr/>
        </p:nvSpPr>
        <p:spPr>
          <a:xfrm>
            <a:off x="26581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1" name="Shape 5241"/>
          <p:cNvSpPr/>
          <p:nvPr/>
        </p:nvSpPr>
        <p:spPr>
          <a:xfrm>
            <a:off x="2658120" y="3209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2" name="Shape 5242"/>
          <p:cNvSpPr/>
          <p:nvPr/>
        </p:nvSpPr>
        <p:spPr>
          <a:xfrm>
            <a:off x="2658120" y="34168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3" name="Shape 5243"/>
          <p:cNvSpPr/>
          <p:nvPr/>
        </p:nvSpPr>
        <p:spPr>
          <a:xfrm>
            <a:off x="28585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4" name="Shape 5244"/>
          <p:cNvSpPr/>
          <p:nvPr/>
        </p:nvSpPr>
        <p:spPr>
          <a:xfrm>
            <a:off x="30645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5" name="Shape 5245"/>
          <p:cNvSpPr/>
          <p:nvPr/>
        </p:nvSpPr>
        <p:spPr>
          <a:xfrm>
            <a:off x="2858536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6" name="Shape 5246"/>
          <p:cNvSpPr/>
          <p:nvPr/>
        </p:nvSpPr>
        <p:spPr>
          <a:xfrm>
            <a:off x="2858536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7" name="Shape 5247"/>
          <p:cNvSpPr/>
          <p:nvPr/>
        </p:nvSpPr>
        <p:spPr>
          <a:xfrm>
            <a:off x="3064524" y="320784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8" name="Shape 5248"/>
          <p:cNvSpPr/>
          <p:nvPr/>
        </p:nvSpPr>
        <p:spPr>
          <a:xfrm>
            <a:off x="3064524" y="341497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9" name="Shape 5249"/>
          <p:cNvSpPr/>
          <p:nvPr/>
        </p:nvSpPr>
        <p:spPr>
          <a:xfrm>
            <a:off x="3449422" y="301121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0" name="Shape 5250"/>
          <p:cNvSpPr/>
          <p:nvPr/>
        </p:nvSpPr>
        <p:spPr>
          <a:xfrm>
            <a:off x="3449422" y="320427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1" name="Shape 5251"/>
          <p:cNvSpPr/>
          <p:nvPr/>
        </p:nvSpPr>
        <p:spPr>
          <a:xfrm>
            <a:off x="3449422" y="34106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2" name="Shape 5252"/>
          <p:cNvSpPr/>
          <p:nvPr/>
        </p:nvSpPr>
        <p:spPr>
          <a:xfrm>
            <a:off x="3649840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3" name="Shape 5253"/>
          <p:cNvSpPr/>
          <p:nvPr/>
        </p:nvSpPr>
        <p:spPr>
          <a:xfrm>
            <a:off x="3855828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4" name="Shape 5254"/>
          <p:cNvSpPr/>
          <p:nvPr/>
        </p:nvSpPr>
        <p:spPr>
          <a:xfrm>
            <a:off x="3649840" y="3202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5" name="Shape 5255"/>
          <p:cNvSpPr/>
          <p:nvPr/>
        </p:nvSpPr>
        <p:spPr>
          <a:xfrm>
            <a:off x="3649840" y="34088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6" name="Shape 5256"/>
          <p:cNvSpPr/>
          <p:nvPr/>
        </p:nvSpPr>
        <p:spPr>
          <a:xfrm>
            <a:off x="3855828" y="320240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7" name="Shape 5257"/>
          <p:cNvSpPr/>
          <p:nvPr/>
        </p:nvSpPr>
        <p:spPr>
          <a:xfrm>
            <a:off x="3855828" y="340882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8" name="Shape 5258"/>
          <p:cNvSpPr/>
          <p:nvPr/>
        </p:nvSpPr>
        <p:spPr>
          <a:xfrm>
            <a:off x="5100972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9" name="Shape 5259"/>
          <p:cNvSpPr/>
          <p:nvPr/>
        </p:nvSpPr>
        <p:spPr>
          <a:xfrm>
            <a:off x="5100972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0" name="Shape 5260"/>
          <p:cNvSpPr/>
          <p:nvPr/>
        </p:nvSpPr>
        <p:spPr>
          <a:xfrm>
            <a:off x="5100972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1" name="Shape 5261"/>
          <p:cNvSpPr/>
          <p:nvPr/>
        </p:nvSpPr>
        <p:spPr>
          <a:xfrm>
            <a:off x="5301388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2" name="Shape 5262"/>
          <p:cNvSpPr/>
          <p:nvPr/>
        </p:nvSpPr>
        <p:spPr>
          <a:xfrm>
            <a:off x="5507376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3" name="Shape 5263"/>
          <p:cNvSpPr/>
          <p:nvPr/>
        </p:nvSpPr>
        <p:spPr>
          <a:xfrm>
            <a:off x="5301388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4" name="Shape 5264"/>
          <p:cNvSpPr/>
          <p:nvPr/>
        </p:nvSpPr>
        <p:spPr>
          <a:xfrm>
            <a:off x="5301388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5" name="Shape 5265"/>
          <p:cNvSpPr/>
          <p:nvPr/>
        </p:nvSpPr>
        <p:spPr>
          <a:xfrm>
            <a:off x="550737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6" name="Shape 5266"/>
          <p:cNvSpPr/>
          <p:nvPr/>
        </p:nvSpPr>
        <p:spPr>
          <a:xfrm>
            <a:off x="5507376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7" name="Shape 5267"/>
          <p:cNvSpPr/>
          <p:nvPr/>
        </p:nvSpPr>
        <p:spPr>
          <a:xfrm>
            <a:off x="58204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8" name="Shape 5268"/>
          <p:cNvSpPr/>
          <p:nvPr/>
        </p:nvSpPr>
        <p:spPr>
          <a:xfrm>
            <a:off x="5820420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9" name="Shape 5269"/>
          <p:cNvSpPr/>
          <p:nvPr/>
        </p:nvSpPr>
        <p:spPr>
          <a:xfrm>
            <a:off x="5820420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0" name="Shape 5270"/>
          <p:cNvSpPr/>
          <p:nvPr/>
        </p:nvSpPr>
        <p:spPr>
          <a:xfrm>
            <a:off x="6020981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1" name="Shape 5271"/>
          <p:cNvSpPr/>
          <p:nvPr/>
        </p:nvSpPr>
        <p:spPr>
          <a:xfrm>
            <a:off x="6226969" y="15430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2" name="Shape 5272"/>
          <p:cNvSpPr/>
          <p:nvPr/>
        </p:nvSpPr>
        <p:spPr>
          <a:xfrm>
            <a:off x="6020981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3" name="Shape 5273"/>
          <p:cNvSpPr/>
          <p:nvPr/>
        </p:nvSpPr>
        <p:spPr>
          <a:xfrm>
            <a:off x="6020981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4" name="Shape 5274"/>
          <p:cNvSpPr/>
          <p:nvPr/>
        </p:nvSpPr>
        <p:spPr>
          <a:xfrm>
            <a:off x="6226969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5" name="Shape 5275"/>
          <p:cNvSpPr/>
          <p:nvPr/>
        </p:nvSpPr>
        <p:spPr>
          <a:xfrm>
            <a:off x="6226969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6" name="Shape 5276"/>
          <p:cNvSpPr/>
          <p:nvPr/>
        </p:nvSpPr>
        <p:spPr>
          <a:xfrm>
            <a:off x="6620520" y="15449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7" name="Shape 5277"/>
          <p:cNvSpPr/>
          <p:nvPr/>
        </p:nvSpPr>
        <p:spPr>
          <a:xfrm>
            <a:off x="6620520" y="174733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8" name="Shape 5278"/>
          <p:cNvSpPr/>
          <p:nvPr/>
        </p:nvSpPr>
        <p:spPr>
          <a:xfrm>
            <a:off x="6620520" y="195446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9" name="Shape 5279"/>
          <p:cNvSpPr/>
          <p:nvPr/>
        </p:nvSpPr>
        <p:spPr>
          <a:xfrm>
            <a:off x="6820936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0" name="Shape 5280"/>
          <p:cNvSpPr/>
          <p:nvPr/>
        </p:nvSpPr>
        <p:spPr>
          <a:xfrm>
            <a:off x="7026924" y="15430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1" name="Shape 5281"/>
          <p:cNvSpPr/>
          <p:nvPr/>
        </p:nvSpPr>
        <p:spPr>
          <a:xfrm>
            <a:off x="6820936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2" name="Shape 5282"/>
          <p:cNvSpPr/>
          <p:nvPr/>
        </p:nvSpPr>
        <p:spPr>
          <a:xfrm>
            <a:off x="6820936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3" name="Shape 5283"/>
          <p:cNvSpPr/>
          <p:nvPr/>
        </p:nvSpPr>
        <p:spPr>
          <a:xfrm>
            <a:off x="7026924" y="174546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4" name="Shape 5284"/>
          <p:cNvSpPr/>
          <p:nvPr/>
        </p:nvSpPr>
        <p:spPr>
          <a:xfrm>
            <a:off x="7026924" y="195259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5" name="Shape 5285"/>
          <p:cNvSpPr/>
          <p:nvPr/>
        </p:nvSpPr>
        <p:spPr>
          <a:xfrm>
            <a:off x="7382520" y="15488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6" name="Shape 5286"/>
          <p:cNvSpPr/>
          <p:nvPr/>
        </p:nvSpPr>
        <p:spPr>
          <a:xfrm>
            <a:off x="7382520" y="17418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7" name="Shape 5287"/>
          <p:cNvSpPr/>
          <p:nvPr/>
        </p:nvSpPr>
        <p:spPr>
          <a:xfrm>
            <a:off x="7382520" y="194830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8" name="Shape 5288"/>
          <p:cNvSpPr/>
          <p:nvPr/>
        </p:nvSpPr>
        <p:spPr>
          <a:xfrm>
            <a:off x="7582936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9" name="Shape 5289"/>
          <p:cNvSpPr/>
          <p:nvPr/>
        </p:nvSpPr>
        <p:spPr>
          <a:xfrm>
            <a:off x="7788924" y="15469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0" name="Shape 5290"/>
          <p:cNvSpPr/>
          <p:nvPr/>
        </p:nvSpPr>
        <p:spPr>
          <a:xfrm>
            <a:off x="7582936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1" name="Shape 5291"/>
          <p:cNvSpPr/>
          <p:nvPr/>
        </p:nvSpPr>
        <p:spPr>
          <a:xfrm>
            <a:off x="7582936" y="194644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2" name="Shape 5292"/>
          <p:cNvSpPr/>
          <p:nvPr/>
        </p:nvSpPr>
        <p:spPr>
          <a:xfrm>
            <a:off x="7788924" y="17400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3" name="Shape 5293"/>
          <p:cNvSpPr/>
          <p:nvPr/>
        </p:nvSpPr>
        <p:spPr>
          <a:xfrm>
            <a:off x="7788924" y="194644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4" name="Shape 5294"/>
          <p:cNvSpPr/>
          <p:nvPr/>
        </p:nvSpPr>
        <p:spPr>
          <a:xfrm>
            <a:off x="8173822" y="154697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5" name="Shape 5295"/>
          <p:cNvSpPr/>
          <p:nvPr/>
        </p:nvSpPr>
        <p:spPr>
          <a:xfrm>
            <a:off x="8173822" y="174869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6" name="Shape 5296"/>
          <p:cNvSpPr/>
          <p:nvPr/>
        </p:nvSpPr>
        <p:spPr>
          <a:xfrm>
            <a:off x="8173822" y="19551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7" name="Shape 5297"/>
          <p:cNvSpPr/>
          <p:nvPr/>
        </p:nvSpPr>
        <p:spPr>
          <a:xfrm>
            <a:off x="8374240" y="15451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8" name="Shape 5298"/>
          <p:cNvSpPr/>
          <p:nvPr/>
        </p:nvSpPr>
        <p:spPr>
          <a:xfrm>
            <a:off x="8580228" y="1545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9" name="Shape 5299"/>
          <p:cNvSpPr/>
          <p:nvPr/>
        </p:nvSpPr>
        <p:spPr>
          <a:xfrm>
            <a:off x="8374240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0" name="Shape 5300"/>
          <p:cNvSpPr/>
          <p:nvPr/>
        </p:nvSpPr>
        <p:spPr>
          <a:xfrm>
            <a:off x="8374240" y="19532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1" name="Shape 5301"/>
          <p:cNvSpPr/>
          <p:nvPr/>
        </p:nvSpPr>
        <p:spPr>
          <a:xfrm>
            <a:off x="8580228" y="174682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2" name="Shape 5302"/>
          <p:cNvSpPr/>
          <p:nvPr/>
        </p:nvSpPr>
        <p:spPr>
          <a:xfrm>
            <a:off x="8580228" y="19532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3" name="Shape 5303"/>
          <p:cNvSpPr/>
          <p:nvPr/>
        </p:nvSpPr>
        <p:spPr>
          <a:xfrm>
            <a:off x="5100972" y="22307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4" name="Shape 5304"/>
          <p:cNvSpPr/>
          <p:nvPr/>
        </p:nvSpPr>
        <p:spPr>
          <a:xfrm>
            <a:off x="5100972" y="243243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5" name="Shape 5305"/>
          <p:cNvSpPr/>
          <p:nvPr/>
        </p:nvSpPr>
        <p:spPr>
          <a:xfrm>
            <a:off x="5100972" y="263885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6" name="Shape 5306"/>
          <p:cNvSpPr/>
          <p:nvPr/>
        </p:nvSpPr>
        <p:spPr>
          <a:xfrm>
            <a:off x="5301388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7" name="Shape 5307"/>
          <p:cNvSpPr/>
          <p:nvPr/>
        </p:nvSpPr>
        <p:spPr>
          <a:xfrm>
            <a:off x="5507376" y="22288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8" name="Shape 5308"/>
          <p:cNvSpPr/>
          <p:nvPr/>
        </p:nvSpPr>
        <p:spPr>
          <a:xfrm>
            <a:off x="5301388" y="24305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9" name="Shape 5309"/>
          <p:cNvSpPr/>
          <p:nvPr/>
        </p:nvSpPr>
        <p:spPr>
          <a:xfrm>
            <a:off x="5301388" y="26369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0" name="Shape 5310"/>
          <p:cNvSpPr/>
          <p:nvPr/>
        </p:nvSpPr>
        <p:spPr>
          <a:xfrm>
            <a:off x="5507376" y="24305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1" name="Shape 5311"/>
          <p:cNvSpPr/>
          <p:nvPr/>
        </p:nvSpPr>
        <p:spPr>
          <a:xfrm>
            <a:off x="5507376" y="26369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2" name="Shape 5312"/>
          <p:cNvSpPr/>
          <p:nvPr/>
        </p:nvSpPr>
        <p:spPr>
          <a:xfrm>
            <a:off x="58204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3" name="Shape 5313"/>
          <p:cNvSpPr/>
          <p:nvPr/>
        </p:nvSpPr>
        <p:spPr>
          <a:xfrm>
            <a:off x="58204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4" name="Shape 5314"/>
          <p:cNvSpPr/>
          <p:nvPr/>
        </p:nvSpPr>
        <p:spPr>
          <a:xfrm>
            <a:off x="5820420" y="26397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5" name="Shape 5315"/>
          <p:cNvSpPr/>
          <p:nvPr/>
        </p:nvSpPr>
        <p:spPr>
          <a:xfrm>
            <a:off x="6020981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6" name="Shape 5316"/>
          <p:cNvSpPr/>
          <p:nvPr/>
        </p:nvSpPr>
        <p:spPr>
          <a:xfrm>
            <a:off x="6226969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7" name="Shape 5317"/>
          <p:cNvSpPr/>
          <p:nvPr/>
        </p:nvSpPr>
        <p:spPr>
          <a:xfrm>
            <a:off x="6020981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8" name="Shape 5318"/>
          <p:cNvSpPr/>
          <p:nvPr/>
        </p:nvSpPr>
        <p:spPr>
          <a:xfrm>
            <a:off x="6020981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9" name="Shape 5319"/>
          <p:cNvSpPr/>
          <p:nvPr/>
        </p:nvSpPr>
        <p:spPr>
          <a:xfrm>
            <a:off x="6226969" y="243236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0" name="Shape 5320"/>
          <p:cNvSpPr/>
          <p:nvPr/>
        </p:nvSpPr>
        <p:spPr>
          <a:xfrm>
            <a:off x="6226969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1" name="Shape 5321"/>
          <p:cNvSpPr/>
          <p:nvPr/>
        </p:nvSpPr>
        <p:spPr>
          <a:xfrm>
            <a:off x="6620520" y="224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2" name="Shape 5322"/>
          <p:cNvSpPr/>
          <p:nvPr/>
        </p:nvSpPr>
        <p:spPr>
          <a:xfrm>
            <a:off x="6620520" y="244285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3" name="Shape 5323"/>
          <p:cNvSpPr/>
          <p:nvPr/>
        </p:nvSpPr>
        <p:spPr>
          <a:xfrm>
            <a:off x="6620520" y="264837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4" name="Shape 5324"/>
          <p:cNvSpPr/>
          <p:nvPr/>
        </p:nvSpPr>
        <p:spPr>
          <a:xfrm>
            <a:off x="6820936" y="224015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5" name="Shape 5325"/>
          <p:cNvSpPr/>
          <p:nvPr/>
        </p:nvSpPr>
        <p:spPr>
          <a:xfrm>
            <a:off x="7026924" y="224015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6" name="Shape 5326"/>
          <p:cNvSpPr/>
          <p:nvPr/>
        </p:nvSpPr>
        <p:spPr>
          <a:xfrm>
            <a:off x="6820936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7" name="Shape 5327"/>
          <p:cNvSpPr/>
          <p:nvPr/>
        </p:nvSpPr>
        <p:spPr>
          <a:xfrm>
            <a:off x="6820936" y="264651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8" name="Shape 5328"/>
          <p:cNvSpPr/>
          <p:nvPr/>
        </p:nvSpPr>
        <p:spPr>
          <a:xfrm>
            <a:off x="7026924" y="244099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9" name="Shape 5329"/>
          <p:cNvSpPr/>
          <p:nvPr/>
        </p:nvSpPr>
        <p:spPr>
          <a:xfrm>
            <a:off x="7026924" y="264651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0" name="Shape 5330"/>
          <p:cNvSpPr/>
          <p:nvPr/>
        </p:nvSpPr>
        <p:spPr>
          <a:xfrm>
            <a:off x="7382520" y="223338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1" name="Shape 5331"/>
          <p:cNvSpPr/>
          <p:nvPr/>
        </p:nvSpPr>
        <p:spPr>
          <a:xfrm>
            <a:off x="7382520" y="243422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2" name="Shape 5332"/>
          <p:cNvSpPr/>
          <p:nvPr/>
        </p:nvSpPr>
        <p:spPr>
          <a:xfrm>
            <a:off x="7382520" y="26397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3" name="Shape 5333"/>
          <p:cNvSpPr/>
          <p:nvPr/>
        </p:nvSpPr>
        <p:spPr>
          <a:xfrm>
            <a:off x="7582936" y="223152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4" name="Shape 5334"/>
          <p:cNvSpPr/>
          <p:nvPr/>
        </p:nvSpPr>
        <p:spPr>
          <a:xfrm>
            <a:off x="7788924" y="223152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5" name="Shape 5335"/>
          <p:cNvSpPr/>
          <p:nvPr/>
        </p:nvSpPr>
        <p:spPr>
          <a:xfrm>
            <a:off x="7582936" y="243236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6" name="Shape 5336"/>
          <p:cNvSpPr/>
          <p:nvPr/>
        </p:nvSpPr>
        <p:spPr>
          <a:xfrm>
            <a:off x="7582936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7" name="Shape 5337"/>
          <p:cNvSpPr/>
          <p:nvPr/>
        </p:nvSpPr>
        <p:spPr>
          <a:xfrm>
            <a:off x="7788924" y="243236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8" name="Shape 5338"/>
          <p:cNvSpPr/>
          <p:nvPr/>
        </p:nvSpPr>
        <p:spPr>
          <a:xfrm>
            <a:off x="7788924" y="263788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9" name="Shape 5339"/>
          <p:cNvSpPr/>
          <p:nvPr/>
        </p:nvSpPr>
        <p:spPr>
          <a:xfrm>
            <a:off x="5100972" y="297875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0" name="Shape 5340"/>
          <p:cNvSpPr/>
          <p:nvPr/>
        </p:nvSpPr>
        <p:spPr>
          <a:xfrm>
            <a:off x="5100972" y="318116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1" name="Shape 5341"/>
          <p:cNvSpPr/>
          <p:nvPr/>
        </p:nvSpPr>
        <p:spPr>
          <a:xfrm>
            <a:off x="5100972" y="33882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2" name="Shape 5342"/>
          <p:cNvSpPr/>
          <p:nvPr/>
        </p:nvSpPr>
        <p:spPr>
          <a:xfrm>
            <a:off x="5301388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3" name="Shape 5343"/>
          <p:cNvSpPr/>
          <p:nvPr/>
        </p:nvSpPr>
        <p:spPr>
          <a:xfrm>
            <a:off x="5507376" y="297688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4" name="Shape 5344"/>
          <p:cNvSpPr/>
          <p:nvPr/>
        </p:nvSpPr>
        <p:spPr>
          <a:xfrm>
            <a:off x="5301388" y="317929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5" name="Shape 5345"/>
          <p:cNvSpPr/>
          <p:nvPr/>
        </p:nvSpPr>
        <p:spPr>
          <a:xfrm>
            <a:off x="5301388" y="33864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6" name="Shape 5346"/>
          <p:cNvSpPr/>
          <p:nvPr/>
        </p:nvSpPr>
        <p:spPr>
          <a:xfrm>
            <a:off x="5507376" y="317929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7" name="Shape 5347"/>
          <p:cNvSpPr/>
          <p:nvPr/>
        </p:nvSpPr>
        <p:spPr>
          <a:xfrm>
            <a:off x="5507376" y="338642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8" name="Shape 5348"/>
          <p:cNvSpPr/>
          <p:nvPr/>
        </p:nvSpPr>
        <p:spPr>
          <a:xfrm>
            <a:off x="8173822" y="22277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9" name="Shape 5349"/>
          <p:cNvSpPr/>
          <p:nvPr/>
        </p:nvSpPr>
        <p:spPr>
          <a:xfrm>
            <a:off x="8173822" y="243019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0" name="Shape 5350"/>
          <p:cNvSpPr/>
          <p:nvPr/>
        </p:nvSpPr>
        <p:spPr>
          <a:xfrm>
            <a:off x="8173822" y="263732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1" name="Shape 5351"/>
          <p:cNvSpPr/>
          <p:nvPr/>
        </p:nvSpPr>
        <p:spPr>
          <a:xfrm>
            <a:off x="8374240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2" name="Shape 5352"/>
          <p:cNvSpPr/>
          <p:nvPr/>
        </p:nvSpPr>
        <p:spPr>
          <a:xfrm>
            <a:off x="8580228" y="22259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3" name="Shape 5353"/>
          <p:cNvSpPr/>
          <p:nvPr/>
        </p:nvSpPr>
        <p:spPr>
          <a:xfrm>
            <a:off x="8374240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4" name="Shape 5354"/>
          <p:cNvSpPr/>
          <p:nvPr/>
        </p:nvSpPr>
        <p:spPr>
          <a:xfrm>
            <a:off x="8374240" y="26354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5" name="Shape 5355"/>
          <p:cNvSpPr/>
          <p:nvPr/>
        </p:nvSpPr>
        <p:spPr>
          <a:xfrm>
            <a:off x="8580228" y="242832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6" name="Shape 5356"/>
          <p:cNvSpPr/>
          <p:nvPr/>
        </p:nvSpPr>
        <p:spPr>
          <a:xfrm>
            <a:off x="8580228" y="26354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7" name="Shape 5357"/>
          <p:cNvSpPr/>
          <p:nvPr/>
        </p:nvSpPr>
        <p:spPr>
          <a:xfrm>
            <a:off x="58204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8" name="Shape 5358"/>
          <p:cNvSpPr/>
          <p:nvPr/>
        </p:nvSpPr>
        <p:spPr>
          <a:xfrm>
            <a:off x="5820420" y="320972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9" name="Shape 5359"/>
          <p:cNvSpPr/>
          <p:nvPr/>
        </p:nvSpPr>
        <p:spPr>
          <a:xfrm>
            <a:off x="58204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0" name="Shape 5360"/>
          <p:cNvSpPr/>
          <p:nvPr/>
        </p:nvSpPr>
        <p:spPr>
          <a:xfrm>
            <a:off x="6020981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1" name="Shape 5361"/>
          <p:cNvSpPr/>
          <p:nvPr/>
        </p:nvSpPr>
        <p:spPr>
          <a:xfrm>
            <a:off x="6226969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2" name="Shape 5362"/>
          <p:cNvSpPr/>
          <p:nvPr/>
        </p:nvSpPr>
        <p:spPr>
          <a:xfrm>
            <a:off x="6020981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3" name="Shape 5363"/>
          <p:cNvSpPr/>
          <p:nvPr/>
        </p:nvSpPr>
        <p:spPr>
          <a:xfrm>
            <a:off x="6020981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4" name="Shape 5364"/>
          <p:cNvSpPr/>
          <p:nvPr/>
        </p:nvSpPr>
        <p:spPr>
          <a:xfrm>
            <a:off x="6226969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5" name="Shape 5365"/>
          <p:cNvSpPr/>
          <p:nvPr/>
        </p:nvSpPr>
        <p:spPr>
          <a:xfrm>
            <a:off x="6226969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6" name="Shape 5366"/>
          <p:cNvSpPr/>
          <p:nvPr/>
        </p:nvSpPr>
        <p:spPr>
          <a:xfrm>
            <a:off x="66205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7" name="Shape 5367"/>
          <p:cNvSpPr/>
          <p:nvPr/>
        </p:nvSpPr>
        <p:spPr>
          <a:xfrm>
            <a:off x="66205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8" name="Shape 5368"/>
          <p:cNvSpPr/>
          <p:nvPr/>
        </p:nvSpPr>
        <p:spPr>
          <a:xfrm>
            <a:off x="66205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9" name="Shape 5369"/>
          <p:cNvSpPr/>
          <p:nvPr/>
        </p:nvSpPr>
        <p:spPr>
          <a:xfrm>
            <a:off x="6820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0" name="Shape 5370"/>
          <p:cNvSpPr/>
          <p:nvPr/>
        </p:nvSpPr>
        <p:spPr>
          <a:xfrm>
            <a:off x="70269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1" name="Shape 5371"/>
          <p:cNvSpPr/>
          <p:nvPr/>
        </p:nvSpPr>
        <p:spPr>
          <a:xfrm>
            <a:off x="6820936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2" name="Shape 5372"/>
          <p:cNvSpPr/>
          <p:nvPr/>
        </p:nvSpPr>
        <p:spPr>
          <a:xfrm>
            <a:off x="6820936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3" name="Shape 5373"/>
          <p:cNvSpPr/>
          <p:nvPr/>
        </p:nvSpPr>
        <p:spPr>
          <a:xfrm>
            <a:off x="7026924" y="320784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4" name="Shape 5374"/>
          <p:cNvSpPr/>
          <p:nvPr/>
        </p:nvSpPr>
        <p:spPr>
          <a:xfrm>
            <a:off x="7026924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5" name="Shape 5375"/>
          <p:cNvSpPr/>
          <p:nvPr/>
        </p:nvSpPr>
        <p:spPr>
          <a:xfrm>
            <a:off x="7382520" y="300730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6" name="Shape 5376"/>
          <p:cNvSpPr/>
          <p:nvPr/>
        </p:nvSpPr>
        <p:spPr>
          <a:xfrm>
            <a:off x="7382520" y="3209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7" name="Shape 5377"/>
          <p:cNvSpPr/>
          <p:nvPr/>
        </p:nvSpPr>
        <p:spPr>
          <a:xfrm>
            <a:off x="7382520" y="34168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8" name="Shape 5378"/>
          <p:cNvSpPr/>
          <p:nvPr/>
        </p:nvSpPr>
        <p:spPr>
          <a:xfrm>
            <a:off x="7582936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9" name="Shape 5379"/>
          <p:cNvSpPr/>
          <p:nvPr/>
        </p:nvSpPr>
        <p:spPr>
          <a:xfrm>
            <a:off x="7788924" y="300543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0" name="Shape 5380"/>
          <p:cNvSpPr/>
          <p:nvPr/>
        </p:nvSpPr>
        <p:spPr>
          <a:xfrm>
            <a:off x="7582936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1" name="Shape 5381"/>
          <p:cNvSpPr/>
          <p:nvPr/>
        </p:nvSpPr>
        <p:spPr>
          <a:xfrm>
            <a:off x="7582936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2" name="Shape 5382"/>
          <p:cNvSpPr/>
          <p:nvPr/>
        </p:nvSpPr>
        <p:spPr>
          <a:xfrm>
            <a:off x="7788924" y="3207848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3" name="Shape 5383"/>
          <p:cNvSpPr/>
          <p:nvPr/>
        </p:nvSpPr>
        <p:spPr>
          <a:xfrm>
            <a:off x="7788924" y="341497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4" name="Shape 5384"/>
          <p:cNvSpPr/>
          <p:nvPr/>
        </p:nvSpPr>
        <p:spPr>
          <a:xfrm>
            <a:off x="8173822" y="301121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5" name="Shape 5385"/>
          <p:cNvSpPr/>
          <p:nvPr/>
        </p:nvSpPr>
        <p:spPr>
          <a:xfrm>
            <a:off x="8173822" y="320427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6" name="Shape 5386"/>
          <p:cNvSpPr/>
          <p:nvPr/>
        </p:nvSpPr>
        <p:spPr>
          <a:xfrm>
            <a:off x="8173822" y="341069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7" name="Shape 5387"/>
          <p:cNvSpPr/>
          <p:nvPr/>
        </p:nvSpPr>
        <p:spPr>
          <a:xfrm>
            <a:off x="8374240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8" name="Shape 5388"/>
          <p:cNvSpPr/>
          <p:nvPr/>
        </p:nvSpPr>
        <p:spPr>
          <a:xfrm>
            <a:off x="8580228" y="300935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9" name="Shape 5389"/>
          <p:cNvSpPr/>
          <p:nvPr/>
        </p:nvSpPr>
        <p:spPr>
          <a:xfrm>
            <a:off x="8374240" y="320240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0" name="Shape 5390"/>
          <p:cNvSpPr/>
          <p:nvPr/>
        </p:nvSpPr>
        <p:spPr>
          <a:xfrm>
            <a:off x="8374240" y="34088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1" name="Shape 5391"/>
          <p:cNvSpPr/>
          <p:nvPr/>
        </p:nvSpPr>
        <p:spPr>
          <a:xfrm>
            <a:off x="8580228" y="320240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2" name="Shape 5392"/>
          <p:cNvSpPr/>
          <p:nvPr/>
        </p:nvSpPr>
        <p:spPr>
          <a:xfrm>
            <a:off x="8580228" y="34088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295400" y="3048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l" sz="3000"/>
              <a:t>Purpose</a:t>
            </a:r>
            <a:r>
              <a:rPr i="1" lang="pl" sz="3000"/>
              <a:t>: To left one element.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1706250"/>
            <a:ext cx="35052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It is allowed to cross any objects amount in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810000" y="228600"/>
            <a:ext cx="152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2x2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3964766" y="995301"/>
            <a:ext cx="1214469" cy="1214499"/>
            <a:chOff x="3962279" y="1143000"/>
            <a:chExt cx="985850" cy="985875"/>
          </a:xfrm>
        </p:grpSpPr>
        <p:sp>
          <p:nvSpPr>
            <p:cNvPr id="97" name="Shape 97"/>
            <p:cNvSpPr/>
            <p:nvPr/>
          </p:nvSpPr>
          <p:spPr>
            <a:xfrm>
              <a:off x="3962279" y="1143000"/>
              <a:ext cx="463200" cy="463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96227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484929" y="1143000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8492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1785227" y="2514874"/>
            <a:ext cx="761983" cy="761982"/>
            <a:chOff x="2971679" y="2361999"/>
            <a:chExt cx="533303" cy="533601"/>
          </a:xfrm>
        </p:grpSpPr>
        <p:sp>
          <p:nvSpPr>
            <p:cNvPr id="102" name="Shape 102"/>
            <p:cNvSpPr/>
            <p:nvPr/>
          </p:nvSpPr>
          <p:spPr>
            <a:xfrm>
              <a:off x="2971679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971679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254482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32544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2988198" y="2514874"/>
            <a:ext cx="761663" cy="761982"/>
            <a:chOff x="3581182" y="2361999"/>
            <a:chExt cx="533303" cy="533601"/>
          </a:xfrm>
        </p:grpSpPr>
        <p:sp>
          <p:nvSpPr>
            <p:cNvPr id="107" name="Shape 107"/>
            <p:cNvSpPr/>
            <p:nvPr/>
          </p:nvSpPr>
          <p:spPr>
            <a:xfrm>
              <a:off x="35811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581182" y="2644800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863984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8639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4190849" y="2514874"/>
            <a:ext cx="761876" cy="761982"/>
            <a:chOff x="4190782" y="2361999"/>
            <a:chExt cx="533303" cy="533601"/>
          </a:xfrm>
        </p:grpSpPr>
        <p:sp>
          <p:nvSpPr>
            <p:cNvPr id="112" name="Shape 112"/>
            <p:cNvSpPr/>
            <p:nvPr/>
          </p:nvSpPr>
          <p:spPr>
            <a:xfrm>
              <a:off x="41907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1907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4735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473584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5393713" y="2514874"/>
            <a:ext cx="761983" cy="761982"/>
            <a:chOff x="4800382" y="2361999"/>
            <a:chExt cx="533303" cy="533601"/>
          </a:xfrm>
        </p:grpSpPr>
        <p:sp>
          <p:nvSpPr>
            <p:cNvPr id="117" name="Shape 117"/>
            <p:cNvSpPr/>
            <p:nvPr/>
          </p:nvSpPr>
          <p:spPr>
            <a:xfrm>
              <a:off x="48003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8003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083184" y="2361999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0831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6596684" y="2514661"/>
            <a:ext cx="762089" cy="762196"/>
            <a:chOff x="5409982" y="2361999"/>
            <a:chExt cx="533303" cy="533601"/>
          </a:xfrm>
        </p:grpSpPr>
        <p:sp>
          <p:nvSpPr>
            <p:cNvPr id="122" name="Shape 122"/>
            <p:cNvSpPr/>
            <p:nvPr/>
          </p:nvSpPr>
          <p:spPr>
            <a:xfrm>
              <a:off x="54099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099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6927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6927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409699" y="3733795"/>
            <a:ext cx="609480" cy="609605"/>
            <a:chOff x="2743200" y="3047754"/>
            <a:chExt cx="304679" cy="305046"/>
          </a:xfrm>
        </p:grpSpPr>
        <p:sp>
          <p:nvSpPr>
            <p:cNvPr id="127" name="Shape 127"/>
            <p:cNvSpPr/>
            <p:nvPr/>
          </p:nvSpPr>
          <p:spPr>
            <a:xfrm>
              <a:off x="2743200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43200" y="3209400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904779" y="3047754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904779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2324099" y="3733795"/>
            <a:ext cx="609602" cy="609605"/>
            <a:chOff x="3124079" y="3048000"/>
            <a:chExt cx="304679" cy="305046"/>
          </a:xfrm>
        </p:grpSpPr>
        <p:sp>
          <p:nvSpPr>
            <p:cNvPr id="132" name="Shape 132"/>
            <p:cNvSpPr/>
            <p:nvPr/>
          </p:nvSpPr>
          <p:spPr>
            <a:xfrm>
              <a:off x="3124079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3124079" y="3209646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285659" y="30480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28565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3771815" y="3734039"/>
            <a:ext cx="609724" cy="609361"/>
            <a:chOff x="4114921" y="3047754"/>
            <a:chExt cx="304679" cy="305046"/>
          </a:xfrm>
        </p:grpSpPr>
        <p:sp>
          <p:nvSpPr>
            <p:cNvPr id="137" name="Shape 137"/>
            <p:cNvSpPr/>
            <p:nvPr/>
          </p:nvSpPr>
          <p:spPr>
            <a:xfrm>
              <a:off x="4114921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114921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276500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76500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4686421" y="3733795"/>
            <a:ext cx="609480" cy="609605"/>
            <a:chOff x="4495800" y="3048000"/>
            <a:chExt cx="304679" cy="305046"/>
          </a:xfrm>
        </p:grpSpPr>
        <p:sp>
          <p:nvSpPr>
            <p:cNvPr id="142" name="Shape 142"/>
            <p:cNvSpPr/>
            <p:nvPr/>
          </p:nvSpPr>
          <p:spPr>
            <a:xfrm>
              <a:off x="4495800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495800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657379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65737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6210251" y="3733948"/>
            <a:ext cx="609785" cy="609452"/>
            <a:chOff x="5387575" y="3047754"/>
            <a:chExt cx="304679" cy="305046"/>
          </a:xfrm>
        </p:grpSpPr>
        <p:sp>
          <p:nvSpPr>
            <p:cNvPr id="147" name="Shape 147"/>
            <p:cNvSpPr/>
            <p:nvPr/>
          </p:nvSpPr>
          <p:spPr>
            <a:xfrm>
              <a:off x="5387575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387575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549154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549154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7124851" y="3733765"/>
            <a:ext cx="609450" cy="609635"/>
            <a:chOff x="5768454" y="3048000"/>
            <a:chExt cx="304679" cy="305046"/>
          </a:xfrm>
        </p:grpSpPr>
        <p:sp>
          <p:nvSpPr>
            <p:cNvPr id="152" name="Shape 152"/>
            <p:cNvSpPr/>
            <p:nvPr/>
          </p:nvSpPr>
          <p:spPr>
            <a:xfrm>
              <a:off x="5768454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768454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30034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930034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810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810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810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81562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87550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81562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81562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87550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87550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170" name="Shape 170"/>
          <p:cNvSpPr/>
          <p:nvPr/>
        </p:nvSpPr>
        <p:spPr>
          <a:xfrm>
            <a:off x="3810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81000" y="24732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810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81562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87550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81562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81562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87550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87550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810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810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81000" y="33787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81562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87550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1562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1562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87550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87550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181100" y="158297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181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181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381516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87504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381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381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587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87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81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81100" y="24732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1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381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587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381516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381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587504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587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181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181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81100" y="33787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381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587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381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81516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587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587504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943100" y="158297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943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943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143516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349504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143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143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349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349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943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43100" y="24732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943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143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349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143516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143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349504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349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943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943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943100" y="33787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143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349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143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143516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349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349504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229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229100" y="17846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229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429517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635506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429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429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635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635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229100" y="226844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229100" y="247016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29100" y="267658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429517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635506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429517" y="24683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429517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35506" y="24683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635506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705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705100" y="17846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705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905517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111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905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905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111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111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705100" y="228577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705100" y="24874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705100" y="26939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905517" y="228391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111506" y="228391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905517" y="24856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905517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111506" y="24856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111506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705100" y="297311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705100" y="31661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705100" y="337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905517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111506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905517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905517" y="33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11506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111506" y="33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467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467100" y="17846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467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667517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873506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667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667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73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873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467100" y="227711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467100" y="24788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467100" y="2685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667517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873506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667517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667517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873506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73506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467100" y="29712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467100" y="31729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467100" y="337940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67517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873506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667517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667517" y="33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73506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873506" y="33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229100" y="29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229100" y="31643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229100" y="33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429517" y="296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635506" y="29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429517" y="316244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429517" y="33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635506" y="31624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635506" y="33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515100" y="15830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515100" y="17838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515100" y="19893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6715516" y="15811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921504" y="15811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715516" y="17820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715516" y="19875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921504" y="178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921504" y="1987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515100" y="22741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515100" y="24749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515100" y="26805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15516" y="227228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921504" y="227228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6715516" y="24731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715516" y="26786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921504" y="24731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921504" y="267864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9530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530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9530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53562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359550" y="15811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53562" y="178201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153562" y="19875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359550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359550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953000" y="22827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953000" y="24836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53000" y="26891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153562" y="22809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359550" y="228091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153562" y="24817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153562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359550" y="24817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359550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953000" y="29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953000" y="31661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953000" y="33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153562" y="29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359550" y="29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153562" y="31642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153562" y="33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359550" y="31642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359550" y="33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7531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7531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7531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953516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59504" y="15811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953516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953516" y="19875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159504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159504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753100" y="22655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5753100" y="24663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753100" y="26718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953516" y="22636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159504" y="226365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953516" y="24645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953516" y="26700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159504" y="246450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159504" y="267001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753100" y="29738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753100" y="31747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753100" y="338025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5953516" y="29720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59504" y="29720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953516" y="31728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953516" y="337839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159504" y="31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6159504" y="337839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515100" y="29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515100" y="316610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515100" y="33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715516" y="29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921504" y="29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6715516" y="31642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6715516" y="33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6921504" y="31642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921504" y="33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7277100" y="22834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277100" y="248582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277100" y="2692951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7477517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7683506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7477517" y="24839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7477517" y="269107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7683506" y="24839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683506" y="269107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039100" y="29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8039100" y="31570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8039100" y="33641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8239517" y="29527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445506" y="29527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8239517" y="31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8239517" y="33622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8445506" y="31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8445506" y="33622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7277100" y="15916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277100" y="179408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277100" y="20012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477517" y="15897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7683506" y="15897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477517" y="179221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477517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683506" y="179221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683506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039100" y="227950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8039100" y="24819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8039100" y="26890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8239517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8445506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8239517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239517" y="268717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445506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445506" y="268717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8039100" y="15829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8039100" y="178538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8039100" y="199251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239517" y="15810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445506" y="15810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8239517" y="178351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239517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8445506" y="178351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8445506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277100" y="29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7277100" y="31570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277100" y="336416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477517" y="29527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683506" y="29527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7477517" y="31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477517" y="33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7683506" y="31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7683506" y="33622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381000" y="10781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810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810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81562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787550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81562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81562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787550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87550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472" name="Shape 472"/>
          <p:cNvSpPr/>
          <p:nvPr/>
        </p:nvSpPr>
        <p:spPr>
          <a:xfrm>
            <a:off x="381000" y="176600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810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810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81562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787550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81562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81562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787550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87550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3810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810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810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581562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787550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58156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58156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787550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87550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1181100" y="10781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181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181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1381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587504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381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381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1587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587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181100" y="176600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11811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181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381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587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381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381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587504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587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181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1811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181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1381516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58750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381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1381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587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587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943100" y="10781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943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1943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2143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2349504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2143516" y="127871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143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2349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2349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943100" y="1766008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9431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943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2143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2349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143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2143516" y="217368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2349504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2349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943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943100" y="2971622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943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2143516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234950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2143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143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2349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349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229100" y="10781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229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229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4429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4635506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429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429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4635506" y="127802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4635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4229100" y="176364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229100" y="19653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229100" y="21717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429517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4635506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429517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4429517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635506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635506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2705100" y="10781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2705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705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2905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3111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905517" y="127802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905517" y="148444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111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3111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705100" y="178097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2705100" y="19826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705100" y="21891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905517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111506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905517" y="19808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905517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111506" y="198083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3111506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705100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2705100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2705100" y="31725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2905517" y="27712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111506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905517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2905517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111506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111506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3467100" y="107816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3467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3467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667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3873506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667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667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3873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3873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467100" y="177231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3467100" y="19740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3467100" y="21804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3667517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3873506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667517" y="197216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3667517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873506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873506" y="21785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467100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467100" y="29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467100" y="31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3667517" y="276939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3873506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667517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3667517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3873506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873506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4229100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4229100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4229100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429517" y="276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463550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429517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4429517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4635506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463550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515100" y="107823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6515100" y="127907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6515100" y="14845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6715516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6921504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715516" y="127721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6715516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6921504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6921504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515100" y="176934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515100" y="19701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6515100" y="217570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715516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6921504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6715516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6715516" y="217384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6921504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6921504" y="21738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953000" y="10782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49530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9530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5153562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5359550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153562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153562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5359550" y="127721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5359550" y="14827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953000" y="177797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953000" y="19788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953000" y="218433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153562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5359550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5153562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5153562" y="2182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5359550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5359550" y="2182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49530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4953000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49530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153562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535955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5153562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15356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5359550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359550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5753100" y="10782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753100" y="127907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7531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953516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6159504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5953516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953516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6159504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6159504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5753100" y="176071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753100" y="19615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753100" y="21670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5953516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6159504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5953516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5953516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6159504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6159504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5753100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5753100" y="297473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5753100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5953516" y="27720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615950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5953516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5953516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615950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615950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5151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6515100" y="296610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65151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715516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692150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6715516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6715516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921504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692150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7277100" y="177860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7277100" y="198102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277100" y="21881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7477517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7683506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7477517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7477517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7683506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7683506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8039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8039100" y="295703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039100" y="316416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8239517" y="275275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8445506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8239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8239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8445506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8445506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7277100" y="108686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7277100" y="12892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7277100" y="14964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7477517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7683506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7477517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7477517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7683506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683506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8039100" y="177470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8039100" y="19771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8039100" y="21842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8239517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445506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8239517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8239517" y="21823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8445506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8445506" y="218237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8039100" y="107817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8039100" y="128058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8039100" y="148771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8239517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8445506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8239517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8239517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8445506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8445506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277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7277100" y="295703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7277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7477517" y="275275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683506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477517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7477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7683506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7683506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3810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381000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810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581562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787550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58156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58156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787550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787550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181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181100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181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1381516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1587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1381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381516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58750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1587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1943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943100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943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143516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2349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2143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2143516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2349504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2349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2705100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2705100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2705100" y="387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2905517" y="34760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311150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2905517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2905517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111506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11150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467100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3467100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3467100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667517" y="34741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873506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366751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66751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873506" y="36759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3873506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4229100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4229100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229100" y="387553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4429517" y="34655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4635506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4429517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4429517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4635506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4635506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49530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49530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4953000" y="387642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5153562" y="34682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5359550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15356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515356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5359550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5359550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753100" y="34786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753100" y="3679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5753100" y="388505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5953516" y="347683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6159504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5953516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5953516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6159504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6159504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5151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65151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6515100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6715516" y="34682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692150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6715516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6715516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692150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692150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8039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8039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8039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239517" y="3457551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8445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8239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8239517" y="386709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8445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8445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7277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7277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7277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7477517" y="3457551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7683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7477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7477517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7683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7683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3810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3810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3810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581562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787550" y="10763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581562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581562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787550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787550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873" name="Shape 873"/>
          <p:cNvSpPr/>
          <p:nvPr/>
        </p:nvSpPr>
        <p:spPr>
          <a:xfrm>
            <a:off x="3810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3810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3810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581562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787550" y="176413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581562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581562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787550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787550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3810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381000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3810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58156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787550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58156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58156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787550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787550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1181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1181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181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381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587504" y="10763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381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381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587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1587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181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1811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1181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381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587504" y="176413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381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381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587504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587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181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1181100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181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381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58750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381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381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587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1587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1943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1943100" y="128059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1943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2143516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2349504" y="10763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2143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2143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2349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2349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1943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943100" y="19684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943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2143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349504" y="176413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2143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2143516" y="217368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2349504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2349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943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943100" y="2971622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943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2143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234950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2143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2143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2349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2349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4229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4229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4229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4429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4635506" y="10763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4429517" y="127802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4429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635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635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4229100" y="176364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4229100" y="19653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4229100" y="21717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4429517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4635506" y="176178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4429517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4429517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4635506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4635506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2705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2705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2705100" y="14863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2905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3111506" y="10763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2905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905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3111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3111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2705100" y="1780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2705100" y="19826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705100" y="21891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2905517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3111506" y="177911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2905517" y="19808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2905517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3111506" y="198083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3111506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2705100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2705100" y="296617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2705100" y="31725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2905517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3111506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2905517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2905517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3111506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3111506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3467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3467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3467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3667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3873506" y="107630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3667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3667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3873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3873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3467100" y="17723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3467100" y="19740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3467100" y="21804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3667517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3873506" y="177044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3667517" y="197216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3667517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3873506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3873506" y="21785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3467100" y="277125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3467100" y="29729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3467100" y="31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3667517" y="276939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3873506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3667517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3667517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3873506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3873506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4229100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4229100" y="2964316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4229100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429517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635506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4429517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4429517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4635506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463550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6515100" y="10782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6515100" y="127907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6515100" y="14845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6715516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6921504" y="107637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6715516" y="127721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6715516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6921504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6921504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6515100" y="176934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6515100" y="19701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6515100" y="217570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6715516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6921504" y="176748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6715516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6715516" y="217384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6921504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6921504" y="21738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49530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49530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49530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5153562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5359550" y="10763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5153562" y="127721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5153562" y="14827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5359550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5359550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4953000" y="1777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4953000" y="19788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4953000" y="218433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5153562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5359550" y="177611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5153562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5153562" y="2182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5359550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5359550" y="2182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49530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4953000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49530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515356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5359550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153562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515356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5359550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535955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57531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5753100" y="127907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57531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5953516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6159504" y="10763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5953516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5953516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6159504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6159504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5753100" y="17607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5753100" y="19615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5753100" y="21670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5953516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6159504" y="175885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5953516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5953516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6159504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6159504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5753100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5753100" y="29747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5753100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5953516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615950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5953516" y="29728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5953516" y="317839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615950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615950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65151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6515100" y="29661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65151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6715516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6921504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6715516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6715516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6921504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692150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7277100" y="17786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7277100" y="198102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7277100" y="21881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7477517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7683506" y="177673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7477517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7477517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7683506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7683506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8039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8039100" y="295703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8039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8239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8445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8239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8239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8445506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8445506" y="31622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7277100" y="10868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7277100" y="1289283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7277100" y="14964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7477517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7683506" y="10849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7477517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7477517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7683506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7683506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8039100" y="17747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8039100" y="19771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8039100" y="21842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8239517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8445506" y="177283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8239517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8239517" y="21823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8445506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8445506" y="218237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8039100" y="10781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8039100" y="128058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8039100" y="148771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8239517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8445506" y="1076300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8239517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8239517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8445506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8445506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7277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7277100" y="295703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7277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7477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7683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7477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7477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7683506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7683506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3810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381000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3810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58156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787550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58156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58156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787550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x="787550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1181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1181100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1181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1381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x="1587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1381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1381516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158750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1587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1943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1943100" y="367642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1943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2143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2349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2143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2143516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2349504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2349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2705100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2705100" y="367097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2705100" y="387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2905517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311150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2905517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2905517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3111506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311150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3467100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3467100" y="367778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3467100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366751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3873506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366751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366751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3873506" y="36759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3873506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4229100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4229100" y="366911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4229100" y="387553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4429517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4635506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4429517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4429517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4635506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4635506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49530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4953000" y="367090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4953000" y="387642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515356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5359550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515356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515356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5359550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5359550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5753100" y="34786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5753100" y="36795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5753100" y="388505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5953516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6159504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5953516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5953516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6159504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6159504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65151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6515100" y="367090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6515100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6715516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692150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6715516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6715516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692150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692150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8039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8039100" y="366183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8039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8239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8445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8239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8239517" y="386709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8445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8445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7277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7277100" y="3661838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7277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7477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7683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7477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7477517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x="7683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x="7683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/>
          <p:nvPr/>
        </p:nvSpPr>
        <p:spPr>
          <a:xfrm>
            <a:off x="3810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3810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3810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581562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787550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581562" y="127871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581562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787550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787550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1274" name="Shape 1274"/>
          <p:cNvSpPr/>
          <p:nvPr/>
        </p:nvSpPr>
        <p:spPr>
          <a:xfrm>
            <a:off x="3810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3810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3810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581562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787550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581562" y="19665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581562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787550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787550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3810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3810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3810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58156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787550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58156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58156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787550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1" name="Shape 1291"/>
          <p:cNvSpPr/>
          <p:nvPr/>
        </p:nvSpPr>
        <p:spPr>
          <a:xfrm>
            <a:off x="787550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/>
        </p:nvSpPr>
        <p:spPr>
          <a:xfrm>
            <a:off x="1181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/>
        </p:nvSpPr>
        <p:spPr>
          <a:xfrm>
            <a:off x="1181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1181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1381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/>
          <p:nvPr/>
        </p:nvSpPr>
        <p:spPr>
          <a:xfrm>
            <a:off x="1587504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1381516" y="127871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1381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1587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587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1181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1181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x="1181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1381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1587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1381516" y="19665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1381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1587504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/>
          <p:nvPr/>
        </p:nvSpPr>
        <p:spPr>
          <a:xfrm>
            <a:off x="1587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1181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11811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x="1181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1381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158750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1381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1381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158750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8" name="Shape 1318"/>
          <p:cNvSpPr/>
          <p:nvPr/>
        </p:nvSpPr>
        <p:spPr>
          <a:xfrm>
            <a:off x="1587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1943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1943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1943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2143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3" name="Shape 1323"/>
          <p:cNvSpPr/>
          <p:nvPr/>
        </p:nvSpPr>
        <p:spPr>
          <a:xfrm>
            <a:off x="2349504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2143516" y="127871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2143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2349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2349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1943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1943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1943100" y="217555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2143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2349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2143516" y="19665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2143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2349504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2349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1943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19431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1943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2143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234950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2143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2143516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2349504" y="29697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2349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4229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4229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4229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4429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4635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4429517" y="12780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4429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635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4635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4229100" y="176364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4229100" y="19653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4229100" y="217178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4429517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4635506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4429517" y="196350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4429517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4635506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4635506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2705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2705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2705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2905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3111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2905517" y="12780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2905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3111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3111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2705100" y="1780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2705100" y="19826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2705100" y="21891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2905517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3111506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2905517" y="19808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2905517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3111506" y="198083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3111506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2705100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2705100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2705100" y="31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2905517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3111506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2905517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2905517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3111506" y="2964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3111506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3467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3467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3467100" y="14863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3667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3873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3667517" y="1278021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3667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3873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3873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3467100" y="17723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3467100" y="19740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3467100" y="21804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3667517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3873506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3667517" y="197216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3667517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3873506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3873506" y="21785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3467100" y="277125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3467100" y="297298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3467100" y="317940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3667517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3873506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3667517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3667517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3873506" y="29711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3873506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4229100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4229100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229100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4429517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4635506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4429517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4429517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4635506" y="296245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463550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6515100" y="10782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6515100" y="12790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6515100" y="14845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6715516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6921504" y="107637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6715516" y="12772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6715516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6921504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6921504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6515100" y="176934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6515100" y="19701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6515100" y="217570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6715516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6921504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6715516" y="196832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6715516" y="217384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6921504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6921504" y="21738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49530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49530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49530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5153562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5359550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5153562" y="127721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5153562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5359550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5359550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4953000" y="1777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4953000" y="19788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6" name="Shape 1456"/>
          <p:cNvSpPr/>
          <p:nvPr/>
        </p:nvSpPr>
        <p:spPr>
          <a:xfrm>
            <a:off x="4953000" y="218433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5153562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5359550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5153562" y="19769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0" name="Shape 1460"/>
          <p:cNvSpPr/>
          <p:nvPr/>
        </p:nvSpPr>
        <p:spPr>
          <a:xfrm>
            <a:off x="5153562" y="2182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/>
          <p:nvPr/>
        </p:nvSpPr>
        <p:spPr>
          <a:xfrm>
            <a:off x="5359550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5359550" y="2182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49530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4" name="Shape 1464"/>
          <p:cNvSpPr/>
          <p:nvPr/>
        </p:nvSpPr>
        <p:spPr>
          <a:xfrm>
            <a:off x="4953000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49530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515356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535955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5153562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515356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5359550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535955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57531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57531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57531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5953516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6159504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5953516" y="127721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5953516" y="14827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6159504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6159504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5753100" y="17607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5753100" y="19615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5753100" y="21670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5953516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6159504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5953516" y="195970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5953516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6159504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6159504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5753100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5753100" y="2974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5753100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5953516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615950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5953516" y="29728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5953516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6159504" y="29728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615950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65151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6515100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65151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6715516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6921504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6715516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6715516" y="316976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6921504" y="2964246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692150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7277100" y="17786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7277100" y="198102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7277100" y="21881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7477517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7683506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7477517" y="19791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7477517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7683506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7683506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8039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8039100" y="295703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8039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8239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8445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8239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8239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8445506" y="295516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x="8445506" y="31622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7277100" y="10868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x="7277100" y="12892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7277100" y="14964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7477517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7683506" y="10849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7477517" y="1287411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7477517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7683506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7683506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8039100" y="17747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8039100" y="19771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8039100" y="21842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8239517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8445506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8239517" y="197524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8239517" y="21823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8445506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8445506" y="218237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8039100" y="10781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8039100" y="128058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8039100" y="148771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8239517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8445506" y="107630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8239517" y="127871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8239517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8445506" y="1278714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8445506" y="1485844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7277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7277100" y="295703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7277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7477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7683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x="7477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9" name="Shape 1559"/>
          <p:cNvSpPr/>
          <p:nvPr/>
        </p:nvSpPr>
        <p:spPr>
          <a:xfrm>
            <a:off x="7477517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7683506" y="295516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7683506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3810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3810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3810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58156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787550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581562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581562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787550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787550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1181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2" name="Shape 1572"/>
          <p:cNvSpPr/>
          <p:nvPr/>
        </p:nvSpPr>
        <p:spPr>
          <a:xfrm>
            <a:off x="11811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1181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1381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1587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1381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/>
          <p:nvPr/>
        </p:nvSpPr>
        <p:spPr>
          <a:xfrm>
            <a:off x="1381516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1587504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1587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/>
        </p:nvSpPr>
        <p:spPr>
          <a:xfrm>
            <a:off x="1943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1" name="Shape 1581"/>
          <p:cNvSpPr/>
          <p:nvPr/>
        </p:nvSpPr>
        <p:spPr>
          <a:xfrm>
            <a:off x="19431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1943100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3" name="Shape 1583"/>
          <p:cNvSpPr/>
          <p:nvPr/>
        </p:nvSpPr>
        <p:spPr>
          <a:xfrm>
            <a:off x="2143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2349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5" name="Shape 1585"/>
          <p:cNvSpPr/>
          <p:nvPr/>
        </p:nvSpPr>
        <p:spPr>
          <a:xfrm>
            <a:off x="2143516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2143516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2349504" y="367454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2349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2705100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2705100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2705100" y="387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2" name="Shape 1592"/>
          <p:cNvSpPr/>
          <p:nvPr/>
        </p:nvSpPr>
        <p:spPr>
          <a:xfrm>
            <a:off x="2905517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311150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/>
          <p:nvPr/>
        </p:nvSpPr>
        <p:spPr>
          <a:xfrm>
            <a:off x="2905517" y="366910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5" name="Shape 1595"/>
          <p:cNvSpPr/>
          <p:nvPr/>
        </p:nvSpPr>
        <p:spPr>
          <a:xfrm>
            <a:off x="2905517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6" name="Shape 1596"/>
          <p:cNvSpPr/>
          <p:nvPr/>
        </p:nvSpPr>
        <p:spPr>
          <a:xfrm>
            <a:off x="3111506" y="366910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311150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8" name="Shape 1598"/>
          <p:cNvSpPr/>
          <p:nvPr/>
        </p:nvSpPr>
        <p:spPr>
          <a:xfrm>
            <a:off x="3467100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9" name="Shape 1599"/>
          <p:cNvSpPr/>
          <p:nvPr/>
        </p:nvSpPr>
        <p:spPr>
          <a:xfrm>
            <a:off x="3467100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3467100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1" name="Shape 1601"/>
          <p:cNvSpPr/>
          <p:nvPr/>
        </p:nvSpPr>
        <p:spPr>
          <a:xfrm>
            <a:off x="366751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3873506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3" name="Shape 1603"/>
          <p:cNvSpPr/>
          <p:nvPr/>
        </p:nvSpPr>
        <p:spPr>
          <a:xfrm>
            <a:off x="3667517" y="36759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4" name="Shape 1604"/>
          <p:cNvSpPr/>
          <p:nvPr/>
        </p:nvSpPr>
        <p:spPr>
          <a:xfrm>
            <a:off x="3667517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3873506" y="367591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6" name="Shape 1606"/>
          <p:cNvSpPr/>
          <p:nvPr/>
        </p:nvSpPr>
        <p:spPr>
          <a:xfrm>
            <a:off x="3873506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7" name="Shape 1607"/>
          <p:cNvSpPr/>
          <p:nvPr/>
        </p:nvSpPr>
        <p:spPr>
          <a:xfrm>
            <a:off x="4229100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8" name="Shape 1608"/>
          <p:cNvSpPr/>
          <p:nvPr/>
        </p:nvSpPr>
        <p:spPr>
          <a:xfrm>
            <a:off x="4229100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4229100" y="387553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4429517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/>
        </p:nvSpPr>
        <p:spPr>
          <a:xfrm>
            <a:off x="4635506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4429517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4429517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4635506" y="366724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5" name="Shape 1615"/>
          <p:cNvSpPr/>
          <p:nvPr/>
        </p:nvSpPr>
        <p:spPr>
          <a:xfrm>
            <a:off x="4635506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6" name="Shape 1616"/>
          <p:cNvSpPr/>
          <p:nvPr/>
        </p:nvSpPr>
        <p:spPr>
          <a:xfrm>
            <a:off x="49530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7" name="Shape 1617"/>
          <p:cNvSpPr/>
          <p:nvPr/>
        </p:nvSpPr>
        <p:spPr>
          <a:xfrm>
            <a:off x="49530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8" name="Shape 1618"/>
          <p:cNvSpPr/>
          <p:nvPr/>
        </p:nvSpPr>
        <p:spPr>
          <a:xfrm>
            <a:off x="4953000" y="387642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9" name="Shape 1619"/>
          <p:cNvSpPr/>
          <p:nvPr/>
        </p:nvSpPr>
        <p:spPr>
          <a:xfrm>
            <a:off x="515356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/>
          <p:nvPr/>
        </p:nvSpPr>
        <p:spPr>
          <a:xfrm>
            <a:off x="5359550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515356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515356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5359550" y="36690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4" name="Shape 1624"/>
          <p:cNvSpPr/>
          <p:nvPr/>
        </p:nvSpPr>
        <p:spPr>
          <a:xfrm>
            <a:off x="5359550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5753100" y="34786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5753100" y="3679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5753100" y="3885051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8" name="Shape 1628"/>
          <p:cNvSpPr/>
          <p:nvPr/>
        </p:nvSpPr>
        <p:spPr>
          <a:xfrm>
            <a:off x="5953516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6159504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5953516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5953516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2" name="Shape 1632"/>
          <p:cNvSpPr/>
          <p:nvPr/>
        </p:nvSpPr>
        <p:spPr>
          <a:xfrm>
            <a:off x="6159504" y="36776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x="6159504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65151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65151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6515100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6715516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692150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6715516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6715516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6921504" y="366904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2" name="Shape 1642"/>
          <p:cNvSpPr/>
          <p:nvPr/>
        </p:nvSpPr>
        <p:spPr>
          <a:xfrm>
            <a:off x="692150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3" name="Shape 1643"/>
          <p:cNvSpPr/>
          <p:nvPr/>
        </p:nvSpPr>
        <p:spPr>
          <a:xfrm>
            <a:off x="8039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8039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5" name="Shape 1645"/>
          <p:cNvSpPr/>
          <p:nvPr/>
        </p:nvSpPr>
        <p:spPr>
          <a:xfrm>
            <a:off x="8039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8239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7" name="Shape 1647"/>
          <p:cNvSpPr/>
          <p:nvPr/>
        </p:nvSpPr>
        <p:spPr>
          <a:xfrm>
            <a:off x="8445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8239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8239517" y="386709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8445506" y="365996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1" name="Shape 1651"/>
          <p:cNvSpPr/>
          <p:nvPr/>
        </p:nvSpPr>
        <p:spPr>
          <a:xfrm>
            <a:off x="8445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7277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7277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7277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7477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7683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7" name="Shape 1657"/>
          <p:cNvSpPr/>
          <p:nvPr/>
        </p:nvSpPr>
        <p:spPr>
          <a:xfrm>
            <a:off x="7477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8" name="Shape 1658"/>
          <p:cNvSpPr/>
          <p:nvPr/>
        </p:nvSpPr>
        <p:spPr>
          <a:xfrm>
            <a:off x="7477517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7683506" y="365996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7683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/>
          <p:nvPr/>
        </p:nvSpPr>
        <p:spPr>
          <a:xfrm>
            <a:off x="3810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3810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381000" y="1487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x="581562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787550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581562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581562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787550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787550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4" name="Shape 1674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1675" name="Shape 1675"/>
          <p:cNvSpPr/>
          <p:nvPr/>
        </p:nvSpPr>
        <p:spPr>
          <a:xfrm>
            <a:off x="3810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6" name="Shape 1676"/>
          <p:cNvSpPr/>
          <p:nvPr/>
        </p:nvSpPr>
        <p:spPr>
          <a:xfrm>
            <a:off x="3810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7" name="Shape 1677"/>
          <p:cNvSpPr/>
          <p:nvPr/>
        </p:nvSpPr>
        <p:spPr>
          <a:xfrm>
            <a:off x="381000" y="217555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581562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787550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0" name="Shape 1680"/>
          <p:cNvSpPr/>
          <p:nvPr/>
        </p:nvSpPr>
        <p:spPr>
          <a:xfrm>
            <a:off x="581562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1" name="Shape 1681"/>
          <p:cNvSpPr/>
          <p:nvPr/>
        </p:nvSpPr>
        <p:spPr>
          <a:xfrm>
            <a:off x="581562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787550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787550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4" name="Shape 1684"/>
          <p:cNvSpPr/>
          <p:nvPr/>
        </p:nvSpPr>
        <p:spPr>
          <a:xfrm>
            <a:off x="3810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3810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3810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x="581562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8" name="Shape 1688"/>
          <p:cNvSpPr/>
          <p:nvPr/>
        </p:nvSpPr>
        <p:spPr>
          <a:xfrm>
            <a:off x="787550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9" name="Shape 1689"/>
          <p:cNvSpPr/>
          <p:nvPr/>
        </p:nvSpPr>
        <p:spPr>
          <a:xfrm>
            <a:off x="581562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x="581562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x="787550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x="787550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x="1181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4" name="Shape 1694"/>
          <p:cNvSpPr/>
          <p:nvPr/>
        </p:nvSpPr>
        <p:spPr>
          <a:xfrm>
            <a:off x="1181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5" name="Shape 1695"/>
          <p:cNvSpPr/>
          <p:nvPr/>
        </p:nvSpPr>
        <p:spPr>
          <a:xfrm>
            <a:off x="1181100" y="1487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/>
          <p:nvPr/>
        </p:nvSpPr>
        <p:spPr>
          <a:xfrm>
            <a:off x="1381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1587504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/>
          <p:nvPr/>
        </p:nvSpPr>
        <p:spPr>
          <a:xfrm>
            <a:off x="1381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9" name="Shape 1699"/>
          <p:cNvSpPr/>
          <p:nvPr/>
        </p:nvSpPr>
        <p:spPr>
          <a:xfrm>
            <a:off x="1381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0" name="Shape 1700"/>
          <p:cNvSpPr/>
          <p:nvPr/>
        </p:nvSpPr>
        <p:spPr>
          <a:xfrm>
            <a:off x="1587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1587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2" name="Shape 1702"/>
          <p:cNvSpPr/>
          <p:nvPr/>
        </p:nvSpPr>
        <p:spPr>
          <a:xfrm>
            <a:off x="1181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3" name="Shape 1703"/>
          <p:cNvSpPr/>
          <p:nvPr/>
        </p:nvSpPr>
        <p:spPr>
          <a:xfrm>
            <a:off x="1181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4" name="Shape 1704"/>
          <p:cNvSpPr/>
          <p:nvPr/>
        </p:nvSpPr>
        <p:spPr>
          <a:xfrm>
            <a:off x="1181100" y="217555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5" name="Shape 1705"/>
          <p:cNvSpPr/>
          <p:nvPr/>
        </p:nvSpPr>
        <p:spPr>
          <a:xfrm>
            <a:off x="1381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1587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7" name="Shape 1707"/>
          <p:cNvSpPr/>
          <p:nvPr/>
        </p:nvSpPr>
        <p:spPr>
          <a:xfrm>
            <a:off x="1381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1381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1587504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1587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1181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11811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1181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1381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5" name="Shape 1715"/>
          <p:cNvSpPr/>
          <p:nvPr/>
        </p:nvSpPr>
        <p:spPr>
          <a:xfrm>
            <a:off x="1587504" y="27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1381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1381516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1587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1587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0" name="Shape 1720"/>
          <p:cNvSpPr/>
          <p:nvPr/>
        </p:nvSpPr>
        <p:spPr>
          <a:xfrm>
            <a:off x="1943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1943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2" name="Shape 1722"/>
          <p:cNvSpPr/>
          <p:nvPr/>
        </p:nvSpPr>
        <p:spPr>
          <a:xfrm>
            <a:off x="1943100" y="148772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3" name="Shape 1723"/>
          <p:cNvSpPr/>
          <p:nvPr/>
        </p:nvSpPr>
        <p:spPr>
          <a:xfrm>
            <a:off x="2143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2349504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2143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2143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2349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2349504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1943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1943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1943100" y="217555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2143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2349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2143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2143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2349504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2349504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1943100" y="2769207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/>
          <p:nvPr/>
        </p:nvSpPr>
        <p:spPr>
          <a:xfrm>
            <a:off x="1943100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1943100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2143516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234950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2143516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2143516" y="31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234950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234950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4229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4229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4229100" y="1486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4429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4635506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4429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4429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4" name="Shape 1754"/>
          <p:cNvSpPr/>
          <p:nvPr/>
        </p:nvSpPr>
        <p:spPr>
          <a:xfrm>
            <a:off x="4635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4635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4229100" y="176364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4229100" y="19653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8" name="Shape 1758"/>
          <p:cNvSpPr/>
          <p:nvPr/>
        </p:nvSpPr>
        <p:spPr>
          <a:xfrm>
            <a:off x="4229100" y="217178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9" name="Shape 1759"/>
          <p:cNvSpPr/>
          <p:nvPr/>
        </p:nvSpPr>
        <p:spPr>
          <a:xfrm>
            <a:off x="4429517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0" name="Shape 1760"/>
          <p:cNvSpPr/>
          <p:nvPr/>
        </p:nvSpPr>
        <p:spPr>
          <a:xfrm>
            <a:off x="4635506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4429517" y="196350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4429517" y="216992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4635506" y="19635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/>
          <p:nvPr/>
        </p:nvSpPr>
        <p:spPr>
          <a:xfrm>
            <a:off x="4635506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x="2705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2705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2705100" y="1486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x="2905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x="3111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x="2905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2905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2" name="Shape 1772"/>
          <p:cNvSpPr/>
          <p:nvPr/>
        </p:nvSpPr>
        <p:spPr>
          <a:xfrm>
            <a:off x="3111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3111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/>
          <p:nvPr/>
        </p:nvSpPr>
        <p:spPr>
          <a:xfrm>
            <a:off x="2705100" y="1780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2705100" y="19826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2705100" y="218912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7" name="Shape 1777"/>
          <p:cNvSpPr/>
          <p:nvPr/>
        </p:nvSpPr>
        <p:spPr>
          <a:xfrm>
            <a:off x="2905517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3111506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2905517" y="198083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2905517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3111506" y="19808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3111506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2705100" y="277311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2705100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2705100" y="31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x="2905517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x="3111506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/>
        </p:nvSpPr>
        <p:spPr>
          <a:xfrm>
            <a:off x="2905517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/>
          <p:nvPr/>
        </p:nvSpPr>
        <p:spPr>
          <a:xfrm>
            <a:off x="2905517" y="31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0" name="Shape 1790"/>
          <p:cNvSpPr/>
          <p:nvPr/>
        </p:nvSpPr>
        <p:spPr>
          <a:xfrm>
            <a:off x="3111506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3111506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2" name="Shape 1792"/>
          <p:cNvSpPr/>
          <p:nvPr/>
        </p:nvSpPr>
        <p:spPr>
          <a:xfrm>
            <a:off x="3467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/>
          <p:nvPr/>
        </p:nvSpPr>
        <p:spPr>
          <a:xfrm>
            <a:off x="3467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4" name="Shape 1794"/>
          <p:cNvSpPr/>
          <p:nvPr/>
        </p:nvSpPr>
        <p:spPr>
          <a:xfrm>
            <a:off x="3467100" y="14863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3667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3873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3667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3667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3873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0" name="Shape 1800"/>
          <p:cNvSpPr/>
          <p:nvPr/>
        </p:nvSpPr>
        <p:spPr>
          <a:xfrm>
            <a:off x="3873506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3467100" y="17723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467100" y="19740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3467100" y="21804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4" name="Shape 1804"/>
          <p:cNvSpPr/>
          <p:nvPr/>
        </p:nvSpPr>
        <p:spPr>
          <a:xfrm>
            <a:off x="3667517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3873506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6" name="Shape 1806"/>
          <p:cNvSpPr/>
          <p:nvPr/>
        </p:nvSpPr>
        <p:spPr>
          <a:xfrm>
            <a:off x="3667517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7" name="Shape 1807"/>
          <p:cNvSpPr/>
          <p:nvPr/>
        </p:nvSpPr>
        <p:spPr>
          <a:xfrm>
            <a:off x="3667517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3873506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9" name="Shape 1809"/>
          <p:cNvSpPr/>
          <p:nvPr/>
        </p:nvSpPr>
        <p:spPr>
          <a:xfrm>
            <a:off x="3873506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0" name="Shape 1810"/>
          <p:cNvSpPr/>
          <p:nvPr/>
        </p:nvSpPr>
        <p:spPr>
          <a:xfrm>
            <a:off x="3467100" y="277125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1" name="Shape 1811"/>
          <p:cNvSpPr/>
          <p:nvPr/>
        </p:nvSpPr>
        <p:spPr>
          <a:xfrm>
            <a:off x="3467100" y="297298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3467100" y="3179401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/>
          <p:nvPr/>
        </p:nvSpPr>
        <p:spPr>
          <a:xfrm>
            <a:off x="3667517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3873506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3667517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3667517" y="317753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3873506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3873506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4229100" y="276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4229100" y="296431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1" name="Shape 1821"/>
          <p:cNvSpPr/>
          <p:nvPr/>
        </p:nvSpPr>
        <p:spPr>
          <a:xfrm>
            <a:off x="4229100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2" name="Shape 1822"/>
          <p:cNvSpPr/>
          <p:nvPr/>
        </p:nvSpPr>
        <p:spPr>
          <a:xfrm>
            <a:off x="4429517" y="27607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4635506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4" name="Shape 1824"/>
          <p:cNvSpPr/>
          <p:nvPr/>
        </p:nvSpPr>
        <p:spPr>
          <a:xfrm>
            <a:off x="4429517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/>
          <p:nvPr/>
        </p:nvSpPr>
        <p:spPr>
          <a:xfrm>
            <a:off x="4429517" y="31688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4635506" y="296245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463550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8" name="Shape 1828"/>
          <p:cNvSpPr/>
          <p:nvPr/>
        </p:nvSpPr>
        <p:spPr>
          <a:xfrm>
            <a:off x="6515100" y="10782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6515100" y="12790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6515100" y="148459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6715516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6921504" y="107637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6715516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6715516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6921504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6" name="Shape 1836"/>
          <p:cNvSpPr/>
          <p:nvPr/>
        </p:nvSpPr>
        <p:spPr>
          <a:xfrm>
            <a:off x="6921504" y="1482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7" name="Shape 1837"/>
          <p:cNvSpPr/>
          <p:nvPr/>
        </p:nvSpPr>
        <p:spPr>
          <a:xfrm>
            <a:off x="6515100" y="176934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8" name="Shape 1838"/>
          <p:cNvSpPr/>
          <p:nvPr/>
        </p:nvSpPr>
        <p:spPr>
          <a:xfrm>
            <a:off x="6515100" y="19701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9" name="Shape 1839"/>
          <p:cNvSpPr/>
          <p:nvPr/>
        </p:nvSpPr>
        <p:spPr>
          <a:xfrm>
            <a:off x="6515100" y="217570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6715516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1" name="Shape 1841"/>
          <p:cNvSpPr/>
          <p:nvPr/>
        </p:nvSpPr>
        <p:spPr>
          <a:xfrm>
            <a:off x="6921504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6715516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6715516" y="217384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6921504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5" name="Shape 1845"/>
          <p:cNvSpPr/>
          <p:nvPr/>
        </p:nvSpPr>
        <p:spPr>
          <a:xfrm>
            <a:off x="6921504" y="21738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49530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49530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4953000" y="148459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5153562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5359550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5153562" y="127721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5153562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5359550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5359550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5" name="Shape 1855"/>
          <p:cNvSpPr/>
          <p:nvPr/>
        </p:nvSpPr>
        <p:spPr>
          <a:xfrm>
            <a:off x="4953000" y="1777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6" name="Shape 1856"/>
          <p:cNvSpPr/>
          <p:nvPr/>
        </p:nvSpPr>
        <p:spPr>
          <a:xfrm>
            <a:off x="4953000" y="19788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4953000" y="218433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5153562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5359550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5153562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5153562" y="2182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2" name="Shape 1862"/>
          <p:cNvSpPr/>
          <p:nvPr/>
        </p:nvSpPr>
        <p:spPr>
          <a:xfrm>
            <a:off x="5359550" y="197695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3" name="Shape 1863"/>
          <p:cNvSpPr/>
          <p:nvPr/>
        </p:nvSpPr>
        <p:spPr>
          <a:xfrm>
            <a:off x="5359550" y="21824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/>
          <p:nvPr/>
        </p:nvSpPr>
        <p:spPr>
          <a:xfrm>
            <a:off x="49530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4953000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49530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5153562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8" name="Shape 1868"/>
          <p:cNvSpPr/>
          <p:nvPr/>
        </p:nvSpPr>
        <p:spPr>
          <a:xfrm>
            <a:off x="5359550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5153562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5153562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5359550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/>
          <p:nvPr/>
        </p:nvSpPr>
        <p:spPr>
          <a:xfrm>
            <a:off x="535955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3" name="Shape 1873"/>
          <p:cNvSpPr/>
          <p:nvPr/>
        </p:nvSpPr>
        <p:spPr>
          <a:xfrm>
            <a:off x="57531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57531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5753100" y="148459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6" name="Shape 1876"/>
          <p:cNvSpPr/>
          <p:nvPr/>
        </p:nvSpPr>
        <p:spPr>
          <a:xfrm>
            <a:off x="5953516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6159504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5953516" y="127721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5953516" y="14827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0" name="Shape 1880"/>
          <p:cNvSpPr/>
          <p:nvPr/>
        </p:nvSpPr>
        <p:spPr>
          <a:xfrm>
            <a:off x="6159504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6159504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2" name="Shape 1882"/>
          <p:cNvSpPr/>
          <p:nvPr/>
        </p:nvSpPr>
        <p:spPr>
          <a:xfrm>
            <a:off x="5753100" y="17607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5753100" y="19615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5753100" y="21670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5953516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6159504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5953516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8" name="Shape 1888"/>
          <p:cNvSpPr/>
          <p:nvPr/>
        </p:nvSpPr>
        <p:spPr>
          <a:xfrm>
            <a:off x="5953516" y="21652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6159504" y="1959700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6159504" y="2165219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1" name="Shape 1891"/>
          <p:cNvSpPr/>
          <p:nvPr/>
        </p:nvSpPr>
        <p:spPr>
          <a:xfrm>
            <a:off x="5753100" y="27738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5753100" y="2974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3" name="Shape 1893"/>
          <p:cNvSpPr/>
          <p:nvPr/>
        </p:nvSpPr>
        <p:spPr>
          <a:xfrm>
            <a:off x="5753100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5953516" y="277203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6159504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5953516" y="29728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7" name="Shape 1897"/>
          <p:cNvSpPr/>
          <p:nvPr/>
        </p:nvSpPr>
        <p:spPr>
          <a:xfrm>
            <a:off x="5953516" y="317839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6159504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615950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6515100" y="276526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6515100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6515100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3" name="Shape 1903"/>
          <p:cNvSpPr/>
          <p:nvPr/>
        </p:nvSpPr>
        <p:spPr>
          <a:xfrm>
            <a:off x="6715516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4" name="Shape 1904"/>
          <p:cNvSpPr/>
          <p:nvPr/>
        </p:nvSpPr>
        <p:spPr>
          <a:xfrm>
            <a:off x="6921504" y="276340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6715516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6" name="Shape 1906"/>
          <p:cNvSpPr/>
          <p:nvPr/>
        </p:nvSpPr>
        <p:spPr>
          <a:xfrm>
            <a:off x="6715516" y="316976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6921504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8" name="Shape 1908"/>
          <p:cNvSpPr/>
          <p:nvPr/>
        </p:nvSpPr>
        <p:spPr>
          <a:xfrm>
            <a:off x="692150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/>
          <p:nvPr/>
        </p:nvSpPr>
        <p:spPr>
          <a:xfrm>
            <a:off x="7277100" y="17786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7277100" y="198102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7277100" y="2188152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2" name="Shape 1912"/>
          <p:cNvSpPr/>
          <p:nvPr/>
        </p:nvSpPr>
        <p:spPr>
          <a:xfrm>
            <a:off x="7477517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3" name="Shape 1913"/>
          <p:cNvSpPr/>
          <p:nvPr/>
        </p:nvSpPr>
        <p:spPr>
          <a:xfrm>
            <a:off x="7683506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7477517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7477517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6" name="Shape 1916"/>
          <p:cNvSpPr/>
          <p:nvPr/>
        </p:nvSpPr>
        <p:spPr>
          <a:xfrm>
            <a:off x="7683506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7683506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8039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8039100" y="295703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8039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8239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8445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8239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8239517" y="31622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8445506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8445506" y="31622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7277100" y="10868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7277100" y="12892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7277100" y="149641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7477517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7683506" y="10849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7477517" y="128741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3" name="Shape 1933"/>
          <p:cNvSpPr/>
          <p:nvPr/>
        </p:nvSpPr>
        <p:spPr>
          <a:xfrm>
            <a:off x="7477517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4" name="Shape 1934"/>
          <p:cNvSpPr/>
          <p:nvPr/>
        </p:nvSpPr>
        <p:spPr>
          <a:xfrm>
            <a:off x="7683506" y="1287411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5" name="Shape 1935"/>
          <p:cNvSpPr/>
          <p:nvPr/>
        </p:nvSpPr>
        <p:spPr>
          <a:xfrm>
            <a:off x="7683506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8039100" y="17747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8039100" y="19771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8039100" y="21842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9" name="Shape 1939"/>
          <p:cNvSpPr/>
          <p:nvPr/>
        </p:nvSpPr>
        <p:spPr>
          <a:xfrm>
            <a:off x="8239517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8445506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1" name="Shape 1941"/>
          <p:cNvSpPr/>
          <p:nvPr/>
        </p:nvSpPr>
        <p:spPr>
          <a:xfrm>
            <a:off x="8239517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8239517" y="218237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3" name="Shape 1943"/>
          <p:cNvSpPr/>
          <p:nvPr/>
        </p:nvSpPr>
        <p:spPr>
          <a:xfrm>
            <a:off x="8445506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4" name="Shape 1944"/>
          <p:cNvSpPr/>
          <p:nvPr/>
        </p:nvSpPr>
        <p:spPr>
          <a:xfrm>
            <a:off x="8445506" y="218237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5" name="Shape 1945"/>
          <p:cNvSpPr/>
          <p:nvPr/>
        </p:nvSpPr>
        <p:spPr>
          <a:xfrm>
            <a:off x="8039100" y="10781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6" name="Shape 1946"/>
          <p:cNvSpPr/>
          <p:nvPr/>
        </p:nvSpPr>
        <p:spPr>
          <a:xfrm>
            <a:off x="8039100" y="128058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7" name="Shape 1947"/>
          <p:cNvSpPr/>
          <p:nvPr/>
        </p:nvSpPr>
        <p:spPr>
          <a:xfrm>
            <a:off x="8039100" y="148771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8239517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9" name="Shape 1949"/>
          <p:cNvSpPr/>
          <p:nvPr/>
        </p:nvSpPr>
        <p:spPr>
          <a:xfrm>
            <a:off x="8445506" y="107630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8239517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8239517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2" name="Shape 1952"/>
          <p:cNvSpPr/>
          <p:nvPr/>
        </p:nvSpPr>
        <p:spPr>
          <a:xfrm>
            <a:off x="8445506" y="1278714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3" name="Shape 1953"/>
          <p:cNvSpPr/>
          <p:nvPr/>
        </p:nvSpPr>
        <p:spPr>
          <a:xfrm>
            <a:off x="8445506" y="1485844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7277100" y="275462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7277100" y="295703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7277100" y="316416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7477517" y="275275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8" name="Shape 1958"/>
          <p:cNvSpPr/>
          <p:nvPr/>
        </p:nvSpPr>
        <p:spPr>
          <a:xfrm>
            <a:off x="7683506" y="27527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7477517" y="29551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7477517" y="31622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1" name="Shape 1961"/>
          <p:cNvSpPr/>
          <p:nvPr/>
        </p:nvSpPr>
        <p:spPr>
          <a:xfrm>
            <a:off x="7683506" y="295516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2" name="Shape 1962"/>
          <p:cNvSpPr/>
          <p:nvPr/>
        </p:nvSpPr>
        <p:spPr>
          <a:xfrm>
            <a:off x="7683506" y="31622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/>
          <p:nvPr/>
        </p:nvSpPr>
        <p:spPr>
          <a:xfrm>
            <a:off x="3810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3810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5" name="Shape 1965"/>
          <p:cNvSpPr/>
          <p:nvPr/>
        </p:nvSpPr>
        <p:spPr>
          <a:xfrm>
            <a:off x="3810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6" name="Shape 1966"/>
          <p:cNvSpPr/>
          <p:nvPr/>
        </p:nvSpPr>
        <p:spPr>
          <a:xfrm>
            <a:off x="58156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7" name="Shape 1967"/>
          <p:cNvSpPr/>
          <p:nvPr/>
        </p:nvSpPr>
        <p:spPr>
          <a:xfrm>
            <a:off x="787550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8" name="Shape 1968"/>
          <p:cNvSpPr/>
          <p:nvPr/>
        </p:nvSpPr>
        <p:spPr>
          <a:xfrm>
            <a:off x="581562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581562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0" name="Shape 1970"/>
          <p:cNvSpPr/>
          <p:nvPr/>
        </p:nvSpPr>
        <p:spPr>
          <a:xfrm>
            <a:off x="787550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1" name="Shape 1971"/>
          <p:cNvSpPr/>
          <p:nvPr/>
        </p:nvSpPr>
        <p:spPr>
          <a:xfrm>
            <a:off x="787550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1181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3" name="Shape 1973"/>
          <p:cNvSpPr/>
          <p:nvPr/>
        </p:nvSpPr>
        <p:spPr>
          <a:xfrm>
            <a:off x="11811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/>
          <p:nvPr/>
        </p:nvSpPr>
        <p:spPr>
          <a:xfrm>
            <a:off x="1181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5" name="Shape 1975"/>
          <p:cNvSpPr/>
          <p:nvPr/>
        </p:nvSpPr>
        <p:spPr>
          <a:xfrm>
            <a:off x="1381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6" name="Shape 1976"/>
          <p:cNvSpPr/>
          <p:nvPr/>
        </p:nvSpPr>
        <p:spPr>
          <a:xfrm>
            <a:off x="1587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7" name="Shape 1977"/>
          <p:cNvSpPr/>
          <p:nvPr/>
        </p:nvSpPr>
        <p:spPr>
          <a:xfrm>
            <a:off x="1381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8" name="Shape 1978"/>
          <p:cNvSpPr/>
          <p:nvPr/>
        </p:nvSpPr>
        <p:spPr>
          <a:xfrm>
            <a:off x="1381516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9" name="Shape 1979"/>
          <p:cNvSpPr/>
          <p:nvPr/>
        </p:nvSpPr>
        <p:spPr>
          <a:xfrm>
            <a:off x="1587504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0" name="Shape 1980"/>
          <p:cNvSpPr/>
          <p:nvPr/>
        </p:nvSpPr>
        <p:spPr>
          <a:xfrm>
            <a:off x="1587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1" name="Shape 1981"/>
          <p:cNvSpPr/>
          <p:nvPr/>
        </p:nvSpPr>
        <p:spPr>
          <a:xfrm>
            <a:off x="1943100" y="34740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2" name="Shape 1982"/>
          <p:cNvSpPr/>
          <p:nvPr/>
        </p:nvSpPr>
        <p:spPr>
          <a:xfrm>
            <a:off x="1943100" y="367642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3" name="Shape 1983"/>
          <p:cNvSpPr/>
          <p:nvPr/>
        </p:nvSpPr>
        <p:spPr>
          <a:xfrm>
            <a:off x="1943100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2143516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5" name="Shape 1985"/>
          <p:cNvSpPr/>
          <p:nvPr/>
        </p:nvSpPr>
        <p:spPr>
          <a:xfrm>
            <a:off x="2349504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6" name="Shape 1986"/>
          <p:cNvSpPr/>
          <p:nvPr/>
        </p:nvSpPr>
        <p:spPr>
          <a:xfrm>
            <a:off x="2143516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/>
          <p:nvPr/>
        </p:nvSpPr>
        <p:spPr>
          <a:xfrm>
            <a:off x="2143516" y="38816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8" name="Shape 1988"/>
          <p:cNvSpPr/>
          <p:nvPr/>
        </p:nvSpPr>
        <p:spPr>
          <a:xfrm>
            <a:off x="2349504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9" name="Shape 1989"/>
          <p:cNvSpPr/>
          <p:nvPr/>
        </p:nvSpPr>
        <p:spPr>
          <a:xfrm>
            <a:off x="234950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2705100" y="34779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1" name="Shape 1991"/>
          <p:cNvSpPr/>
          <p:nvPr/>
        </p:nvSpPr>
        <p:spPr>
          <a:xfrm>
            <a:off x="2705100" y="3670973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2" name="Shape 1992"/>
          <p:cNvSpPr/>
          <p:nvPr/>
        </p:nvSpPr>
        <p:spPr>
          <a:xfrm>
            <a:off x="2705100" y="38773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3" name="Shape 1993"/>
          <p:cNvSpPr/>
          <p:nvPr/>
        </p:nvSpPr>
        <p:spPr>
          <a:xfrm>
            <a:off x="2905517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4" name="Shape 1994"/>
          <p:cNvSpPr/>
          <p:nvPr/>
        </p:nvSpPr>
        <p:spPr>
          <a:xfrm>
            <a:off x="3111506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5" name="Shape 1995"/>
          <p:cNvSpPr/>
          <p:nvPr/>
        </p:nvSpPr>
        <p:spPr>
          <a:xfrm>
            <a:off x="2905517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6" name="Shape 1996"/>
          <p:cNvSpPr/>
          <p:nvPr/>
        </p:nvSpPr>
        <p:spPr>
          <a:xfrm>
            <a:off x="2905517" y="38755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7" name="Shape 1997"/>
          <p:cNvSpPr/>
          <p:nvPr/>
        </p:nvSpPr>
        <p:spPr>
          <a:xfrm>
            <a:off x="3111506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8" name="Shape 1998"/>
          <p:cNvSpPr/>
          <p:nvPr/>
        </p:nvSpPr>
        <p:spPr>
          <a:xfrm>
            <a:off x="3111506" y="38755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9" name="Shape 1999"/>
          <p:cNvSpPr/>
          <p:nvPr/>
        </p:nvSpPr>
        <p:spPr>
          <a:xfrm>
            <a:off x="3467100" y="34760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0" name="Shape 2000"/>
          <p:cNvSpPr/>
          <p:nvPr/>
        </p:nvSpPr>
        <p:spPr>
          <a:xfrm>
            <a:off x="3467100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1" name="Shape 2001"/>
          <p:cNvSpPr/>
          <p:nvPr/>
        </p:nvSpPr>
        <p:spPr>
          <a:xfrm>
            <a:off x="3467100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/>
          <p:nvPr/>
        </p:nvSpPr>
        <p:spPr>
          <a:xfrm>
            <a:off x="366751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3" name="Shape 2003"/>
          <p:cNvSpPr/>
          <p:nvPr/>
        </p:nvSpPr>
        <p:spPr>
          <a:xfrm>
            <a:off x="3873506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4" name="Shape 2004"/>
          <p:cNvSpPr/>
          <p:nvPr/>
        </p:nvSpPr>
        <p:spPr>
          <a:xfrm>
            <a:off x="3667517" y="36759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5" name="Shape 2005"/>
          <p:cNvSpPr/>
          <p:nvPr/>
        </p:nvSpPr>
        <p:spPr>
          <a:xfrm>
            <a:off x="3667517" y="388233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/>
        </p:nvSpPr>
        <p:spPr>
          <a:xfrm>
            <a:off x="3873506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7" name="Shape 2007"/>
          <p:cNvSpPr/>
          <p:nvPr/>
        </p:nvSpPr>
        <p:spPr>
          <a:xfrm>
            <a:off x="3873506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8" name="Shape 2008"/>
          <p:cNvSpPr/>
          <p:nvPr/>
        </p:nvSpPr>
        <p:spPr>
          <a:xfrm>
            <a:off x="4229100" y="34673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9" name="Shape 2009"/>
          <p:cNvSpPr/>
          <p:nvPr/>
        </p:nvSpPr>
        <p:spPr>
          <a:xfrm>
            <a:off x="4229100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0" name="Shape 2010"/>
          <p:cNvSpPr/>
          <p:nvPr/>
        </p:nvSpPr>
        <p:spPr>
          <a:xfrm>
            <a:off x="4229100" y="38755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1" name="Shape 2011"/>
          <p:cNvSpPr/>
          <p:nvPr/>
        </p:nvSpPr>
        <p:spPr>
          <a:xfrm>
            <a:off x="4429517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4635506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4429517" y="366724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4429517" y="3873670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5" name="Shape 2015"/>
          <p:cNvSpPr/>
          <p:nvPr/>
        </p:nvSpPr>
        <p:spPr>
          <a:xfrm>
            <a:off x="4635506" y="366724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4635506" y="38736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49530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49530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9" name="Shape 2019"/>
          <p:cNvSpPr/>
          <p:nvPr/>
        </p:nvSpPr>
        <p:spPr>
          <a:xfrm>
            <a:off x="4953000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0" name="Shape 2020"/>
          <p:cNvSpPr/>
          <p:nvPr/>
        </p:nvSpPr>
        <p:spPr>
          <a:xfrm>
            <a:off x="515356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1" name="Shape 2021"/>
          <p:cNvSpPr/>
          <p:nvPr/>
        </p:nvSpPr>
        <p:spPr>
          <a:xfrm>
            <a:off x="5359550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2" name="Shape 2022"/>
          <p:cNvSpPr/>
          <p:nvPr/>
        </p:nvSpPr>
        <p:spPr>
          <a:xfrm>
            <a:off x="515356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3" name="Shape 2023"/>
          <p:cNvSpPr/>
          <p:nvPr/>
        </p:nvSpPr>
        <p:spPr>
          <a:xfrm>
            <a:off x="5153562" y="387456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5359550" y="366904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5359550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6" name="Shape 2026"/>
          <p:cNvSpPr/>
          <p:nvPr/>
        </p:nvSpPr>
        <p:spPr>
          <a:xfrm>
            <a:off x="5753100" y="347869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7" name="Shape 2027"/>
          <p:cNvSpPr/>
          <p:nvPr/>
        </p:nvSpPr>
        <p:spPr>
          <a:xfrm>
            <a:off x="5753100" y="3679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8" name="Shape 2028"/>
          <p:cNvSpPr/>
          <p:nvPr/>
        </p:nvSpPr>
        <p:spPr>
          <a:xfrm>
            <a:off x="5753100" y="388505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9" name="Shape 2029"/>
          <p:cNvSpPr/>
          <p:nvPr/>
        </p:nvSpPr>
        <p:spPr>
          <a:xfrm>
            <a:off x="5953516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0" name="Shape 2030"/>
          <p:cNvSpPr/>
          <p:nvPr/>
        </p:nvSpPr>
        <p:spPr>
          <a:xfrm>
            <a:off x="6159504" y="347683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1" name="Shape 2031"/>
          <p:cNvSpPr/>
          <p:nvPr/>
        </p:nvSpPr>
        <p:spPr>
          <a:xfrm>
            <a:off x="5953516" y="36776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5953516" y="388319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6159504" y="36776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6159504" y="388319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6515100" y="347006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6515100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7" name="Shape 2037"/>
          <p:cNvSpPr/>
          <p:nvPr/>
        </p:nvSpPr>
        <p:spPr>
          <a:xfrm>
            <a:off x="6515100" y="387642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6715516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9" name="Shape 2039"/>
          <p:cNvSpPr/>
          <p:nvPr/>
        </p:nvSpPr>
        <p:spPr>
          <a:xfrm>
            <a:off x="6921504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0" name="Shape 2040"/>
          <p:cNvSpPr/>
          <p:nvPr/>
        </p:nvSpPr>
        <p:spPr>
          <a:xfrm>
            <a:off x="6715516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1" name="Shape 2041"/>
          <p:cNvSpPr/>
          <p:nvPr/>
        </p:nvSpPr>
        <p:spPr>
          <a:xfrm>
            <a:off x="6715516" y="387456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2" name="Shape 2042"/>
          <p:cNvSpPr/>
          <p:nvPr/>
        </p:nvSpPr>
        <p:spPr>
          <a:xfrm>
            <a:off x="692150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3" name="Shape 2043"/>
          <p:cNvSpPr/>
          <p:nvPr/>
        </p:nvSpPr>
        <p:spPr>
          <a:xfrm>
            <a:off x="692150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4" name="Shape 2044"/>
          <p:cNvSpPr/>
          <p:nvPr/>
        </p:nvSpPr>
        <p:spPr>
          <a:xfrm>
            <a:off x="8039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5" name="Shape 2045"/>
          <p:cNvSpPr/>
          <p:nvPr/>
        </p:nvSpPr>
        <p:spPr>
          <a:xfrm>
            <a:off x="8039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6" name="Shape 2046"/>
          <p:cNvSpPr/>
          <p:nvPr/>
        </p:nvSpPr>
        <p:spPr>
          <a:xfrm>
            <a:off x="8039100" y="38689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7" name="Shape 2047"/>
          <p:cNvSpPr/>
          <p:nvPr/>
        </p:nvSpPr>
        <p:spPr>
          <a:xfrm>
            <a:off x="8239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8" name="Shape 2048"/>
          <p:cNvSpPr/>
          <p:nvPr/>
        </p:nvSpPr>
        <p:spPr>
          <a:xfrm>
            <a:off x="8445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9" name="Shape 2049"/>
          <p:cNvSpPr/>
          <p:nvPr/>
        </p:nvSpPr>
        <p:spPr>
          <a:xfrm>
            <a:off x="8239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0" name="Shape 2050"/>
          <p:cNvSpPr/>
          <p:nvPr/>
        </p:nvSpPr>
        <p:spPr>
          <a:xfrm>
            <a:off x="8239517" y="386709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1" name="Shape 2051"/>
          <p:cNvSpPr/>
          <p:nvPr/>
        </p:nvSpPr>
        <p:spPr>
          <a:xfrm>
            <a:off x="8445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8445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3" name="Shape 2053"/>
          <p:cNvSpPr/>
          <p:nvPr/>
        </p:nvSpPr>
        <p:spPr>
          <a:xfrm>
            <a:off x="7277100" y="345942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4" name="Shape 2054"/>
          <p:cNvSpPr/>
          <p:nvPr/>
        </p:nvSpPr>
        <p:spPr>
          <a:xfrm>
            <a:off x="7277100" y="366183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5" name="Shape 2055"/>
          <p:cNvSpPr/>
          <p:nvPr/>
        </p:nvSpPr>
        <p:spPr>
          <a:xfrm>
            <a:off x="7277100" y="386896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6" name="Shape 2056"/>
          <p:cNvSpPr/>
          <p:nvPr/>
        </p:nvSpPr>
        <p:spPr>
          <a:xfrm>
            <a:off x="7477517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7" name="Shape 2057"/>
          <p:cNvSpPr/>
          <p:nvPr/>
        </p:nvSpPr>
        <p:spPr>
          <a:xfrm>
            <a:off x="7683506" y="34575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8" name="Shape 2058"/>
          <p:cNvSpPr/>
          <p:nvPr/>
        </p:nvSpPr>
        <p:spPr>
          <a:xfrm>
            <a:off x="7477517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9" name="Shape 2059"/>
          <p:cNvSpPr/>
          <p:nvPr/>
        </p:nvSpPr>
        <p:spPr>
          <a:xfrm>
            <a:off x="7477517" y="386709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0" name="Shape 2060"/>
          <p:cNvSpPr/>
          <p:nvPr/>
        </p:nvSpPr>
        <p:spPr>
          <a:xfrm>
            <a:off x="7683506" y="365996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1" name="Shape 2061"/>
          <p:cNvSpPr/>
          <p:nvPr/>
        </p:nvSpPr>
        <p:spPr>
          <a:xfrm>
            <a:off x="7683506" y="3867095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/>
          <p:nvPr/>
        </p:nvSpPr>
        <p:spPr>
          <a:xfrm>
            <a:off x="3810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7" name="Shape 2067"/>
          <p:cNvSpPr/>
          <p:nvPr/>
        </p:nvSpPr>
        <p:spPr>
          <a:xfrm>
            <a:off x="3810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8" name="Shape 2068"/>
          <p:cNvSpPr/>
          <p:nvPr/>
        </p:nvSpPr>
        <p:spPr>
          <a:xfrm>
            <a:off x="3810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9" name="Shape 2069"/>
          <p:cNvSpPr/>
          <p:nvPr/>
        </p:nvSpPr>
        <p:spPr>
          <a:xfrm>
            <a:off x="581562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0" name="Shape 2070"/>
          <p:cNvSpPr/>
          <p:nvPr/>
        </p:nvSpPr>
        <p:spPr>
          <a:xfrm>
            <a:off x="787550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1" name="Shape 2071"/>
          <p:cNvSpPr/>
          <p:nvPr/>
        </p:nvSpPr>
        <p:spPr>
          <a:xfrm>
            <a:off x="581562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2" name="Shape 2072"/>
          <p:cNvSpPr/>
          <p:nvPr/>
        </p:nvSpPr>
        <p:spPr>
          <a:xfrm>
            <a:off x="581562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3" name="Shape 2073"/>
          <p:cNvSpPr/>
          <p:nvPr/>
        </p:nvSpPr>
        <p:spPr>
          <a:xfrm>
            <a:off x="787550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787550" y="148584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5" name="Shape 2075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2076" name="Shape 2076"/>
          <p:cNvSpPr/>
          <p:nvPr/>
        </p:nvSpPr>
        <p:spPr>
          <a:xfrm>
            <a:off x="3810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7" name="Shape 2077"/>
          <p:cNvSpPr/>
          <p:nvPr/>
        </p:nvSpPr>
        <p:spPr>
          <a:xfrm>
            <a:off x="3810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8" name="Shape 2078"/>
          <p:cNvSpPr/>
          <p:nvPr/>
        </p:nvSpPr>
        <p:spPr>
          <a:xfrm>
            <a:off x="3810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9" name="Shape 2079"/>
          <p:cNvSpPr/>
          <p:nvPr/>
        </p:nvSpPr>
        <p:spPr>
          <a:xfrm>
            <a:off x="581562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0" name="Shape 2080"/>
          <p:cNvSpPr/>
          <p:nvPr/>
        </p:nvSpPr>
        <p:spPr>
          <a:xfrm>
            <a:off x="787550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1" name="Shape 2081"/>
          <p:cNvSpPr/>
          <p:nvPr/>
        </p:nvSpPr>
        <p:spPr>
          <a:xfrm>
            <a:off x="581562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581562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3" name="Shape 2083"/>
          <p:cNvSpPr/>
          <p:nvPr/>
        </p:nvSpPr>
        <p:spPr>
          <a:xfrm>
            <a:off x="787550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4" name="Shape 2084"/>
          <p:cNvSpPr/>
          <p:nvPr/>
        </p:nvSpPr>
        <p:spPr>
          <a:xfrm>
            <a:off x="787550" y="217368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5" name="Shape 2085"/>
          <p:cNvSpPr/>
          <p:nvPr/>
        </p:nvSpPr>
        <p:spPr>
          <a:xfrm>
            <a:off x="12147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6" name="Shape 2086"/>
          <p:cNvSpPr/>
          <p:nvPr/>
        </p:nvSpPr>
        <p:spPr>
          <a:xfrm>
            <a:off x="12147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7" name="Shape 2087"/>
          <p:cNvSpPr/>
          <p:nvPr/>
        </p:nvSpPr>
        <p:spPr>
          <a:xfrm>
            <a:off x="12147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8" name="Shape 2088"/>
          <p:cNvSpPr/>
          <p:nvPr/>
        </p:nvSpPr>
        <p:spPr>
          <a:xfrm>
            <a:off x="1415165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9" name="Shape 2089"/>
          <p:cNvSpPr/>
          <p:nvPr/>
        </p:nvSpPr>
        <p:spPr>
          <a:xfrm>
            <a:off x="1621154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0" name="Shape 2090"/>
          <p:cNvSpPr/>
          <p:nvPr/>
        </p:nvSpPr>
        <p:spPr>
          <a:xfrm>
            <a:off x="1415165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1" name="Shape 2091"/>
          <p:cNvSpPr/>
          <p:nvPr/>
        </p:nvSpPr>
        <p:spPr>
          <a:xfrm>
            <a:off x="1415165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162115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162115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1181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1181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1181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1381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8" name="Shape 2098"/>
          <p:cNvSpPr/>
          <p:nvPr/>
        </p:nvSpPr>
        <p:spPr>
          <a:xfrm>
            <a:off x="1587504" y="10763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9" name="Shape 2099"/>
          <p:cNvSpPr/>
          <p:nvPr/>
        </p:nvSpPr>
        <p:spPr>
          <a:xfrm>
            <a:off x="1381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0" name="Shape 2100"/>
          <p:cNvSpPr/>
          <p:nvPr/>
        </p:nvSpPr>
        <p:spPr>
          <a:xfrm>
            <a:off x="1381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1" name="Shape 2101"/>
          <p:cNvSpPr/>
          <p:nvPr/>
        </p:nvSpPr>
        <p:spPr>
          <a:xfrm>
            <a:off x="1587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2" name="Shape 2102"/>
          <p:cNvSpPr/>
          <p:nvPr/>
        </p:nvSpPr>
        <p:spPr>
          <a:xfrm>
            <a:off x="1587504" y="148584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3" name="Shape 2103"/>
          <p:cNvSpPr/>
          <p:nvPr/>
        </p:nvSpPr>
        <p:spPr>
          <a:xfrm>
            <a:off x="1181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4" name="Shape 2104"/>
          <p:cNvSpPr/>
          <p:nvPr/>
        </p:nvSpPr>
        <p:spPr>
          <a:xfrm>
            <a:off x="1181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5" name="Shape 2105"/>
          <p:cNvSpPr/>
          <p:nvPr/>
        </p:nvSpPr>
        <p:spPr>
          <a:xfrm>
            <a:off x="1181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6" name="Shape 2106"/>
          <p:cNvSpPr/>
          <p:nvPr/>
        </p:nvSpPr>
        <p:spPr>
          <a:xfrm>
            <a:off x="1381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7" name="Shape 2107"/>
          <p:cNvSpPr/>
          <p:nvPr/>
        </p:nvSpPr>
        <p:spPr>
          <a:xfrm>
            <a:off x="1587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8" name="Shape 2108"/>
          <p:cNvSpPr/>
          <p:nvPr/>
        </p:nvSpPr>
        <p:spPr>
          <a:xfrm>
            <a:off x="1381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9" name="Shape 2109"/>
          <p:cNvSpPr/>
          <p:nvPr/>
        </p:nvSpPr>
        <p:spPr>
          <a:xfrm>
            <a:off x="1381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0" name="Shape 2110"/>
          <p:cNvSpPr/>
          <p:nvPr/>
        </p:nvSpPr>
        <p:spPr>
          <a:xfrm>
            <a:off x="1587504" y="19665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1" name="Shape 2111"/>
          <p:cNvSpPr/>
          <p:nvPr/>
        </p:nvSpPr>
        <p:spPr>
          <a:xfrm>
            <a:off x="1587504" y="217368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2" name="Shape 2112"/>
          <p:cNvSpPr/>
          <p:nvPr/>
        </p:nvSpPr>
        <p:spPr>
          <a:xfrm>
            <a:off x="20106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3" name="Shape 2113"/>
          <p:cNvSpPr/>
          <p:nvPr/>
        </p:nvSpPr>
        <p:spPr>
          <a:xfrm>
            <a:off x="2010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4" name="Shape 2114"/>
          <p:cNvSpPr/>
          <p:nvPr/>
        </p:nvSpPr>
        <p:spPr>
          <a:xfrm>
            <a:off x="2010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5" name="Shape 2115"/>
          <p:cNvSpPr/>
          <p:nvPr/>
        </p:nvSpPr>
        <p:spPr>
          <a:xfrm>
            <a:off x="2211064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6" name="Shape 2116"/>
          <p:cNvSpPr/>
          <p:nvPr/>
        </p:nvSpPr>
        <p:spPr>
          <a:xfrm>
            <a:off x="2417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7" name="Shape 2117"/>
          <p:cNvSpPr/>
          <p:nvPr/>
        </p:nvSpPr>
        <p:spPr>
          <a:xfrm>
            <a:off x="2211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8" name="Shape 2118"/>
          <p:cNvSpPr/>
          <p:nvPr/>
        </p:nvSpPr>
        <p:spPr>
          <a:xfrm>
            <a:off x="2211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2417052" y="29697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2417052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1" name="Shape 2121"/>
          <p:cNvSpPr/>
          <p:nvPr/>
        </p:nvSpPr>
        <p:spPr>
          <a:xfrm>
            <a:off x="1943100" y="107817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2" name="Shape 2122"/>
          <p:cNvSpPr/>
          <p:nvPr/>
        </p:nvSpPr>
        <p:spPr>
          <a:xfrm>
            <a:off x="1943100" y="12805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1943100" y="148772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4" name="Shape 2124"/>
          <p:cNvSpPr/>
          <p:nvPr/>
        </p:nvSpPr>
        <p:spPr>
          <a:xfrm>
            <a:off x="2143516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5" name="Shape 2125"/>
          <p:cNvSpPr/>
          <p:nvPr/>
        </p:nvSpPr>
        <p:spPr>
          <a:xfrm>
            <a:off x="2349504" y="107630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6" name="Shape 2126"/>
          <p:cNvSpPr/>
          <p:nvPr/>
        </p:nvSpPr>
        <p:spPr>
          <a:xfrm>
            <a:off x="2143516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2143516" y="14858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2349504" y="12787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2349504" y="148584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1943100" y="17660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1" name="Shape 2131"/>
          <p:cNvSpPr/>
          <p:nvPr/>
        </p:nvSpPr>
        <p:spPr>
          <a:xfrm>
            <a:off x="1943100" y="1968423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/>
        </p:nvSpPr>
        <p:spPr>
          <a:xfrm>
            <a:off x="1943100" y="217555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3" name="Shape 2133"/>
          <p:cNvSpPr/>
          <p:nvPr/>
        </p:nvSpPr>
        <p:spPr>
          <a:xfrm>
            <a:off x="2143516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4" name="Shape 2134"/>
          <p:cNvSpPr/>
          <p:nvPr/>
        </p:nvSpPr>
        <p:spPr>
          <a:xfrm>
            <a:off x="2349504" y="17641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5" name="Shape 2135"/>
          <p:cNvSpPr/>
          <p:nvPr/>
        </p:nvSpPr>
        <p:spPr>
          <a:xfrm>
            <a:off x="2143516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2143516" y="21736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2349504" y="1966550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8" name="Shape 2138"/>
          <p:cNvSpPr/>
          <p:nvPr/>
        </p:nvSpPr>
        <p:spPr>
          <a:xfrm>
            <a:off x="2349504" y="217368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9" name="Shape 2139"/>
          <p:cNvSpPr/>
          <p:nvPr/>
        </p:nvSpPr>
        <p:spPr>
          <a:xfrm>
            <a:off x="2772648" y="27692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2772648" y="29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2772648" y="31787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2" name="Shape 2142"/>
          <p:cNvSpPr/>
          <p:nvPr/>
        </p:nvSpPr>
        <p:spPr>
          <a:xfrm>
            <a:off x="2973064" y="276733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3179052" y="2767335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2973064" y="29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2973064" y="31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3179052" y="29697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7" name="Shape 2147"/>
          <p:cNvSpPr/>
          <p:nvPr/>
        </p:nvSpPr>
        <p:spPr>
          <a:xfrm>
            <a:off x="3179052" y="31768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4229100" y="10781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4229100" y="12798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4229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4429517" y="107630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4635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4429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4429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4635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4635506" y="14844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4229100" y="176364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4229100" y="19653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4229100" y="217178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4429517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4635506" y="176178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2" name="Shape 2162"/>
          <p:cNvSpPr/>
          <p:nvPr/>
        </p:nvSpPr>
        <p:spPr>
          <a:xfrm>
            <a:off x="4429517" y="196350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4429517" y="21699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4635506" y="1963502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4635506" y="216992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2705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2705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2705100" y="1486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2905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3111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2905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2905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3111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3111506" y="14844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2705100" y="178097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2705100" y="1982699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2705100" y="218912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2905517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3111506" y="177911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0" name="Shape 2180"/>
          <p:cNvSpPr/>
          <p:nvPr/>
        </p:nvSpPr>
        <p:spPr>
          <a:xfrm>
            <a:off x="2905517" y="19808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2905517" y="21872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3111506" y="19808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3" name="Shape 2183"/>
          <p:cNvSpPr/>
          <p:nvPr/>
        </p:nvSpPr>
        <p:spPr>
          <a:xfrm>
            <a:off x="3111506" y="218725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4" name="Shape 2184"/>
          <p:cNvSpPr/>
          <p:nvPr/>
        </p:nvSpPr>
        <p:spPr>
          <a:xfrm>
            <a:off x="3555598" y="277311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5" name="Shape 2185"/>
          <p:cNvSpPr/>
          <p:nvPr/>
        </p:nvSpPr>
        <p:spPr>
          <a:xfrm>
            <a:off x="3555598" y="296617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3555598" y="31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3756015" y="27712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3962003" y="27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9" name="Shape 2189"/>
          <p:cNvSpPr/>
          <p:nvPr/>
        </p:nvSpPr>
        <p:spPr>
          <a:xfrm>
            <a:off x="3756015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0" name="Shape 2190"/>
          <p:cNvSpPr/>
          <p:nvPr/>
        </p:nvSpPr>
        <p:spPr>
          <a:xfrm>
            <a:off x="3756015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1" name="Shape 2191"/>
          <p:cNvSpPr/>
          <p:nvPr/>
        </p:nvSpPr>
        <p:spPr>
          <a:xfrm>
            <a:off x="3962003" y="29643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2" name="Shape 2192"/>
          <p:cNvSpPr/>
          <p:nvPr/>
        </p:nvSpPr>
        <p:spPr>
          <a:xfrm>
            <a:off x="3962003" y="317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3467100" y="107816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4" name="Shape 2194"/>
          <p:cNvSpPr/>
          <p:nvPr/>
        </p:nvSpPr>
        <p:spPr>
          <a:xfrm>
            <a:off x="3467100" y="127988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3467100" y="148630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3667517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3873506" y="10763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3667517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9" name="Shape 2199"/>
          <p:cNvSpPr/>
          <p:nvPr/>
        </p:nvSpPr>
        <p:spPr>
          <a:xfrm>
            <a:off x="3667517" y="14844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0" name="Shape 2200"/>
          <p:cNvSpPr/>
          <p:nvPr/>
        </p:nvSpPr>
        <p:spPr>
          <a:xfrm>
            <a:off x="3873506" y="12780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1" name="Shape 2201"/>
          <p:cNvSpPr/>
          <p:nvPr/>
        </p:nvSpPr>
        <p:spPr>
          <a:xfrm>
            <a:off x="3873506" y="148444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2" name="Shape 2202"/>
          <p:cNvSpPr/>
          <p:nvPr/>
        </p:nvSpPr>
        <p:spPr>
          <a:xfrm>
            <a:off x="3467100" y="17723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3" name="Shape 2203"/>
          <p:cNvSpPr/>
          <p:nvPr/>
        </p:nvSpPr>
        <p:spPr>
          <a:xfrm>
            <a:off x="3467100" y="197403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3467100" y="21804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3667517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3873506" y="17704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3667517" y="1972167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3667517" y="21785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3873506" y="197216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0" name="Shape 2210"/>
          <p:cNvSpPr/>
          <p:nvPr/>
        </p:nvSpPr>
        <p:spPr>
          <a:xfrm>
            <a:off x="3873506" y="21785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1" name="Shape 2211"/>
          <p:cNvSpPr/>
          <p:nvPr/>
        </p:nvSpPr>
        <p:spPr>
          <a:xfrm>
            <a:off x="4317598" y="277125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4317598" y="297298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4317598" y="31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4" name="Shape 2214"/>
          <p:cNvSpPr/>
          <p:nvPr/>
        </p:nvSpPr>
        <p:spPr>
          <a:xfrm>
            <a:off x="4518015" y="276939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5" name="Shape 2215"/>
          <p:cNvSpPr/>
          <p:nvPr/>
        </p:nvSpPr>
        <p:spPr>
          <a:xfrm>
            <a:off x="4724003" y="276939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6" name="Shape 2216"/>
          <p:cNvSpPr/>
          <p:nvPr/>
        </p:nvSpPr>
        <p:spPr>
          <a:xfrm>
            <a:off x="4518015" y="297111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4518015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4724003" y="29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9" name="Shape 2219"/>
          <p:cNvSpPr/>
          <p:nvPr/>
        </p:nvSpPr>
        <p:spPr>
          <a:xfrm>
            <a:off x="4724003" y="31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0" name="Shape 2220"/>
          <p:cNvSpPr/>
          <p:nvPr/>
        </p:nvSpPr>
        <p:spPr>
          <a:xfrm>
            <a:off x="5079298" y="27625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1" name="Shape 2221"/>
          <p:cNvSpPr/>
          <p:nvPr/>
        </p:nvSpPr>
        <p:spPr>
          <a:xfrm>
            <a:off x="5079298" y="2964316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2" name="Shape 2222"/>
          <p:cNvSpPr/>
          <p:nvPr/>
        </p:nvSpPr>
        <p:spPr>
          <a:xfrm>
            <a:off x="5079298" y="31707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3" name="Shape 2223"/>
          <p:cNvSpPr/>
          <p:nvPr/>
        </p:nvSpPr>
        <p:spPr>
          <a:xfrm>
            <a:off x="5279716" y="276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5485705" y="276072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5279716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5279716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5485705" y="296245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8" name="Shape 2228"/>
          <p:cNvSpPr/>
          <p:nvPr/>
        </p:nvSpPr>
        <p:spPr>
          <a:xfrm>
            <a:off x="5485705" y="316887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9" name="Shape 2229"/>
          <p:cNvSpPr/>
          <p:nvPr/>
        </p:nvSpPr>
        <p:spPr>
          <a:xfrm>
            <a:off x="6515100" y="10782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/>
          <p:nvPr/>
        </p:nvSpPr>
        <p:spPr>
          <a:xfrm>
            <a:off x="6515100" y="12790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/>
          <p:nvPr/>
        </p:nvSpPr>
        <p:spPr>
          <a:xfrm>
            <a:off x="6515100" y="14845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2" name="Shape 2232"/>
          <p:cNvSpPr/>
          <p:nvPr/>
        </p:nvSpPr>
        <p:spPr>
          <a:xfrm>
            <a:off x="6715516" y="107637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/>
          <p:nvPr/>
        </p:nvSpPr>
        <p:spPr>
          <a:xfrm>
            <a:off x="6921504" y="10763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4" name="Shape 2234"/>
          <p:cNvSpPr/>
          <p:nvPr/>
        </p:nvSpPr>
        <p:spPr>
          <a:xfrm>
            <a:off x="6715516" y="127721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5" name="Shape 2235"/>
          <p:cNvSpPr/>
          <p:nvPr/>
        </p:nvSpPr>
        <p:spPr>
          <a:xfrm>
            <a:off x="6715516" y="1482732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6" name="Shape 2236"/>
          <p:cNvSpPr/>
          <p:nvPr/>
        </p:nvSpPr>
        <p:spPr>
          <a:xfrm>
            <a:off x="6921504" y="12772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7" name="Shape 2237"/>
          <p:cNvSpPr/>
          <p:nvPr/>
        </p:nvSpPr>
        <p:spPr>
          <a:xfrm>
            <a:off x="6921504" y="14827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8" name="Shape 2238"/>
          <p:cNvSpPr/>
          <p:nvPr/>
        </p:nvSpPr>
        <p:spPr>
          <a:xfrm>
            <a:off x="6515100" y="176934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/>
          <p:nvPr/>
        </p:nvSpPr>
        <p:spPr>
          <a:xfrm>
            <a:off x="6515100" y="19701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0" name="Shape 2240"/>
          <p:cNvSpPr/>
          <p:nvPr/>
        </p:nvSpPr>
        <p:spPr>
          <a:xfrm>
            <a:off x="6515100" y="217570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1" name="Shape 2241"/>
          <p:cNvSpPr/>
          <p:nvPr/>
        </p:nvSpPr>
        <p:spPr>
          <a:xfrm>
            <a:off x="6715516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2" name="Shape 2242"/>
          <p:cNvSpPr/>
          <p:nvPr/>
        </p:nvSpPr>
        <p:spPr>
          <a:xfrm>
            <a:off x="6921504" y="176748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6715516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6715516" y="217384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6921504" y="19683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6" name="Shape 2246"/>
          <p:cNvSpPr/>
          <p:nvPr/>
        </p:nvSpPr>
        <p:spPr>
          <a:xfrm>
            <a:off x="6921504" y="217384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49530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49530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49530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0" name="Shape 2250"/>
          <p:cNvSpPr/>
          <p:nvPr/>
        </p:nvSpPr>
        <p:spPr>
          <a:xfrm>
            <a:off x="5153562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1" name="Shape 2251"/>
          <p:cNvSpPr/>
          <p:nvPr/>
        </p:nvSpPr>
        <p:spPr>
          <a:xfrm>
            <a:off x="5359550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2" name="Shape 2252"/>
          <p:cNvSpPr/>
          <p:nvPr/>
        </p:nvSpPr>
        <p:spPr>
          <a:xfrm>
            <a:off x="5153562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3" name="Shape 2253"/>
          <p:cNvSpPr/>
          <p:nvPr/>
        </p:nvSpPr>
        <p:spPr>
          <a:xfrm>
            <a:off x="5153562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/>
          <p:nvPr/>
        </p:nvSpPr>
        <p:spPr>
          <a:xfrm>
            <a:off x="5359550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5" name="Shape 2255"/>
          <p:cNvSpPr/>
          <p:nvPr/>
        </p:nvSpPr>
        <p:spPr>
          <a:xfrm>
            <a:off x="5359550" y="14827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6" name="Shape 2256"/>
          <p:cNvSpPr/>
          <p:nvPr/>
        </p:nvSpPr>
        <p:spPr>
          <a:xfrm>
            <a:off x="4953000" y="17779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7" name="Shape 2257"/>
          <p:cNvSpPr/>
          <p:nvPr/>
        </p:nvSpPr>
        <p:spPr>
          <a:xfrm>
            <a:off x="4953000" y="19788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8" name="Shape 2258"/>
          <p:cNvSpPr/>
          <p:nvPr/>
        </p:nvSpPr>
        <p:spPr>
          <a:xfrm>
            <a:off x="4953000" y="21843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9" name="Shape 2259"/>
          <p:cNvSpPr/>
          <p:nvPr/>
        </p:nvSpPr>
        <p:spPr>
          <a:xfrm>
            <a:off x="5153562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0" name="Shape 2260"/>
          <p:cNvSpPr/>
          <p:nvPr/>
        </p:nvSpPr>
        <p:spPr>
          <a:xfrm>
            <a:off x="5359550" y="17761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1" name="Shape 2261"/>
          <p:cNvSpPr/>
          <p:nvPr/>
        </p:nvSpPr>
        <p:spPr>
          <a:xfrm>
            <a:off x="5153562" y="1976958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2" name="Shape 2262"/>
          <p:cNvSpPr/>
          <p:nvPr/>
        </p:nvSpPr>
        <p:spPr>
          <a:xfrm>
            <a:off x="5153562" y="2182477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3" name="Shape 2263"/>
          <p:cNvSpPr/>
          <p:nvPr/>
        </p:nvSpPr>
        <p:spPr>
          <a:xfrm>
            <a:off x="5359550" y="19769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4" name="Shape 2264"/>
          <p:cNvSpPr/>
          <p:nvPr/>
        </p:nvSpPr>
        <p:spPr>
          <a:xfrm>
            <a:off x="5359550" y="2182477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5" name="Shape 2265"/>
          <p:cNvSpPr/>
          <p:nvPr/>
        </p:nvSpPr>
        <p:spPr>
          <a:xfrm>
            <a:off x="5782548" y="276526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6" name="Shape 2266"/>
          <p:cNvSpPr/>
          <p:nvPr/>
        </p:nvSpPr>
        <p:spPr>
          <a:xfrm>
            <a:off x="5782548" y="296610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7" name="Shape 2267"/>
          <p:cNvSpPr/>
          <p:nvPr/>
        </p:nvSpPr>
        <p:spPr>
          <a:xfrm>
            <a:off x="5782548" y="3171623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8" name="Shape 2268"/>
          <p:cNvSpPr/>
          <p:nvPr/>
        </p:nvSpPr>
        <p:spPr>
          <a:xfrm>
            <a:off x="5983110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9" name="Shape 2269"/>
          <p:cNvSpPr/>
          <p:nvPr/>
        </p:nvSpPr>
        <p:spPr>
          <a:xfrm>
            <a:off x="6189097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0" name="Shape 2270"/>
          <p:cNvSpPr/>
          <p:nvPr/>
        </p:nvSpPr>
        <p:spPr>
          <a:xfrm>
            <a:off x="5983110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1" name="Shape 2271"/>
          <p:cNvSpPr/>
          <p:nvPr/>
        </p:nvSpPr>
        <p:spPr>
          <a:xfrm>
            <a:off x="5983110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6189097" y="29642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6189097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5753100" y="10782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5753100" y="12790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5753100" y="14845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7" name="Shape 2277"/>
          <p:cNvSpPr/>
          <p:nvPr/>
        </p:nvSpPr>
        <p:spPr>
          <a:xfrm>
            <a:off x="5953516" y="10763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/>
        </p:nvSpPr>
        <p:spPr>
          <a:xfrm>
            <a:off x="6159504" y="10763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9" name="Shape 2279"/>
          <p:cNvSpPr/>
          <p:nvPr/>
        </p:nvSpPr>
        <p:spPr>
          <a:xfrm>
            <a:off x="5953516" y="1277215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5953516" y="14827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6159504" y="12772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6159504" y="14827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3" name="Shape 2283"/>
          <p:cNvSpPr/>
          <p:nvPr/>
        </p:nvSpPr>
        <p:spPr>
          <a:xfrm>
            <a:off x="5753100" y="17607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5753100" y="19615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5753100" y="21670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6" name="Shape 2286"/>
          <p:cNvSpPr/>
          <p:nvPr/>
        </p:nvSpPr>
        <p:spPr>
          <a:xfrm>
            <a:off x="5953516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7" name="Shape 2287"/>
          <p:cNvSpPr/>
          <p:nvPr/>
        </p:nvSpPr>
        <p:spPr>
          <a:xfrm>
            <a:off x="6159504" y="17588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/>
          <p:nvPr/>
        </p:nvSpPr>
        <p:spPr>
          <a:xfrm>
            <a:off x="5953516" y="19597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9" name="Shape 2289"/>
          <p:cNvSpPr/>
          <p:nvPr/>
        </p:nvSpPr>
        <p:spPr>
          <a:xfrm>
            <a:off x="5953516" y="21652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6159504" y="1959700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1" name="Shape 2291"/>
          <p:cNvSpPr/>
          <p:nvPr/>
        </p:nvSpPr>
        <p:spPr>
          <a:xfrm>
            <a:off x="6159504" y="216521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2" name="Shape 2292"/>
          <p:cNvSpPr/>
          <p:nvPr/>
        </p:nvSpPr>
        <p:spPr>
          <a:xfrm>
            <a:off x="6582648" y="277389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3" name="Shape 2293"/>
          <p:cNvSpPr/>
          <p:nvPr/>
        </p:nvSpPr>
        <p:spPr>
          <a:xfrm>
            <a:off x="6582648" y="29747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4" name="Shape 2294"/>
          <p:cNvSpPr/>
          <p:nvPr/>
        </p:nvSpPr>
        <p:spPr>
          <a:xfrm>
            <a:off x="6582648" y="318025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5" name="Shape 2295"/>
          <p:cNvSpPr/>
          <p:nvPr/>
        </p:nvSpPr>
        <p:spPr>
          <a:xfrm>
            <a:off x="6783064" y="277203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6989052" y="27720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6783064" y="297287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6783064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6989052" y="29728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6989052" y="317839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7344648" y="276526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2" name="Shape 2302"/>
          <p:cNvSpPr/>
          <p:nvPr/>
        </p:nvSpPr>
        <p:spPr>
          <a:xfrm>
            <a:off x="7344648" y="29661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3" name="Shape 2303"/>
          <p:cNvSpPr/>
          <p:nvPr/>
        </p:nvSpPr>
        <p:spPr>
          <a:xfrm>
            <a:off x="7344648" y="317162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4" name="Shape 2304"/>
          <p:cNvSpPr/>
          <p:nvPr/>
        </p:nvSpPr>
        <p:spPr>
          <a:xfrm>
            <a:off x="7545064" y="276340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5" name="Shape 2305"/>
          <p:cNvSpPr/>
          <p:nvPr/>
        </p:nvSpPr>
        <p:spPr>
          <a:xfrm>
            <a:off x="7751052" y="276340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7545064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7545064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7751052" y="2964246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7751052" y="316976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7277100" y="17786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7277100" y="198102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7277100" y="2188152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7477517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7683506" y="177673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7477517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7477517" y="2186279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7" name="Shape 2317"/>
          <p:cNvSpPr/>
          <p:nvPr/>
        </p:nvSpPr>
        <p:spPr>
          <a:xfrm>
            <a:off x="7683506" y="19791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7683506" y="218627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2006448" y="34454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2006448" y="36478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20064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2206864" y="344358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2412852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2206864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220686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2412852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2412852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8" name="Shape 2328"/>
          <p:cNvSpPr/>
          <p:nvPr/>
        </p:nvSpPr>
        <p:spPr>
          <a:xfrm>
            <a:off x="7277100" y="10868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7277100" y="12892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7277100" y="14964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7477517" y="10849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2" name="Shape 2332"/>
          <p:cNvSpPr/>
          <p:nvPr/>
        </p:nvSpPr>
        <p:spPr>
          <a:xfrm>
            <a:off x="7683506" y="1084996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3" name="Shape 2333"/>
          <p:cNvSpPr/>
          <p:nvPr/>
        </p:nvSpPr>
        <p:spPr>
          <a:xfrm>
            <a:off x="7477517" y="128741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7477517" y="149454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5" name="Shape 2335"/>
          <p:cNvSpPr/>
          <p:nvPr/>
        </p:nvSpPr>
        <p:spPr>
          <a:xfrm>
            <a:off x="7683506" y="128741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6" name="Shape 2336"/>
          <p:cNvSpPr/>
          <p:nvPr/>
        </p:nvSpPr>
        <p:spPr>
          <a:xfrm>
            <a:off x="7683506" y="1494541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7" name="Shape 2337"/>
          <p:cNvSpPr/>
          <p:nvPr/>
        </p:nvSpPr>
        <p:spPr>
          <a:xfrm>
            <a:off x="8039100" y="1774705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8" name="Shape 2338"/>
          <p:cNvSpPr/>
          <p:nvPr/>
        </p:nvSpPr>
        <p:spPr>
          <a:xfrm>
            <a:off x="8039100" y="19771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8039100" y="21842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8239517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8445506" y="17728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8239517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8239517" y="2182377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8445506" y="197524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5" name="Shape 2345"/>
          <p:cNvSpPr/>
          <p:nvPr/>
        </p:nvSpPr>
        <p:spPr>
          <a:xfrm>
            <a:off x="8445506" y="2182377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8039100" y="10781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8039100" y="128058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8039100" y="148771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8239517" y="10763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8445506" y="1076300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1" name="Shape 2351"/>
          <p:cNvSpPr/>
          <p:nvPr/>
        </p:nvSpPr>
        <p:spPr>
          <a:xfrm>
            <a:off x="8239517" y="12787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8239517" y="14858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3" name="Shape 2353"/>
          <p:cNvSpPr/>
          <p:nvPr/>
        </p:nvSpPr>
        <p:spPr>
          <a:xfrm>
            <a:off x="8445506" y="1278714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4" name="Shape 2354"/>
          <p:cNvSpPr/>
          <p:nvPr/>
        </p:nvSpPr>
        <p:spPr>
          <a:xfrm>
            <a:off x="8445506" y="148584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1210548" y="3445455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1210548" y="364787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1210548" y="385500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1410965" y="3443583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1616954" y="34435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0" name="Shape 2360"/>
          <p:cNvSpPr/>
          <p:nvPr/>
        </p:nvSpPr>
        <p:spPr>
          <a:xfrm>
            <a:off x="1410965" y="364599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1" name="Shape 2361"/>
          <p:cNvSpPr/>
          <p:nvPr/>
        </p:nvSpPr>
        <p:spPr>
          <a:xfrm>
            <a:off x="1410965" y="3853128"/>
            <a:ext cx="1872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1616954" y="364599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1616954" y="385312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277264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5" name="Shape 2365"/>
          <p:cNvSpPr/>
          <p:nvPr/>
        </p:nvSpPr>
        <p:spPr>
          <a:xfrm>
            <a:off x="277264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6" name="Shape 2366"/>
          <p:cNvSpPr/>
          <p:nvPr/>
        </p:nvSpPr>
        <p:spPr>
          <a:xfrm>
            <a:off x="2772648" y="38835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2973064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3179052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9" name="Shape 2369"/>
          <p:cNvSpPr/>
          <p:nvPr/>
        </p:nvSpPr>
        <p:spPr>
          <a:xfrm>
            <a:off x="2973064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0" name="Shape 2370"/>
          <p:cNvSpPr/>
          <p:nvPr/>
        </p:nvSpPr>
        <p:spPr>
          <a:xfrm>
            <a:off x="2973064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3179052" y="367454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3179052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355529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3555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3555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3755715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3961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3755715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3755715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3961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3961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4317298" y="3474007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4317298" y="367642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4317298" y="3883551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4517715" y="3472134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4723703" y="3472134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4517715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4517715" y="3881679"/>
            <a:ext cx="183000" cy="183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4723703" y="36745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4723703" y="38816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5079298" y="347791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5079298" y="36709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5079298" y="387739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5279716" y="34760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5485705" y="34760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5279716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5279716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5485705" y="36691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5485705" y="3875528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5782548" y="347605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5782548" y="36777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5782548" y="388420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5983110" y="347419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6189097" y="34741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5983110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5983110" y="3882334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6189097" y="36759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6189097" y="388233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6582648" y="3467394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6582648" y="366911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6582648" y="387553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6783064" y="346552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6989052" y="346552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6783064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6783064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6989052" y="366724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6989052" y="3873670"/>
            <a:ext cx="182700" cy="18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7344648" y="347006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7344648" y="367090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7344648" y="387642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7545064" y="346820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7751052" y="346820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7545064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7545064" y="387456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7751052" y="366904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7751052" y="3874564"/>
            <a:ext cx="182400" cy="182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