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9" r:id="rId2"/>
    <p:sldId id="256" r:id="rId3"/>
    <p:sldId id="257" r:id="rId4"/>
    <p:sldId id="258" r:id="rId5"/>
    <p:sldId id="260" r:id="rId6"/>
    <p:sldId id="261" r:id="rId7"/>
    <p:sldId id="263" r:id="rId8"/>
    <p:sldId id="265" r:id="rId9"/>
    <p:sldId id="270" r:id="rId10"/>
    <p:sldId id="271" r:id="rId11"/>
    <p:sldId id="274" r:id="rId12"/>
    <p:sldId id="272" r:id="rId13"/>
  </p:sldIdLst>
  <p:sldSz cx="12649200" cy="7315200"/>
  <p:notesSz cx="12649200" cy="7315200"/>
  <p:embeddedFontLst>
    <p:embeddedFont>
      <p:font typeface="Carlito" panose="020B0604020202020204" charset="0"/>
      <p:regular r:id="rId15"/>
      <p:bold r:id="rId16"/>
      <p:italic r:id="rId17"/>
      <p:boldItalic r:id="rId18"/>
    </p:embeddedFont>
    <p:embeddedFont>
      <p:font typeface="Trebuchet MS" panose="020B0603020202020204" pitchFamily="3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QInkyz+1uaObXuKFl0Ac5YT8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780" y="-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8600" y="548625"/>
            <a:ext cx="8433200"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6: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6: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1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7" name="Google Shape;57;p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3: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2" name="Google Shape;162;p6: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8: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0: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1264900" y="3474700"/>
            <a:ext cx="10119350" cy="329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9031"/>
            <a:ext cx="12649200" cy="732423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63582" y="2564837"/>
            <a:ext cx="8058196" cy="1756055"/>
          </a:xfrm>
        </p:spPr>
        <p:txBody>
          <a:bodyPr anchor="b">
            <a:noAutofit/>
          </a:bodyPr>
          <a:lstStyle>
            <a:lvl1pPr algn="r">
              <a:defRPr sz="5603">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63582" y="4320889"/>
            <a:ext cx="8058196" cy="1170026"/>
          </a:xfrm>
        </p:spPr>
        <p:txBody>
          <a:bodyPr anchor="t"/>
          <a:lstStyle>
            <a:lvl1pPr marL="0" indent="0" algn="r">
              <a:buNone/>
              <a:defRPr>
                <a:solidFill>
                  <a:schemeClr val="tx1">
                    <a:lumMod val="50000"/>
                    <a:lumOff val="50000"/>
                  </a:schemeClr>
                </a:solidFill>
              </a:defRPr>
            </a:lvl1pPr>
            <a:lvl2pPr marL="474345" indent="0" algn="ctr">
              <a:buNone/>
              <a:defRPr>
                <a:solidFill>
                  <a:schemeClr val="tx1">
                    <a:tint val="75000"/>
                  </a:schemeClr>
                </a:solidFill>
              </a:defRPr>
            </a:lvl2pPr>
            <a:lvl3pPr marL="948690" indent="0" algn="ctr">
              <a:buNone/>
              <a:defRPr>
                <a:solidFill>
                  <a:schemeClr val="tx1">
                    <a:tint val="75000"/>
                  </a:schemeClr>
                </a:solidFill>
              </a:defRPr>
            </a:lvl3pPr>
            <a:lvl4pPr marL="1423035" indent="0" algn="ctr">
              <a:buNone/>
              <a:defRPr>
                <a:solidFill>
                  <a:schemeClr val="tx1">
                    <a:tint val="75000"/>
                  </a:schemeClr>
                </a:solidFill>
              </a:defRPr>
            </a:lvl4pPr>
            <a:lvl5pPr marL="1897380" indent="0" algn="ctr">
              <a:buNone/>
              <a:defRPr>
                <a:solidFill>
                  <a:schemeClr val="tx1">
                    <a:tint val="75000"/>
                  </a:schemeClr>
                </a:solidFill>
              </a:defRPr>
            </a:lvl5pPr>
            <a:lvl6pPr marL="2371725" indent="0" algn="ctr">
              <a:buNone/>
              <a:defRPr>
                <a:solidFill>
                  <a:schemeClr val="tx1">
                    <a:tint val="75000"/>
                  </a:schemeClr>
                </a:solidFill>
              </a:defRPr>
            </a:lvl6pPr>
            <a:lvl7pPr marL="2846070" indent="0" algn="ctr">
              <a:buNone/>
              <a:defRPr>
                <a:solidFill>
                  <a:schemeClr val="tx1">
                    <a:tint val="75000"/>
                  </a:schemeClr>
                </a:solidFill>
              </a:defRPr>
            </a:lvl7pPr>
            <a:lvl8pPr marL="3320415" indent="0" algn="ctr">
              <a:buNone/>
              <a:defRPr>
                <a:solidFill>
                  <a:schemeClr val="tx1">
                    <a:tint val="75000"/>
                  </a:schemeClr>
                </a:solidFill>
              </a:defRPr>
            </a:lvl8pPr>
            <a:lvl9pPr marL="37947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sz="1800">
              <a:latin typeface="Calibri"/>
              <a:ea typeface="Calibri"/>
              <a:cs typeface="Calibri"/>
              <a:sym typeface="Calibri"/>
            </a:endParaRPr>
          </a:p>
        </p:txBody>
      </p:sp>
    </p:spTree>
    <p:extLst>
      <p:ext uri="{BB962C8B-B14F-4D97-AF65-F5344CB8AC3E}">
        <p14:creationId xmlns:p14="http://schemas.microsoft.com/office/powerpoint/2010/main" val="303366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02735" y="650240"/>
            <a:ext cx="8919043" cy="3630507"/>
          </a:xfrm>
        </p:spPr>
        <p:txBody>
          <a:bodyPr anchor="ctr">
            <a:normAutofit/>
          </a:bodyPr>
          <a:lstStyle>
            <a:lvl1pPr algn="l">
              <a:defRPr sz="4565" b="0" cap="none"/>
            </a:lvl1pPr>
          </a:lstStyle>
          <a:p>
            <a:r>
              <a:rPr lang="en-US"/>
              <a:t>Click to edit Master title style</a:t>
            </a:r>
            <a:endParaRPr lang="en-US" dirty="0"/>
          </a:p>
        </p:txBody>
      </p:sp>
      <p:sp>
        <p:nvSpPr>
          <p:cNvPr id="3" name="Text Placeholder 2"/>
          <p:cNvSpPr>
            <a:spLocks noGrp="1"/>
          </p:cNvSpPr>
          <p:nvPr>
            <p:ph type="body" idx="1"/>
          </p:nvPr>
        </p:nvSpPr>
        <p:spPr>
          <a:xfrm>
            <a:off x="702735" y="4768427"/>
            <a:ext cx="8919043" cy="1675693"/>
          </a:xfrm>
        </p:spPr>
        <p:txBody>
          <a:bodyPr anchor="ctr">
            <a:normAutofit/>
          </a:bodyPr>
          <a:lstStyle>
            <a:lvl1pPr marL="0" indent="0" algn="l">
              <a:buNone/>
              <a:defRPr sz="1868">
                <a:solidFill>
                  <a:schemeClr val="tx1">
                    <a:lumMod val="75000"/>
                    <a:lumOff val="25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555000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6259" y="650240"/>
            <a:ext cx="8397664" cy="3224107"/>
          </a:xfrm>
        </p:spPr>
        <p:txBody>
          <a:bodyPr anchor="ctr">
            <a:normAutofit/>
          </a:bodyPr>
          <a:lstStyle>
            <a:lvl1pPr algn="l">
              <a:defRPr sz="4565"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17369" y="3874347"/>
            <a:ext cx="7495444" cy="406400"/>
          </a:xfrm>
        </p:spPr>
        <p:txBody>
          <a:bodyPr anchor="ctr">
            <a:noAutofit/>
          </a:bodyPr>
          <a:lstStyle>
            <a:lvl1pPr marL="0" indent="0">
              <a:buFontTx/>
              <a:buNone/>
              <a:defRPr sz="1660">
                <a:solidFill>
                  <a:schemeClr val="tx1">
                    <a:lumMod val="50000"/>
                    <a:lumOff val="50000"/>
                  </a:schemeClr>
                </a:solidFill>
              </a:defRPr>
            </a:lvl1pPr>
            <a:lvl2pPr marL="474345" indent="0">
              <a:buFontTx/>
              <a:buNone/>
              <a:defRPr/>
            </a:lvl2pPr>
            <a:lvl3pPr marL="948690" indent="0">
              <a:buFontTx/>
              <a:buNone/>
              <a:defRPr/>
            </a:lvl3pPr>
            <a:lvl4pPr marL="1423035" indent="0">
              <a:buFontTx/>
              <a:buNone/>
              <a:defRPr/>
            </a:lvl4pPr>
            <a:lvl5pPr marL="1897380" indent="0">
              <a:buFontTx/>
              <a:buNone/>
              <a:defRPr/>
            </a:lvl5pPr>
          </a:lstStyle>
          <a:p>
            <a:pPr lvl="0"/>
            <a:r>
              <a:rPr lang="en-US"/>
              <a:t>Click to edit Master text styles</a:t>
            </a:r>
          </a:p>
        </p:txBody>
      </p:sp>
      <p:sp>
        <p:nvSpPr>
          <p:cNvPr id="3" name="Text Placeholder 2"/>
          <p:cNvSpPr>
            <a:spLocks noGrp="1"/>
          </p:cNvSpPr>
          <p:nvPr>
            <p:ph type="body" idx="1"/>
          </p:nvPr>
        </p:nvSpPr>
        <p:spPr>
          <a:xfrm>
            <a:off x="702735" y="4768427"/>
            <a:ext cx="8919043" cy="1675693"/>
          </a:xfrm>
        </p:spPr>
        <p:txBody>
          <a:bodyPr anchor="ctr">
            <a:normAutofit/>
          </a:bodyPr>
          <a:lstStyle>
            <a:lvl1pPr marL="0" indent="0" algn="l">
              <a:buNone/>
              <a:defRPr sz="1868">
                <a:solidFill>
                  <a:schemeClr val="tx1">
                    <a:lumMod val="75000"/>
                    <a:lumOff val="25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562190" y="843070"/>
            <a:ext cx="632460" cy="623761"/>
          </a:xfrm>
          <a:prstGeom prst="rect">
            <a:avLst/>
          </a:prstGeom>
        </p:spPr>
        <p:txBody>
          <a:bodyPr vert="horz" lIns="94869" tIns="47435" rIns="94869" bIns="47435" rtlCol="0" anchor="ctr">
            <a:noAutofit/>
          </a:bodyPr>
          <a:lstStyle/>
          <a:p>
            <a:pPr lvl="0"/>
            <a:r>
              <a:rPr lang="en-US" sz="83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9226499" y="3078993"/>
            <a:ext cx="632460" cy="623761"/>
          </a:xfrm>
          <a:prstGeom prst="rect">
            <a:avLst/>
          </a:prstGeom>
        </p:spPr>
        <p:txBody>
          <a:bodyPr vert="horz" lIns="94869" tIns="47435" rIns="94869" bIns="47435" rtlCol="0" anchor="ctr">
            <a:noAutofit/>
          </a:bodyPr>
          <a:lstStyle/>
          <a:p>
            <a:pPr lvl="0"/>
            <a:r>
              <a:rPr lang="en-US" sz="8300" baseline="0" dirty="0">
                <a:ln w="3175" cmpd="sng">
                  <a:noFill/>
                </a:ln>
                <a:solidFill>
                  <a:schemeClr val="accent1">
                    <a:lumMod val="60000"/>
                    <a:lumOff val="40000"/>
                  </a:schemeClr>
                </a:solidFill>
                <a:latin typeface="Arial"/>
              </a:rPr>
              <a:t>”</a:t>
            </a:r>
            <a:endParaRPr lang="en-US" sz="1868" dirty="0">
              <a:solidFill>
                <a:schemeClr val="accent1">
                  <a:lumMod val="60000"/>
                  <a:lumOff val="40000"/>
                </a:schemeClr>
              </a:solidFill>
              <a:latin typeface="Arial"/>
            </a:endParaRPr>
          </a:p>
        </p:txBody>
      </p:sp>
    </p:spTree>
    <p:extLst>
      <p:ext uri="{BB962C8B-B14F-4D97-AF65-F5344CB8AC3E}">
        <p14:creationId xmlns:p14="http://schemas.microsoft.com/office/powerpoint/2010/main" val="26321566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02735" y="2060787"/>
            <a:ext cx="8919043" cy="2768491"/>
          </a:xfrm>
        </p:spPr>
        <p:txBody>
          <a:bodyPr anchor="b">
            <a:normAutofit/>
          </a:bodyPr>
          <a:lstStyle>
            <a:lvl1pPr algn="l">
              <a:defRPr sz="4565" b="0" cap="none"/>
            </a:lvl1pPr>
          </a:lstStyle>
          <a:p>
            <a:r>
              <a:rPr lang="en-US"/>
              <a:t>Click to edit Master title style</a:t>
            </a:r>
            <a:endParaRPr lang="en-US" dirty="0"/>
          </a:p>
        </p:txBody>
      </p:sp>
      <p:sp>
        <p:nvSpPr>
          <p:cNvPr id="3" name="Text Placeholder 2"/>
          <p:cNvSpPr>
            <a:spLocks noGrp="1"/>
          </p:cNvSpPr>
          <p:nvPr>
            <p:ph type="body" idx="1"/>
          </p:nvPr>
        </p:nvSpPr>
        <p:spPr>
          <a:xfrm>
            <a:off x="702735" y="4829278"/>
            <a:ext cx="8919043" cy="1614842"/>
          </a:xfrm>
        </p:spPr>
        <p:txBody>
          <a:bodyPr anchor="t">
            <a:normAutofit/>
          </a:bodyPr>
          <a:lstStyle>
            <a:lvl1pPr marL="0" indent="0" algn="l">
              <a:buNone/>
              <a:defRPr sz="1868">
                <a:solidFill>
                  <a:schemeClr val="tx1">
                    <a:lumMod val="75000"/>
                    <a:lumOff val="25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056792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66259" y="650240"/>
            <a:ext cx="8397664" cy="3224107"/>
          </a:xfrm>
        </p:spPr>
        <p:txBody>
          <a:bodyPr anchor="ctr">
            <a:normAutofit/>
          </a:bodyPr>
          <a:lstStyle>
            <a:lvl1pPr algn="l">
              <a:defRPr sz="4565"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702733" y="4280747"/>
            <a:ext cx="8919044" cy="548531"/>
          </a:xfrm>
        </p:spPr>
        <p:txBody>
          <a:bodyPr anchor="b">
            <a:noAutofit/>
          </a:bodyPr>
          <a:lstStyle>
            <a:lvl1pPr marL="0" indent="0">
              <a:buFontTx/>
              <a:buNone/>
              <a:defRPr sz="2490">
                <a:solidFill>
                  <a:schemeClr val="tx1">
                    <a:lumMod val="75000"/>
                    <a:lumOff val="25000"/>
                  </a:schemeClr>
                </a:solidFill>
              </a:defRPr>
            </a:lvl1pPr>
            <a:lvl2pPr marL="474345" indent="0">
              <a:buFontTx/>
              <a:buNone/>
              <a:defRPr/>
            </a:lvl2pPr>
            <a:lvl3pPr marL="948690" indent="0">
              <a:buFontTx/>
              <a:buNone/>
              <a:defRPr/>
            </a:lvl3pPr>
            <a:lvl4pPr marL="1423035" indent="0">
              <a:buFontTx/>
              <a:buNone/>
              <a:defRPr/>
            </a:lvl4pPr>
            <a:lvl5pPr marL="1897380" indent="0">
              <a:buFontTx/>
              <a:buNone/>
              <a:defRPr/>
            </a:lvl5pPr>
          </a:lstStyle>
          <a:p>
            <a:pPr lvl="0"/>
            <a:r>
              <a:rPr lang="en-US"/>
              <a:t>Click to edit Master text styles</a:t>
            </a:r>
          </a:p>
        </p:txBody>
      </p:sp>
      <p:sp>
        <p:nvSpPr>
          <p:cNvPr id="3" name="Text Placeholder 2"/>
          <p:cNvSpPr>
            <a:spLocks noGrp="1"/>
          </p:cNvSpPr>
          <p:nvPr>
            <p:ph type="body" idx="1"/>
          </p:nvPr>
        </p:nvSpPr>
        <p:spPr>
          <a:xfrm>
            <a:off x="702735" y="4829278"/>
            <a:ext cx="8919043" cy="1614842"/>
          </a:xfrm>
        </p:spPr>
        <p:txBody>
          <a:bodyPr anchor="t">
            <a:normAutofit/>
          </a:bodyPr>
          <a:lstStyle>
            <a:lvl1pPr marL="0" indent="0" algn="l">
              <a:buNone/>
              <a:defRPr sz="1868">
                <a:solidFill>
                  <a:schemeClr val="tx1">
                    <a:lumMod val="50000"/>
                    <a:lumOff val="50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562190" y="843070"/>
            <a:ext cx="632460" cy="623761"/>
          </a:xfrm>
          <a:prstGeom prst="rect">
            <a:avLst/>
          </a:prstGeom>
        </p:spPr>
        <p:txBody>
          <a:bodyPr vert="horz" lIns="94869" tIns="47435" rIns="94869" bIns="47435" rtlCol="0" anchor="ctr">
            <a:noAutofit/>
          </a:bodyPr>
          <a:lstStyle/>
          <a:p>
            <a:pPr lvl="0"/>
            <a:r>
              <a:rPr lang="en-US" sz="83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9226499" y="3078993"/>
            <a:ext cx="632460" cy="623761"/>
          </a:xfrm>
          <a:prstGeom prst="rect">
            <a:avLst/>
          </a:prstGeom>
        </p:spPr>
        <p:txBody>
          <a:bodyPr vert="horz" lIns="94869" tIns="47435" rIns="94869" bIns="47435" rtlCol="0" anchor="ctr">
            <a:noAutofit/>
          </a:bodyPr>
          <a:lstStyle/>
          <a:p>
            <a:pPr lvl="0"/>
            <a:r>
              <a:rPr lang="en-US" sz="83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01369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711517" y="650240"/>
            <a:ext cx="8910261" cy="3224107"/>
          </a:xfrm>
        </p:spPr>
        <p:txBody>
          <a:bodyPr anchor="ctr">
            <a:normAutofit/>
          </a:bodyPr>
          <a:lstStyle>
            <a:lvl1pPr algn="l">
              <a:defRPr sz="4565"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702733" y="4280747"/>
            <a:ext cx="8919044" cy="548531"/>
          </a:xfrm>
        </p:spPr>
        <p:txBody>
          <a:bodyPr anchor="b">
            <a:noAutofit/>
          </a:bodyPr>
          <a:lstStyle>
            <a:lvl1pPr marL="0" indent="0">
              <a:buFontTx/>
              <a:buNone/>
              <a:defRPr sz="2490">
                <a:solidFill>
                  <a:schemeClr val="accent1"/>
                </a:solidFill>
              </a:defRPr>
            </a:lvl1pPr>
            <a:lvl2pPr marL="474345" indent="0">
              <a:buFontTx/>
              <a:buNone/>
              <a:defRPr/>
            </a:lvl2pPr>
            <a:lvl3pPr marL="948690" indent="0">
              <a:buFontTx/>
              <a:buNone/>
              <a:defRPr/>
            </a:lvl3pPr>
            <a:lvl4pPr marL="1423035" indent="0">
              <a:buFontTx/>
              <a:buNone/>
              <a:defRPr/>
            </a:lvl4pPr>
            <a:lvl5pPr marL="1897380" indent="0">
              <a:buFontTx/>
              <a:buNone/>
              <a:defRPr/>
            </a:lvl5pPr>
          </a:lstStyle>
          <a:p>
            <a:pPr lvl="0"/>
            <a:r>
              <a:rPr lang="en-US"/>
              <a:t>Click to edit Master text styles</a:t>
            </a:r>
          </a:p>
        </p:txBody>
      </p:sp>
      <p:sp>
        <p:nvSpPr>
          <p:cNvPr id="3" name="Text Placeholder 2"/>
          <p:cNvSpPr>
            <a:spLocks noGrp="1"/>
          </p:cNvSpPr>
          <p:nvPr>
            <p:ph type="body" idx="1"/>
          </p:nvPr>
        </p:nvSpPr>
        <p:spPr>
          <a:xfrm>
            <a:off x="702735" y="4829278"/>
            <a:ext cx="8919043" cy="1614842"/>
          </a:xfrm>
        </p:spPr>
        <p:txBody>
          <a:bodyPr anchor="t">
            <a:normAutofit/>
          </a:bodyPr>
          <a:lstStyle>
            <a:lvl1pPr marL="0" indent="0" algn="l">
              <a:buNone/>
              <a:defRPr sz="1868">
                <a:solidFill>
                  <a:schemeClr val="tx1">
                    <a:lumMod val="50000"/>
                    <a:lumOff val="50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469975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403328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66461" y="650239"/>
            <a:ext cx="1353671" cy="560154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702735" y="650240"/>
            <a:ext cx="7324906" cy="56015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148991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wo Content">
  <p:cSld name="1_Two Content">
    <p:spTree>
      <p:nvGrpSpPr>
        <p:cNvPr id="1" name="Shape 17"/>
        <p:cNvGrpSpPr/>
        <p:nvPr/>
      </p:nvGrpSpPr>
      <p:grpSpPr>
        <a:xfrm>
          <a:off x="0" y="0"/>
          <a:ext cx="0" cy="0"/>
          <a:chOff x="0" y="0"/>
          <a:chExt cx="0" cy="0"/>
        </a:xfrm>
      </p:grpSpPr>
      <p:sp>
        <p:nvSpPr>
          <p:cNvPr id="19" name="Google Shape;19;p20"/>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0"/>
          <p:cNvSpPr txBox="1">
            <a:spLocks noGrp="1"/>
          </p:cNvSpPr>
          <p:nvPr>
            <p:ph type="body" idx="1"/>
          </p:nvPr>
        </p:nvSpPr>
        <p:spPr>
          <a:xfrm>
            <a:off x="632460" y="1682496"/>
            <a:ext cx="5502402" cy="482803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20"/>
          <p:cNvSpPr txBox="1">
            <a:spLocks noGrp="1"/>
          </p:cNvSpPr>
          <p:nvPr>
            <p:ph type="body" idx="2"/>
          </p:nvPr>
        </p:nvSpPr>
        <p:spPr>
          <a:xfrm>
            <a:off x="6514338" y="1682496"/>
            <a:ext cx="5502402" cy="482803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0"/>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extLst>
      <p:ext uri="{BB962C8B-B14F-4D97-AF65-F5344CB8AC3E}">
        <p14:creationId xmlns:p14="http://schemas.microsoft.com/office/powerpoint/2010/main" val="3706218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Only">
  <p:cSld name="1_Title Only">
    <p:spTree>
      <p:nvGrpSpPr>
        <p:cNvPr id="1" name="Shape 25"/>
        <p:cNvGrpSpPr/>
        <p:nvPr/>
      </p:nvGrpSpPr>
      <p:grpSpPr>
        <a:xfrm>
          <a:off x="0" y="0"/>
          <a:ext cx="0" cy="0"/>
          <a:chOff x="0" y="0"/>
          <a:chExt cx="0" cy="0"/>
        </a:xfrm>
      </p:grpSpPr>
      <p:sp>
        <p:nvSpPr>
          <p:cNvPr id="27" name="Google Shape;27;p21"/>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extLst>
      <p:ext uri="{BB962C8B-B14F-4D97-AF65-F5344CB8AC3E}">
        <p14:creationId xmlns:p14="http://schemas.microsoft.com/office/powerpoint/2010/main" val="330778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735"/>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336591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2735" y="2880925"/>
            <a:ext cx="8919043" cy="1948353"/>
          </a:xfrm>
        </p:spPr>
        <p:txBody>
          <a:bodyPr anchor="b"/>
          <a:lstStyle>
            <a:lvl1pPr algn="l">
              <a:defRPr sz="4150" b="0" cap="none"/>
            </a:lvl1pPr>
          </a:lstStyle>
          <a:p>
            <a:r>
              <a:rPr lang="en-US"/>
              <a:t>Click to edit Master title style</a:t>
            </a:r>
            <a:endParaRPr lang="en-US" dirty="0"/>
          </a:p>
        </p:txBody>
      </p:sp>
      <p:sp>
        <p:nvSpPr>
          <p:cNvPr id="3" name="Text Placeholder 2"/>
          <p:cNvSpPr>
            <a:spLocks noGrp="1"/>
          </p:cNvSpPr>
          <p:nvPr>
            <p:ph type="body" idx="1"/>
          </p:nvPr>
        </p:nvSpPr>
        <p:spPr>
          <a:xfrm>
            <a:off x="702735" y="4829278"/>
            <a:ext cx="8919043" cy="917760"/>
          </a:xfrm>
        </p:spPr>
        <p:txBody>
          <a:bodyPr anchor="t"/>
          <a:lstStyle>
            <a:lvl1pPr marL="0" indent="0" algn="l">
              <a:buNone/>
              <a:defRPr sz="2075">
                <a:solidFill>
                  <a:schemeClr val="tx1">
                    <a:lumMod val="50000"/>
                    <a:lumOff val="50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318342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02735" y="2304628"/>
            <a:ext cx="4340936" cy="4139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80844" y="2304629"/>
            <a:ext cx="4340935" cy="4139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sz="1800">
              <a:latin typeface="Calibri"/>
              <a:ea typeface="Calibri"/>
              <a:cs typeface="Calibri"/>
              <a:sym typeface="Calibri"/>
            </a:endParaRPr>
          </a:p>
        </p:txBody>
      </p:sp>
    </p:spTree>
    <p:extLst>
      <p:ext uri="{BB962C8B-B14F-4D97-AF65-F5344CB8AC3E}">
        <p14:creationId xmlns:p14="http://schemas.microsoft.com/office/powerpoint/2010/main" val="63183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01086" y="2305049"/>
            <a:ext cx="4342584" cy="614679"/>
          </a:xfrm>
        </p:spPr>
        <p:txBody>
          <a:bodyPr anchor="b">
            <a:noAutofit/>
          </a:bodyPr>
          <a:lstStyle>
            <a:lvl1pPr marL="0" indent="0">
              <a:buNone/>
              <a:defRPr sz="2490" b="0"/>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Click to edit Master text styles</a:t>
            </a:r>
          </a:p>
        </p:txBody>
      </p:sp>
      <p:sp>
        <p:nvSpPr>
          <p:cNvPr id="4" name="Content Placeholder 3"/>
          <p:cNvSpPr>
            <a:spLocks noGrp="1"/>
          </p:cNvSpPr>
          <p:nvPr>
            <p:ph sz="half" idx="2"/>
          </p:nvPr>
        </p:nvSpPr>
        <p:spPr>
          <a:xfrm>
            <a:off x="701086" y="2919729"/>
            <a:ext cx="4342584" cy="352439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279197" y="2305049"/>
            <a:ext cx="4342579" cy="614679"/>
          </a:xfrm>
        </p:spPr>
        <p:txBody>
          <a:bodyPr anchor="b">
            <a:noAutofit/>
          </a:bodyPr>
          <a:lstStyle>
            <a:lvl1pPr marL="0" indent="0">
              <a:buNone/>
              <a:defRPr sz="2490" b="0"/>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Click to edit Master text styles</a:t>
            </a:r>
          </a:p>
        </p:txBody>
      </p:sp>
      <p:sp>
        <p:nvSpPr>
          <p:cNvPr id="6" name="Content Placeholder 5"/>
          <p:cNvSpPr>
            <a:spLocks noGrp="1"/>
          </p:cNvSpPr>
          <p:nvPr>
            <p:ph sz="quarter" idx="4"/>
          </p:nvPr>
        </p:nvSpPr>
        <p:spPr>
          <a:xfrm>
            <a:off x="5279199" y="2919729"/>
            <a:ext cx="4342578" cy="352439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626080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02734" y="650240"/>
            <a:ext cx="8919043" cy="140885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sz="1800">
              <a:latin typeface="Calibri"/>
              <a:ea typeface="Calibri"/>
              <a:cs typeface="Calibri"/>
              <a:sym typeface="Calibri"/>
            </a:endParaRPr>
          </a:p>
        </p:txBody>
      </p:sp>
    </p:spTree>
    <p:extLst>
      <p:ext uri="{BB962C8B-B14F-4D97-AF65-F5344CB8AC3E}">
        <p14:creationId xmlns:p14="http://schemas.microsoft.com/office/powerpoint/2010/main" val="191092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sz="1800">
              <a:latin typeface="Calibri"/>
              <a:ea typeface="Calibri"/>
              <a:cs typeface="Calibri"/>
              <a:sym typeface="Calibri"/>
            </a:endParaRPr>
          </a:p>
        </p:txBody>
      </p:sp>
    </p:spTree>
    <p:extLst>
      <p:ext uri="{BB962C8B-B14F-4D97-AF65-F5344CB8AC3E}">
        <p14:creationId xmlns:p14="http://schemas.microsoft.com/office/powerpoint/2010/main" val="25741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734" y="1598511"/>
            <a:ext cx="3999073" cy="1363697"/>
          </a:xfrm>
        </p:spPr>
        <p:txBody>
          <a:bodyPr anchor="b">
            <a:normAutofit/>
          </a:bodyPr>
          <a:lstStyle>
            <a:lvl1pPr>
              <a:defRPr sz="2075"/>
            </a:lvl1pPr>
          </a:lstStyle>
          <a:p>
            <a:r>
              <a:rPr lang="en-US"/>
              <a:t>Click to edit Master title style</a:t>
            </a:r>
            <a:endParaRPr lang="en-US" dirty="0"/>
          </a:p>
        </p:txBody>
      </p:sp>
      <p:sp>
        <p:nvSpPr>
          <p:cNvPr id="3" name="Content Placeholder 2"/>
          <p:cNvSpPr>
            <a:spLocks noGrp="1"/>
          </p:cNvSpPr>
          <p:nvPr>
            <p:ph idx="1"/>
          </p:nvPr>
        </p:nvSpPr>
        <p:spPr>
          <a:xfrm>
            <a:off x="4938979" y="549253"/>
            <a:ext cx="4682799" cy="58948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2734" y="2962207"/>
            <a:ext cx="3999073" cy="2756746"/>
          </a:xfrm>
        </p:spPr>
        <p:txBody>
          <a:bodyPr>
            <a:normAutofit/>
          </a:bodyPr>
          <a:lstStyle>
            <a:lvl1pPr marL="0" indent="0">
              <a:buNone/>
              <a:defRPr sz="1453"/>
            </a:lvl1pPr>
            <a:lvl2pPr marL="474203" indent="0">
              <a:buNone/>
              <a:defRPr sz="1453"/>
            </a:lvl2pPr>
            <a:lvl3pPr marL="948406" indent="0">
              <a:buNone/>
              <a:defRPr sz="1245"/>
            </a:lvl3pPr>
            <a:lvl4pPr marL="1422609" indent="0">
              <a:buNone/>
              <a:defRPr sz="1038"/>
            </a:lvl4pPr>
            <a:lvl5pPr marL="1896810" indent="0">
              <a:buNone/>
              <a:defRPr sz="1038"/>
            </a:lvl5pPr>
            <a:lvl6pPr marL="2371013" indent="0">
              <a:buNone/>
              <a:defRPr sz="1038"/>
            </a:lvl6pPr>
            <a:lvl7pPr marL="2845216" indent="0">
              <a:buNone/>
              <a:defRPr sz="1038"/>
            </a:lvl7pPr>
            <a:lvl8pPr marL="3319419" indent="0">
              <a:buNone/>
              <a:defRPr sz="1038"/>
            </a:lvl8pPr>
            <a:lvl9pPr marL="3793622" indent="0">
              <a:buNone/>
              <a:defRPr sz="1038"/>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549940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735" y="5120640"/>
            <a:ext cx="8919042" cy="604521"/>
          </a:xfrm>
        </p:spPr>
        <p:txBody>
          <a:bodyPr anchor="b">
            <a:normAutofit/>
          </a:bodyPr>
          <a:lstStyle>
            <a:lvl1pPr algn="l">
              <a:defRPr sz="249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02734" y="650240"/>
            <a:ext cx="8919043" cy="4102099"/>
          </a:xfrm>
        </p:spPr>
        <p:txBody>
          <a:bodyPr anchor="t">
            <a:normAutofit/>
          </a:bodyPr>
          <a:lstStyle>
            <a:lvl1pPr marL="0" indent="0" algn="ctr">
              <a:buNone/>
              <a:defRPr sz="1660"/>
            </a:lvl1pPr>
            <a:lvl2pPr marL="474345" indent="0">
              <a:buNone/>
              <a:defRPr sz="1660"/>
            </a:lvl2pPr>
            <a:lvl3pPr marL="948690" indent="0">
              <a:buNone/>
              <a:defRPr sz="1660"/>
            </a:lvl3pPr>
            <a:lvl4pPr marL="1423035" indent="0">
              <a:buNone/>
              <a:defRPr sz="1660"/>
            </a:lvl4pPr>
            <a:lvl5pPr marL="1897380" indent="0">
              <a:buNone/>
              <a:defRPr sz="1660"/>
            </a:lvl5pPr>
            <a:lvl6pPr marL="2371725" indent="0">
              <a:buNone/>
              <a:defRPr sz="1660"/>
            </a:lvl6pPr>
            <a:lvl7pPr marL="2846070" indent="0">
              <a:buNone/>
              <a:defRPr sz="1660"/>
            </a:lvl7pPr>
            <a:lvl8pPr marL="3320415" indent="0">
              <a:buNone/>
              <a:defRPr sz="1660"/>
            </a:lvl8pPr>
            <a:lvl9pPr marL="3794760" indent="0">
              <a:buNone/>
              <a:defRPr sz="1660"/>
            </a:lvl9pPr>
          </a:lstStyle>
          <a:p>
            <a:r>
              <a:rPr lang="en-US"/>
              <a:t>Click icon to add picture</a:t>
            </a:r>
            <a:endParaRPr lang="en-US" dirty="0"/>
          </a:p>
        </p:txBody>
      </p:sp>
      <p:sp>
        <p:nvSpPr>
          <p:cNvPr id="4" name="Text Placeholder 3"/>
          <p:cNvSpPr>
            <a:spLocks noGrp="1"/>
          </p:cNvSpPr>
          <p:nvPr>
            <p:ph type="body" sz="half" idx="2"/>
          </p:nvPr>
        </p:nvSpPr>
        <p:spPr>
          <a:xfrm>
            <a:off x="702735" y="5725161"/>
            <a:ext cx="8919042" cy="718959"/>
          </a:xfrm>
        </p:spPr>
        <p:txBody>
          <a:bodyPr>
            <a:normAutofit/>
          </a:bodyPr>
          <a:lstStyle>
            <a:lvl1pPr marL="0" indent="0">
              <a:buNone/>
              <a:defRPr sz="1245"/>
            </a:lvl1pPr>
            <a:lvl2pPr marL="474345" indent="0">
              <a:buNone/>
              <a:defRPr sz="1245"/>
            </a:lvl2pPr>
            <a:lvl3pPr marL="948690" indent="0">
              <a:buNone/>
              <a:defRPr sz="1038"/>
            </a:lvl3pPr>
            <a:lvl4pPr marL="1423035" indent="0">
              <a:buNone/>
              <a:defRPr sz="934"/>
            </a:lvl4pPr>
            <a:lvl5pPr marL="1897380" indent="0">
              <a:buNone/>
              <a:defRPr sz="934"/>
            </a:lvl5pPr>
            <a:lvl6pPr marL="2371725" indent="0">
              <a:buNone/>
              <a:defRPr sz="934"/>
            </a:lvl6pPr>
            <a:lvl7pPr marL="2846070" indent="0">
              <a:buNone/>
              <a:defRPr sz="934"/>
            </a:lvl7pPr>
            <a:lvl8pPr marL="3320415" indent="0">
              <a:buNone/>
              <a:defRPr sz="934"/>
            </a:lvl8pPr>
            <a:lvl9pPr marL="3794760" indent="0">
              <a:buNone/>
              <a:defRPr sz="93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70424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9031"/>
            <a:ext cx="12649200" cy="732423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702734" y="650240"/>
            <a:ext cx="8919043" cy="140885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02734" y="2304629"/>
            <a:ext cx="8919043" cy="41394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75326" y="6444120"/>
            <a:ext cx="946137" cy="389467"/>
          </a:xfrm>
          <a:prstGeom prst="rect">
            <a:avLst/>
          </a:prstGeom>
        </p:spPr>
        <p:txBody>
          <a:bodyPr vert="horz" lIns="91440" tIns="45720" rIns="91440" bIns="45720" rtlCol="0" anchor="ctr"/>
          <a:lstStyle>
            <a:lvl1pPr algn="r">
              <a:defRPr sz="934">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702734" y="6444120"/>
            <a:ext cx="6533772" cy="389467"/>
          </a:xfrm>
          <a:prstGeom prst="rect">
            <a:avLst/>
          </a:prstGeom>
        </p:spPr>
        <p:txBody>
          <a:bodyPr vert="horz" lIns="91440" tIns="45720" rIns="91440" bIns="45720" rtlCol="0" anchor="ctr"/>
          <a:lstStyle>
            <a:lvl1pPr algn="l">
              <a:defRPr sz="934">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912813" y="6444120"/>
            <a:ext cx="708964" cy="389467"/>
          </a:xfrm>
          <a:prstGeom prst="rect">
            <a:avLst/>
          </a:prstGeom>
        </p:spPr>
        <p:txBody>
          <a:bodyPr vert="horz" lIns="91440" tIns="45720" rIns="91440" bIns="45720" rtlCol="0" anchor="ctr"/>
          <a:lstStyle>
            <a:lvl1pPr algn="r">
              <a:defRPr sz="934">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888659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hf sldNum="0" hdr="0" ftr="0" dt="0"/>
  <p:txStyles>
    <p:titleStyle>
      <a:lvl1pPr algn="l" defTabSz="474345" rtl="0" eaLnBrk="1" latinLnBrk="0" hangingPunct="1">
        <a:spcBef>
          <a:spcPct val="0"/>
        </a:spcBef>
        <a:buNone/>
        <a:defRPr sz="3735"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55759" indent="-355759" algn="l" defTabSz="474345" rtl="0" eaLnBrk="1" latinLnBrk="0" hangingPunct="1">
        <a:spcBef>
          <a:spcPts val="1038"/>
        </a:spcBef>
        <a:spcAft>
          <a:spcPts val="0"/>
        </a:spcAft>
        <a:buClr>
          <a:schemeClr val="accent1"/>
        </a:buClr>
        <a:buSzPct val="80000"/>
        <a:buFont typeface="Wingdings 3" charset="2"/>
        <a:buChar char=""/>
        <a:defRPr sz="1868" kern="1200">
          <a:solidFill>
            <a:schemeClr val="tx1">
              <a:lumMod val="75000"/>
              <a:lumOff val="25000"/>
            </a:schemeClr>
          </a:solidFill>
          <a:latin typeface="+mn-lt"/>
          <a:ea typeface="+mn-ea"/>
          <a:cs typeface="+mn-cs"/>
        </a:defRPr>
      </a:lvl1pPr>
      <a:lvl2pPr marL="770811" indent="-296466" algn="l" defTabSz="474345" rtl="0" eaLnBrk="1" latinLnBrk="0" hangingPunct="1">
        <a:spcBef>
          <a:spcPts val="1038"/>
        </a:spcBef>
        <a:spcAft>
          <a:spcPts val="0"/>
        </a:spcAft>
        <a:buClr>
          <a:schemeClr val="accent1"/>
        </a:buClr>
        <a:buSzPct val="80000"/>
        <a:buFont typeface="Wingdings 3" charset="2"/>
        <a:buChar char=""/>
        <a:defRPr sz="1660" kern="1200">
          <a:solidFill>
            <a:schemeClr val="tx1">
              <a:lumMod val="75000"/>
              <a:lumOff val="25000"/>
            </a:schemeClr>
          </a:solidFill>
          <a:latin typeface="+mn-lt"/>
          <a:ea typeface="+mn-ea"/>
          <a:cs typeface="+mn-cs"/>
        </a:defRPr>
      </a:lvl2pPr>
      <a:lvl3pPr marL="1185863" indent="-237173" algn="l" defTabSz="474345" rtl="0" eaLnBrk="1" latinLnBrk="0" hangingPunct="1">
        <a:spcBef>
          <a:spcPts val="1038"/>
        </a:spcBef>
        <a:spcAft>
          <a:spcPts val="0"/>
        </a:spcAft>
        <a:buClr>
          <a:schemeClr val="accent1"/>
        </a:buClr>
        <a:buSzPct val="80000"/>
        <a:buFont typeface="Wingdings 3" charset="2"/>
        <a:buChar char=""/>
        <a:defRPr sz="1453" kern="1200">
          <a:solidFill>
            <a:schemeClr val="tx1">
              <a:lumMod val="75000"/>
              <a:lumOff val="25000"/>
            </a:schemeClr>
          </a:solidFill>
          <a:latin typeface="+mn-lt"/>
          <a:ea typeface="+mn-ea"/>
          <a:cs typeface="+mn-cs"/>
        </a:defRPr>
      </a:lvl3pPr>
      <a:lvl4pPr marL="1660208" indent="-237173" algn="l" defTabSz="474345" rtl="0" eaLnBrk="1" latinLnBrk="0" hangingPunct="1">
        <a:spcBef>
          <a:spcPts val="1038"/>
        </a:spcBef>
        <a:spcAft>
          <a:spcPts val="0"/>
        </a:spcAft>
        <a:buClr>
          <a:schemeClr val="accent1"/>
        </a:buClr>
        <a:buSzPct val="80000"/>
        <a:buFont typeface="Wingdings 3" charset="2"/>
        <a:buChar char=""/>
        <a:defRPr sz="1245" kern="1200">
          <a:solidFill>
            <a:schemeClr val="tx1">
              <a:lumMod val="75000"/>
              <a:lumOff val="25000"/>
            </a:schemeClr>
          </a:solidFill>
          <a:latin typeface="+mn-lt"/>
          <a:ea typeface="+mn-ea"/>
          <a:cs typeface="+mn-cs"/>
        </a:defRPr>
      </a:lvl4pPr>
      <a:lvl5pPr marL="2134553" indent="-237173" algn="l" defTabSz="474345" rtl="0" eaLnBrk="1" latinLnBrk="0" hangingPunct="1">
        <a:spcBef>
          <a:spcPts val="1038"/>
        </a:spcBef>
        <a:spcAft>
          <a:spcPts val="0"/>
        </a:spcAft>
        <a:buClr>
          <a:schemeClr val="accent1"/>
        </a:buClr>
        <a:buSzPct val="80000"/>
        <a:buFont typeface="Wingdings 3" charset="2"/>
        <a:buChar char=""/>
        <a:defRPr sz="1245" kern="1200">
          <a:solidFill>
            <a:schemeClr val="tx1">
              <a:lumMod val="75000"/>
              <a:lumOff val="25000"/>
            </a:schemeClr>
          </a:solidFill>
          <a:latin typeface="+mn-lt"/>
          <a:ea typeface="+mn-ea"/>
          <a:cs typeface="+mn-cs"/>
        </a:defRPr>
      </a:lvl5pPr>
      <a:lvl6pPr marL="2608898" indent="-237173" algn="l" defTabSz="474345" rtl="0" eaLnBrk="1" latinLnBrk="0" hangingPunct="1">
        <a:spcBef>
          <a:spcPts val="1038"/>
        </a:spcBef>
        <a:spcAft>
          <a:spcPts val="0"/>
        </a:spcAft>
        <a:buClr>
          <a:schemeClr val="accent1"/>
        </a:buClr>
        <a:buSzPct val="80000"/>
        <a:buFont typeface="Wingdings 3" charset="2"/>
        <a:buChar char=""/>
        <a:defRPr sz="1245" kern="1200">
          <a:solidFill>
            <a:schemeClr val="tx1">
              <a:lumMod val="75000"/>
              <a:lumOff val="25000"/>
            </a:schemeClr>
          </a:solidFill>
          <a:latin typeface="+mn-lt"/>
          <a:ea typeface="+mn-ea"/>
          <a:cs typeface="+mn-cs"/>
        </a:defRPr>
      </a:lvl6pPr>
      <a:lvl7pPr marL="3083243" indent="-237173" algn="l" defTabSz="474345" rtl="0" eaLnBrk="1" latinLnBrk="0" hangingPunct="1">
        <a:spcBef>
          <a:spcPts val="1038"/>
        </a:spcBef>
        <a:spcAft>
          <a:spcPts val="0"/>
        </a:spcAft>
        <a:buClr>
          <a:schemeClr val="accent1"/>
        </a:buClr>
        <a:buSzPct val="80000"/>
        <a:buFont typeface="Wingdings 3" charset="2"/>
        <a:buChar char=""/>
        <a:defRPr sz="1245" kern="1200">
          <a:solidFill>
            <a:schemeClr val="tx1">
              <a:lumMod val="75000"/>
              <a:lumOff val="25000"/>
            </a:schemeClr>
          </a:solidFill>
          <a:latin typeface="+mn-lt"/>
          <a:ea typeface="+mn-ea"/>
          <a:cs typeface="+mn-cs"/>
        </a:defRPr>
      </a:lvl7pPr>
      <a:lvl8pPr marL="3557588" indent="-237173" algn="l" defTabSz="474345" rtl="0" eaLnBrk="1" latinLnBrk="0" hangingPunct="1">
        <a:spcBef>
          <a:spcPts val="1038"/>
        </a:spcBef>
        <a:spcAft>
          <a:spcPts val="0"/>
        </a:spcAft>
        <a:buClr>
          <a:schemeClr val="accent1"/>
        </a:buClr>
        <a:buSzPct val="80000"/>
        <a:buFont typeface="Wingdings 3" charset="2"/>
        <a:buChar char=""/>
        <a:defRPr sz="1245" kern="1200">
          <a:solidFill>
            <a:schemeClr val="tx1">
              <a:lumMod val="75000"/>
              <a:lumOff val="25000"/>
            </a:schemeClr>
          </a:solidFill>
          <a:latin typeface="+mn-lt"/>
          <a:ea typeface="+mn-ea"/>
          <a:cs typeface="+mn-cs"/>
        </a:defRPr>
      </a:lvl8pPr>
      <a:lvl9pPr marL="4031933" indent="-237173" algn="l" defTabSz="474345" rtl="0" eaLnBrk="1" latinLnBrk="0" hangingPunct="1">
        <a:spcBef>
          <a:spcPts val="1038"/>
        </a:spcBef>
        <a:spcAft>
          <a:spcPts val="0"/>
        </a:spcAft>
        <a:buClr>
          <a:schemeClr val="accent1"/>
        </a:buClr>
        <a:buSzPct val="80000"/>
        <a:buFont typeface="Wingdings 3" charset="2"/>
        <a:buChar char=""/>
        <a:defRPr sz="1245" kern="1200">
          <a:solidFill>
            <a:schemeClr val="tx1">
              <a:lumMod val="75000"/>
              <a:lumOff val="25000"/>
            </a:schemeClr>
          </a:solidFill>
          <a:latin typeface="+mn-lt"/>
          <a:ea typeface="+mn-ea"/>
          <a:cs typeface="+mn-cs"/>
        </a:defRPr>
      </a:lvl9pPr>
    </p:bodyStyle>
    <p:otherStyle>
      <a:defPPr>
        <a:defRPr lang="en-US"/>
      </a:defPPr>
      <a:lvl1pPr marL="0" algn="l" defTabSz="474345" rtl="0" eaLnBrk="1" latinLnBrk="0" hangingPunct="1">
        <a:defRPr sz="1868" kern="1200">
          <a:solidFill>
            <a:schemeClr val="tx1"/>
          </a:solidFill>
          <a:latin typeface="+mn-lt"/>
          <a:ea typeface="+mn-ea"/>
          <a:cs typeface="+mn-cs"/>
        </a:defRPr>
      </a:lvl1pPr>
      <a:lvl2pPr marL="474345" algn="l" defTabSz="474345" rtl="0" eaLnBrk="1" latinLnBrk="0" hangingPunct="1">
        <a:defRPr sz="1868" kern="1200">
          <a:solidFill>
            <a:schemeClr val="tx1"/>
          </a:solidFill>
          <a:latin typeface="+mn-lt"/>
          <a:ea typeface="+mn-ea"/>
          <a:cs typeface="+mn-cs"/>
        </a:defRPr>
      </a:lvl2pPr>
      <a:lvl3pPr marL="948690" algn="l" defTabSz="474345" rtl="0" eaLnBrk="1" latinLnBrk="0" hangingPunct="1">
        <a:defRPr sz="1868" kern="1200">
          <a:solidFill>
            <a:schemeClr val="tx1"/>
          </a:solidFill>
          <a:latin typeface="+mn-lt"/>
          <a:ea typeface="+mn-ea"/>
          <a:cs typeface="+mn-cs"/>
        </a:defRPr>
      </a:lvl3pPr>
      <a:lvl4pPr marL="1423035" algn="l" defTabSz="474345" rtl="0" eaLnBrk="1" latinLnBrk="0" hangingPunct="1">
        <a:defRPr sz="1868" kern="1200">
          <a:solidFill>
            <a:schemeClr val="tx1"/>
          </a:solidFill>
          <a:latin typeface="+mn-lt"/>
          <a:ea typeface="+mn-ea"/>
          <a:cs typeface="+mn-cs"/>
        </a:defRPr>
      </a:lvl4pPr>
      <a:lvl5pPr marL="1897380" algn="l" defTabSz="474345" rtl="0" eaLnBrk="1" latinLnBrk="0" hangingPunct="1">
        <a:defRPr sz="1868" kern="1200">
          <a:solidFill>
            <a:schemeClr val="tx1"/>
          </a:solidFill>
          <a:latin typeface="+mn-lt"/>
          <a:ea typeface="+mn-ea"/>
          <a:cs typeface="+mn-cs"/>
        </a:defRPr>
      </a:lvl5pPr>
      <a:lvl6pPr marL="2371725" algn="l" defTabSz="474345" rtl="0" eaLnBrk="1" latinLnBrk="0" hangingPunct="1">
        <a:defRPr sz="1868" kern="1200">
          <a:solidFill>
            <a:schemeClr val="tx1"/>
          </a:solidFill>
          <a:latin typeface="+mn-lt"/>
          <a:ea typeface="+mn-ea"/>
          <a:cs typeface="+mn-cs"/>
        </a:defRPr>
      </a:lvl6pPr>
      <a:lvl7pPr marL="2846070" algn="l" defTabSz="474345" rtl="0" eaLnBrk="1" latinLnBrk="0" hangingPunct="1">
        <a:defRPr sz="1868" kern="1200">
          <a:solidFill>
            <a:schemeClr val="tx1"/>
          </a:solidFill>
          <a:latin typeface="+mn-lt"/>
          <a:ea typeface="+mn-ea"/>
          <a:cs typeface="+mn-cs"/>
        </a:defRPr>
      </a:lvl7pPr>
      <a:lvl8pPr marL="3320415" algn="l" defTabSz="474345" rtl="0" eaLnBrk="1" latinLnBrk="0" hangingPunct="1">
        <a:defRPr sz="1868" kern="1200">
          <a:solidFill>
            <a:schemeClr val="tx1"/>
          </a:solidFill>
          <a:latin typeface="+mn-lt"/>
          <a:ea typeface="+mn-ea"/>
          <a:cs typeface="+mn-cs"/>
        </a:defRPr>
      </a:lvl8pPr>
      <a:lvl9pPr marL="3794760" algn="l" defTabSz="474345" rtl="0" eaLnBrk="1" latinLnBrk="0" hangingPunct="1">
        <a:defRPr sz="18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874279" y="858400"/>
            <a:ext cx="70749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a:solidFill>
                  <a:srgbClr val="000000"/>
                </a:solidFill>
              </a:rPr>
              <a:t>TABLE OF CONTENT</a:t>
            </a:r>
            <a:endParaRPr/>
          </a:p>
        </p:txBody>
      </p:sp>
      <p:grpSp>
        <p:nvGrpSpPr>
          <p:cNvPr id="100" name="Google Shape;100;p4"/>
          <p:cNvGrpSpPr/>
          <p:nvPr/>
        </p:nvGrpSpPr>
        <p:grpSpPr>
          <a:xfrm>
            <a:off x="713858" y="1610200"/>
            <a:ext cx="11553492" cy="5148631"/>
            <a:chOff x="17576" y="2128481"/>
            <a:chExt cx="11553492" cy="5148631"/>
          </a:xfrm>
        </p:grpSpPr>
        <p:sp>
          <p:nvSpPr>
            <p:cNvPr id="101" name="Google Shape;101;p4"/>
            <p:cNvSpPr/>
            <p:nvPr/>
          </p:nvSpPr>
          <p:spPr>
            <a:xfrm>
              <a:off x="17576" y="2128481"/>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accent1">
                <a:lumMod val="75000"/>
              </a:schemeClr>
            </a:solidFill>
            <a:ln>
              <a:solidFill>
                <a:schemeClr val="accent1"/>
              </a:solid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2" name="Google Shape;102;p4"/>
            <p:cNvSpPr/>
            <p:nvPr/>
          </p:nvSpPr>
          <p:spPr>
            <a:xfrm>
              <a:off x="17576" y="2735592"/>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3" name="Google Shape;103;p4"/>
            <p:cNvSpPr/>
            <p:nvPr/>
          </p:nvSpPr>
          <p:spPr>
            <a:xfrm>
              <a:off x="188058" y="25085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Rectangle: Rounded Corners 1">
            <a:extLst>
              <a:ext uri="{FF2B5EF4-FFF2-40B4-BE49-F238E27FC236}">
                <a16:creationId xmlns:a16="http://schemas.microsoft.com/office/drawing/2014/main" id="{64078A6B-EA14-DAB9-13A1-B1C5013912FA}"/>
              </a:ext>
            </a:extLst>
          </p:cNvPr>
          <p:cNvSpPr/>
          <p:nvPr/>
        </p:nvSpPr>
        <p:spPr>
          <a:xfrm>
            <a:off x="1931737" y="2217311"/>
            <a:ext cx="8750777" cy="3922231"/>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marL="298450" marR="1450975" indent="-285750">
              <a:lnSpc>
                <a:spcPct val="176300"/>
              </a:lnSpc>
              <a:spcBef>
                <a:spcPts val="5"/>
              </a:spcBef>
              <a:buFont typeface="Wingdings" panose="05000000000000000000" pitchFamily="2" charset="2"/>
              <a:buChar char="§"/>
            </a:pPr>
            <a:endParaRPr lang="en-GB" sz="1800" dirty="0">
              <a:solidFill>
                <a:schemeClr val="accent1">
                  <a:lumMod val="50000"/>
                </a:schemeClr>
              </a:solidFill>
              <a:latin typeface="Carlito"/>
              <a:ea typeface="Carlito"/>
              <a:cs typeface="Carlito"/>
              <a:sym typeface="Carlito"/>
            </a:endParaRPr>
          </a:p>
          <a:p>
            <a:pPr marL="298450" marR="1450975" indent="-285750">
              <a:lnSpc>
                <a:spcPct val="176300"/>
              </a:lnSpc>
              <a:spcBef>
                <a:spcPts val="5"/>
              </a:spcBef>
              <a:buFont typeface="Wingdings" panose="05000000000000000000" pitchFamily="2" charset="2"/>
              <a:buChar char="§"/>
            </a:pPr>
            <a:r>
              <a:rPr lang="en-GB" sz="1800" dirty="0">
                <a:solidFill>
                  <a:schemeClr val="accent1">
                    <a:lumMod val="50000"/>
                  </a:schemeClr>
                </a:solidFill>
                <a:latin typeface="Carlito"/>
                <a:ea typeface="Carlito"/>
                <a:cs typeface="Carlito"/>
                <a:sym typeface="Carlito"/>
              </a:rPr>
              <a:t>Introduction                                                      </a:t>
            </a:r>
          </a:p>
          <a:p>
            <a:pPr marL="298450" marR="1450975" lvl="0" indent="-285750" algn="l" rtl="0">
              <a:lnSpc>
                <a:spcPct val="176300"/>
              </a:lnSpc>
              <a:spcBef>
                <a:spcPts val="5"/>
              </a:spcBef>
              <a:spcAft>
                <a:spcPts val="0"/>
              </a:spcAft>
              <a:buFont typeface="Wingdings" panose="05000000000000000000" pitchFamily="2" charset="2"/>
              <a:buChar char="§"/>
            </a:pPr>
            <a:r>
              <a:rPr lang="en-GB" sz="1800" dirty="0">
                <a:solidFill>
                  <a:schemeClr val="accent1">
                    <a:lumMod val="50000"/>
                  </a:schemeClr>
                </a:solidFill>
                <a:latin typeface="Carlito"/>
                <a:ea typeface="Carlito"/>
                <a:cs typeface="Carlito"/>
                <a:sym typeface="Carlito"/>
              </a:rPr>
              <a:t>Objectives                                              </a:t>
            </a:r>
          </a:p>
          <a:p>
            <a:pPr marL="298450" marR="1450975" lvl="0" indent="-285750" algn="l" rtl="0">
              <a:lnSpc>
                <a:spcPct val="176300"/>
              </a:lnSpc>
              <a:spcBef>
                <a:spcPts val="5"/>
              </a:spcBef>
              <a:spcAft>
                <a:spcPts val="0"/>
              </a:spcAft>
              <a:buFont typeface="Wingdings" panose="05000000000000000000" pitchFamily="2" charset="2"/>
              <a:buChar char="§"/>
            </a:pPr>
            <a:r>
              <a:rPr lang="en-GB" sz="1800" dirty="0">
                <a:solidFill>
                  <a:schemeClr val="accent1">
                    <a:lumMod val="50000"/>
                  </a:schemeClr>
                </a:solidFill>
                <a:latin typeface="Carlito"/>
                <a:ea typeface="Carlito"/>
                <a:cs typeface="Carlito"/>
                <a:sym typeface="Carlito"/>
              </a:rPr>
              <a:t>Project Overview                                                </a:t>
            </a:r>
          </a:p>
          <a:p>
            <a:pPr marL="298450" marR="1450975" lvl="0" indent="-285750" algn="l" rtl="0">
              <a:lnSpc>
                <a:spcPct val="176300"/>
              </a:lnSpc>
              <a:spcBef>
                <a:spcPts val="5"/>
              </a:spcBef>
              <a:spcAft>
                <a:spcPts val="0"/>
              </a:spcAft>
              <a:buFont typeface="Wingdings" panose="05000000000000000000" pitchFamily="2" charset="2"/>
              <a:buChar char="§"/>
            </a:pPr>
            <a:r>
              <a:rPr lang="en-GB" sz="1800" dirty="0">
                <a:solidFill>
                  <a:schemeClr val="accent1">
                    <a:lumMod val="50000"/>
                  </a:schemeClr>
                </a:solidFill>
                <a:latin typeface="Carlito"/>
                <a:ea typeface="Carlito"/>
                <a:cs typeface="Carlito"/>
                <a:sym typeface="Carlito"/>
              </a:rPr>
              <a:t>Data Se</a:t>
            </a:r>
            <a:r>
              <a:rPr lang="en-GB" dirty="0">
                <a:solidFill>
                  <a:schemeClr val="accent1">
                    <a:lumMod val="50000"/>
                  </a:schemeClr>
                </a:solidFill>
                <a:latin typeface="Carlito"/>
                <a:ea typeface="Carlito"/>
                <a:cs typeface="Carlito"/>
                <a:sym typeface="Carlito"/>
              </a:rPr>
              <a:t>t</a:t>
            </a:r>
          </a:p>
          <a:p>
            <a:pPr marL="298450" marR="1450975" lvl="0" indent="-285750" algn="l" rtl="0">
              <a:lnSpc>
                <a:spcPct val="176300"/>
              </a:lnSpc>
              <a:spcBef>
                <a:spcPts val="5"/>
              </a:spcBef>
              <a:spcAft>
                <a:spcPts val="0"/>
              </a:spcAft>
              <a:buFont typeface="Wingdings" panose="05000000000000000000" pitchFamily="2" charset="2"/>
              <a:buChar char="§"/>
            </a:pPr>
            <a:r>
              <a:rPr lang="en-GB" sz="1800" dirty="0">
                <a:solidFill>
                  <a:schemeClr val="accent1">
                    <a:lumMod val="50000"/>
                  </a:schemeClr>
                </a:solidFill>
                <a:latin typeface="Carlito"/>
                <a:ea typeface="Carlito"/>
                <a:cs typeface="Carlito"/>
                <a:sym typeface="Carlito"/>
              </a:rPr>
              <a:t>Tools</a:t>
            </a:r>
          </a:p>
          <a:p>
            <a:pPr marL="298450" marR="1450975" lvl="0" indent="-285750" algn="l" rtl="0">
              <a:lnSpc>
                <a:spcPct val="176300"/>
              </a:lnSpc>
              <a:spcBef>
                <a:spcPts val="5"/>
              </a:spcBef>
              <a:spcAft>
                <a:spcPts val="0"/>
              </a:spcAft>
              <a:buFont typeface="Wingdings" panose="05000000000000000000" pitchFamily="2" charset="2"/>
              <a:buChar char="§"/>
            </a:pPr>
            <a:r>
              <a:rPr lang="en-GB" dirty="0">
                <a:solidFill>
                  <a:schemeClr val="accent1">
                    <a:lumMod val="50000"/>
                  </a:schemeClr>
                </a:solidFill>
                <a:latin typeface="Carlito"/>
                <a:ea typeface="Carlito"/>
                <a:cs typeface="Carlito"/>
                <a:sym typeface="Carlito"/>
              </a:rPr>
              <a:t>Insights</a:t>
            </a:r>
          </a:p>
          <a:p>
            <a:pPr marL="298450" marR="1450975" lvl="0" indent="-285750" algn="l" rtl="0">
              <a:lnSpc>
                <a:spcPct val="176300"/>
              </a:lnSpc>
              <a:spcBef>
                <a:spcPts val="5"/>
              </a:spcBef>
              <a:spcAft>
                <a:spcPts val="0"/>
              </a:spcAft>
              <a:buFont typeface="Wingdings" panose="05000000000000000000" pitchFamily="2" charset="2"/>
              <a:buChar char="§"/>
            </a:pPr>
            <a:r>
              <a:rPr lang="en-GB" dirty="0">
                <a:solidFill>
                  <a:schemeClr val="accent1">
                    <a:lumMod val="50000"/>
                  </a:schemeClr>
                </a:solidFill>
                <a:latin typeface="Carlito"/>
                <a:ea typeface="Carlito"/>
                <a:cs typeface="Carlito"/>
                <a:sym typeface="Carlito"/>
              </a:rPr>
              <a:t>Recommendations</a:t>
            </a: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469900" marR="1450975" lvl="1">
              <a:lnSpc>
                <a:spcPct val="176300"/>
              </a:lnSpc>
              <a:spcBef>
                <a:spcPts val="5"/>
              </a:spcBef>
            </a:pPr>
            <a:endParaRPr lang="en-GB" dirty="0">
              <a:solidFill>
                <a:schemeClr val="accent1">
                  <a:lumMod val="50000"/>
                </a:schemeClr>
              </a:solidFill>
              <a:latin typeface="Carlito"/>
              <a:ea typeface="Carlito"/>
              <a:cs typeface="Carlito"/>
              <a:sym typeface="Carlito"/>
            </a:endParaRPr>
          </a:p>
          <a:p>
            <a:pPr marL="12700" marR="343535" lvl="0" indent="0" algn="l" rtl="0">
              <a:lnSpc>
                <a:spcPct val="176300"/>
              </a:lnSpc>
              <a:spcBef>
                <a:spcPts val="0"/>
              </a:spcBef>
              <a:spcAft>
                <a:spcPts val="0"/>
              </a:spcAft>
              <a:buNone/>
            </a:pPr>
            <a:endParaRPr lang="en-GB" sz="1800" dirty="0">
              <a:solidFill>
                <a:schemeClr val="accent1">
                  <a:lumMod val="50000"/>
                </a:schemeClr>
              </a:solidFill>
              <a:latin typeface="Carlito"/>
              <a:ea typeface="Carlito"/>
              <a:cs typeface="Carlito"/>
              <a:sym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6" name="Google Shape;276;p16"/>
          <p:cNvSpPr txBox="1">
            <a:spLocks noGrp="1"/>
          </p:cNvSpPr>
          <p:nvPr>
            <p:ph type="title"/>
          </p:nvPr>
        </p:nvSpPr>
        <p:spPr>
          <a:xfrm>
            <a:off x="3363874" y="225692"/>
            <a:ext cx="6290945" cy="84899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54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Analysis Report</a:t>
            </a:r>
            <a:endParaRPr sz="54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 name="Rectangle: Rounded Corners 1">
            <a:extLst>
              <a:ext uri="{FF2B5EF4-FFF2-40B4-BE49-F238E27FC236}">
                <a16:creationId xmlns:a16="http://schemas.microsoft.com/office/drawing/2014/main" id="{643198A2-D546-F9A0-158B-5505781502F9}"/>
              </a:ext>
            </a:extLst>
          </p:cNvPr>
          <p:cNvSpPr/>
          <p:nvPr/>
        </p:nvSpPr>
        <p:spPr>
          <a:xfrm>
            <a:off x="400050" y="1866900"/>
            <a:ext cx="11668125" cy="4798111"/>
          </a:xfrm>
          <a:prstGeom prst="roundRect">
            <a:avLst/>
          </a:prstGeom>
          <a:solidFill>
            <a:schemeClr val="bg2">
              <a:lumMod val="90000"/>
            </a:schemeClr>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Arial" panose="020B0604020202020204" pitchFamily="34" charset="0"/>
              <a:buChar char="•"/>
            </a:pPr>
            <a:r>
              <a:rPr lang="en-GB" sz="2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Special Purpose vehicles are the vehicles which despite being oldest, still get stolen as they are Cash Carrier Vehicles , Concrete carrier Truck sand , Heavy Duty machines carrier trailers etc hence thief don't care about the age of this vehicle , they care about what these </a:t>
            </a:r>
            <a:r>
              <a:rPr lang="en-IN" sz="2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vehicle are carrying.</a:t>
            </a:r>
          </a:p>
          <a:p>
            <a:pPr marL="342900" indent="-342900">
              <a:buFont typeface="Arial" panose="020B0604020202020204" pitchFamily="34" charset="0"/>
              <a:buChar char="•"/>
            </a:pPr>
            <a:endParaRPr lang="en-IN" sz="2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Most of the cars stolen on weekends are station wagon and least stolen are cabs , truck etc. and most of the cars which are stolen most on weekdays are Saloon and station wagon and maximum are stolen on Monday</a:t>
            </a:r>
          </a:p>
          <a:p>
            <a:pPr marL="342900" indent="-342900">
              <a:buFont typeface="Arial" panose="020B0604020202020204" pitchFamily="34" charset="0"/>
              <a:buChar char="•"/>
            </a:pPr>
            <a:endParaRPr lang="en-GB" sz="2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In Auckland Saloon cars are stolen more followed by station wagon and hatchback coz Auckland is a urban city with business and job opportunities hence people drive these cars more but in bay of plenty Utility is stolen more as bay of plenty is famous for farming hence utility cars are driven more hence we can conclude from this that type of car which is stolen more depends on the region as well.</a:t>
            </a:r>
            <a:endParaRPr lang="en-IN" sz="2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C69912D-FC37-D749-D0F5-D3D5FBC218B8}"/>
              </a:ext>
            </a:extLst>
          </p:cNvPr>
          <p:cNvSpPr/>
          <p:nvPr/>
        </p:nvSpPr>
        <p:spPr>
          <a:xfrm>
            <a:off x="232229" y="928914"/>
            <a:ext cx="12090399" cy="5138057"/>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Vehicles are stolen from Oct to April. There is no data of stolen vehicles in months from May to September. Reason might be because in New Zealand winter season lies from May to Sept, hence season is impacting on rate of no of stolen  vehicles.  Also maximum number of vehicles which are stolen is in march.</a:t>
            </a:r>
            <a:endParaRPr lang="en-IN"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Stolen rate is high in Gisborne , Nelson, Auckland etc which comes under major and large urban areas of New Zealand</a:t>
            </a:r>
          </a:p>
          <a:p>
            <a:pPr marL="342900" indent="-342900">
              <a:buFont typeface="Arial" panose="020B0604020202020204" pitchFamily="34" charset="0"/>
              <a:buChar char="•"/>
            </a:pPr>
            <a:endParaRPr lang="en-GB"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96% of stolen vehicles are standard and around 4 percentage of vehicles are luxury</a:t>
            </a:r>
          </a:p>
          <a:p>
            <a:endParaRPr lang="en-GB"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Maximum number of vehicle stolen are of silver colour and least are of pink.</a:t>
            </a:r>
          </a:p>
        </p:txBody>
      </p:sp>
    </p:spTree>
    <p:extLst>
      <p:ext uri="{BB962C8B-B14F-4D97-AF65-F5344CB8AC3E}">
        <p14:creationId xmlns:p14="http://schemas.microsoft.com/office/powerpoint/2010/main" val="62677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8" name="Google Shape;288;p17"/>
          <p:cNvSpPr/>
          <p:nvPr/>
        </p:nvSpPr>
        <p:spPr>
          <a:xfrm>
            <a:off x="252984" y="1845564"/>
            <a:ext cx="135890" cy="3200400"/>
          </a:xfrm>
          <a:custGeom>
            <a:avLst/>
            <a:gdLst/>
            <a:ahLst/>
            <a:cxnLst/>
            <a:rect l="l" t="t" r="r" b="b"/>
            <a:pathLst>
              <a:path w="135890" h="3200400" extrusionOk="0">
                <a:moveTo>
                  <a:pt x="0" y="3200400"/>
                </a:moveTo>
                <a:lnTo>
                  <a:pt x="135636" y="3200400"/>
                </a:lnTo>
                <a:lnTo>
                  <a:pt x="135636" y="0"/>
                </a:lnTo>
                <a:lnTo>
                  <a:pt x="0" y="0"/>
                </a:lnTo>
                <a:lnTo>
                  <a:pt x="0" y="3200400"/>
                </a:lnTo>
                <a:close/>
              </a:path>
            </a:pathLst>
          </a:custGeom>
          <a:solidFill>
            <a:schemeClr val="accent1">
              <a:lumMod val="75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89" name="Google Shape;289;p17"/>
          <p:cNvGrpSpPr/>
          <p:nvPr/>
        </p:nvGrpSpPr>
        <p:grpSpPr>
          <a:xfrm>
            <a:off x="320929" y="209148"/>
            <a:ext cx="11595060" cy="6896903"/>
            <a:chOff x="596939" y="0"/>
            <a:chExt cx="11595060" cy="6896903"/>
          </a:xfrm>
        </p:grpSpPr>
        <p:sp>
          <p:nvSpPr>
            <p:cNvPr id="290" name="Google Shape;290;p17"/>
            <p:cNvSpPr/>
            <p:nvPr/>
          </p:nvSpPr>
          <p:spPr>
            <a:xfrm>
              <a:off x="7414259" y="0"/>
              <a:ext cx="4777740" cy="6858000"/>
            </a:xfrm>
            <a:custGeom>
              <a:avLst/>
              <a:gdLst/>
              <a:ahLst/>
              <a:cxnLst/>
              <a:rect l="l" t="t" r="r" b="b"/>
              <a:pathLst>
                <a:path w="4777740" h="6858000" extrusionOk="0">
                  <a:moveTo>
                    <a:pt x="4777740" y="0"/>
                  </a:moveTo>
                  <a:lnTo>
                    <a:pt x="0" y="0"/>
                  </a:lnTo>
                  <a:lnTo>
                    <a:pt x="0" y="6858000"/>
                  </a:lnTo>
                  <a:lnTo>
                    <a:pt x="4777740" y="6858000"/>
                  </a:lnTo>
                  <a:lnTo>
                    <a:pt x="4777740" y="0"/>
                  </a:lnTo>
                  <a:close/>
                </a:path>
              </a:pathLst>
            </a:custGeom>
            <a:solidFill>
              <a:schemeClr val="accent1">
                <a:lumMod val="75000"/>
              </a:schemeClr>
            </a:solidFill>
            <a:ln>
              <a:solidFill>
                <a:schemeClr val="tx2"/>
              </a:solid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17"/>
            <p:cNvSpPr/>
            <p:nvPr/>
          </p:nvSpPr>
          <p:spPr>
            <a:xfrm>
              <a:off x="596939" y="1413551"/>
              <a:ext cx="11340084" cy="54833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2" name="Google Shape;292;p17"/>
            <p:cNvSpPr/>
            <p:nvPr/>
          </p:nvSpPr>
          <p:spPr>
            <a:xfrm>
              <a:off x="985382" y="1678813"/>
              <a:ext cx="11066145" cy="5209540"/>
            </a:xfrm>
            <a:custGeom>
              <a:avLst/>
              <a:gdLst/>
              <a:ahLst/>
              <a:cxnLst/>
              <a:rect l="l" t="t" r="r" b="b"/>
              <a:pathLst>
                <a:path w="11066145" h="5209540" extrusionOk="0">
                  <a:moveTo>
                    <a:pt x="11065764" y="0"/>
                  </a:moveTo>
                  <a:lnTo>
                    <a:pt x="0" y="0"/>
                  </a:lnTo>
                  <a:lnTo>
                    <a:pt x="0" y="5209032"/>
                  </a:lnTo>
                  <a:lnTo>
                    <a:pt x="11065764" y="5209032"/>
                  </a:lnTo>
                  <a:lnTo>
                    <a:pt x="1106576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93" name="Google Shape;293;p17"/>
          <p:cNvSpPr txBox="1">
            <a:spLocks noGrp="1"/>
          </p:cNvSpPr>
          <p:nvPr>
            <p:ph type="title"/>
          </p:nvPr>
        </p:nvSpPr>
        <p:spPr>
          <a:xfrm>
            <a:off x="1066596" y="2917393"/>
            <a:ext cx="4863465" cy="247566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GB" sz="80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THANK YOU</a:t>
            </a:r>
            <a:endParaRPr sz="80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94" name="Google Shape;294;p17"/>
          <p:cNvSpPr/>
          <p:nvPr/>
        </p:nvSpPr>
        <p:spPr>
          <a:xfrm>
            <a:off x="0" y="1842516"/>
            <a:ext cx="152400" cy="3200400"/>
          </a:xfrm>
          <a:custGeom>
            <a:avLst/>
            <a:gdLst/>
            <a:ahLst/>
            <a:cxnLst/>
            <a:rect l="l" t="t" r="r" b="b"/>
            <a:pathLst>
              <a:path w="152400" h="3200400" extrusionOk="0">
                <a:moveTo>
                  <a:pt x="152400" y="0"/>
                </a:moveTo>
                <a:lnTo>
                  <a:pt x="0" y="0"/>
                </a:lnTo>
                <a:lnTo>
                  <a:pt x="0" y="3200399"/>
                </a:lnTo>
                <a:lnTo>
                  <a:pt x="152400" y="3200399"/>
                </a:lnTo>
                <a:lnTo>
                  <a:pt x="152400" y="0"/>
                </a:lnTo>
                <a:close/>
              </a:path>
            </a:pathLst>
          </a:custGeom>
          <a:solidFill>
            <a:schemeClr val="accent1">
              <a:lumMod val="75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a:off x="3879712" y="296865"/>
            <a:ext cx="4654688"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GB" sz="4800"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INTRODUCTION</a:t>
            </a:r>
            <a:endParaRPr sz="4800"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grpSp>
        <p:nvGrpSpPr>
          <p:cNvPr id="46" name="Google Shape;46;p1"/>
          <p:cNvGrpSpPr/>
          <p:nvPr/>
        </p:nvGrpSpPr>
        <p:grpSpPr>
          <a:xfrm>
            <a:off x="219132" y="1561762"/>
            <a:ext cx="11719683" cy="4719649"/>
            <a:chOff x="-164714" y="1500303"/>
            <a:chExt cx="11454765" cy="4719649"/>
          </a:xfrm>
        </p:grpSpPr>
        <p:sp>
          <p:nvSpPr>
            <p:cNvPr id="47" name="Google Shape;47;p1"/>
            <p:cNvSpPr/>
            <p:nvPr/>
          </p:nvSpPr>
          <p:spPr>
            <a:xfrm>
              <a:off x="-164714" y="1500303"/>
              <a:ext cx="11454765" cy="388318"/>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accent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highlight>
                  <a:srgbClr val="800080"/>
                </a:highlight>
                <a:latin typeface="Calibri"/>
                <a:ea typeface="Calibri"/>
                <a:cs typeface="Calibri"/>
                <a:sym typeface="Calibri"/>
              </a:endParaRPr>
            </a:p>
          </p:txBody>
        </p:sp>
        <p:sp>
          <p:nvSpPr>
            <p:cNvPr id="49" name="Google Shape;49;p1"/>
            <p:cNvSpPr/>
            <p:nvPr/>
          </p:nvSpPr>
          <p:spPr>
            <a:xfrm flipV="1">
              <a:off x="6687378" y="3211575"/>
              <a:ext cx="4035486" cy="2531495"/>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
            <p:cNvSpPr/>
            <p:nvPr/>
          </p:nvSpPr>
          <p:spPr>
            <a:xfrm>
              <a:off x="6406896" y="2618232"/>
              <a:ext cx="4531360" cy="3601720"/>
            </a:xfrm>
            <a:custGeom>
              <a:avLst/>
              <a:gdLst/>
              <a:ahLst/>
              <a:cxnLst/>
              <a:rect l="l" t="t" r="r" b="b"/>
              <a:pathLst>
                <a:path w="4531359" h="3601720" extrusionOk="0">
                  <a:moveTo>
                    <a:pt x="0" y="600201"/>
                  </a:moveTo>
                  <a:lnTo>
                    <a:pt x="1805" y="553298"/>
                  </a:lnTo>
                  <a:lnTo>
                    <a:pt x="7134" y="507381"/>
                  </a:lnTo>
                  <a:lnTo>
                    <a:pt x="15852" y="462585"/>
                  </a:lnTo>
                  <a:lnTo>
                    <a:pt x="27826" y="419042"/>
                  </a:lnTo>
                  <a:lnTo>
                    <a:pt x="42922" y="376887"/>
                  </a:lnTo>
                  <a:lnTo>
                    <a:pt x="61007" y="336253"/>
                  </a:lnTo>
                  <a:lnTo>
                    <a:pt x="81947" y="297274"/>
                  </a:lnTo>
                  <a:lnTo>
                    <a:pt x="105610" y="260082"/>
                  </a:lnTo>
                  <a:lnTo>
                    <a:pt x="131861" y="224811"/>
                  </a:lnTo>
                  <a:lnTo>
                    <a:pt x="160567" y="191595"/>
                  </a:lnTo>
                  <a:lnTo>
                    <a:pt x="191595" y="160567"/>
                  </a:lnTo>
                  <a:lnTo>
                    <a:pt x="224811" y="131861"/>
                  </a:lnTo>
                  <a:lnTo>
                    <a:pt x="260082" y="105610"/>
                  </a:lnTo>
                  <a:lnTo>
                    <a:pt x="297274" y="81947"/>
                  </a:lnTo>
                  <a:lnTo>
                    <a:pt x="336253" y="61007"/>
                  </a:lnTo>
                  <a:lnTo>
                    <a:pt x="376887" y="42922"/>
                  </a:lnTo>
                  <a:lnTo>
                    <a:pt x="419042" y="27826"/>
                  </a:lnTo>
                  <a:lnTo>
                    <a:pt x="462585" y="15852"/>
                  </a:lnTo>
                  <a:lnTo>
                    <a:pt x="507381" y="7134"/>
                  </a:lnTo>
                  <a:lnTo>
                    <a:pt x="553298" y="1805"/>
                  </a:lnTo>
                  <a:lnTo>
                    <a:pt x="600201" y="0"/>
                  </a:lnTo>
                  <a:lnTo>
                    <a:pt x="3930650" y="0"/>
                  </a:lnTo>
                  <a:lnTo>
                    <a:pt x="3977553" y="1805"/>
                  </a:lnTo>
                  <a:lnTo>
                    <a:pt x="4023470" y="7134"/>
                  </a:lnTo>
                  <a:lnTo>
                    <a:pt x="4068266" y="15852"/>
                  </a:lnTo>
                  <a:lnTo>
                    <a:pt x="4111809" y="27826"/>
                  </a:lnTo>
                  <a:lnTo>
                    <a:pt x="4153964" y="42922"/>
                  </a:lnTo>
                  <a:lnTo>
                    <a:pt x="4194598" y="61007"/>
                  </a:lnTo>
                  <a:lnTo>
                    <a:pt x="4233577" y="81947"/>
                  </a:lnTo>
                  <a:lnTo>
                    <a:pt x="4270769" y="105610"/>
                  </a:lnTo>
                  <a:lnTo>
                    <a:pt x="4306040" y="131861"/>
                  </a:lnTo>
                  <a:lnTo>
                    <a:pt x="4339256" y="160567"/>
                  </a:lnTo>
                  <a:lnTo>
                    <a:pt x="4370284" y="191595"/>
                  </a:lnTo>
                  <a:lnTo>
                    <a:pt x="4398990" y="224811"/>
                  </a:lnTo>
                  <a:lnTo>
                    <a:pt x="4425241" y="260082"/>
                  </a:lnTo>
                  <a:lnTo>
                    <a:pt x="4448904" y="297274"/>
                  </a:lnTo>
                  <a:lnTo>
                    <a:pt x="4469844" y="336253"/>
                  </a:lnTo>
                  <a:lnTo>
                    <a:pt x="4487929" y="376887"/>
                  </a:lnTo>
                  <a:lnTo>
                    <a:pt x="4503025" y="419042"/>
                  </a:lnTo>
                  <a:lnTo>
                    <a:pt x="4514999" y="462585"/>
                  </a:lnTo>
                  <a:lnTo>
                    <a:pt x="4523717" y="507381"/>
                  </a:lnTo>
                  <a:lnTo>
                    <a:pt x="4529046" y="553298"/>
                  </a:lnTo>
                  <a:lnTo>
                    <a:pt x="4530852" y="600201"/>
                  </a:lnTo>
                  <a:lnTo>
                    <a:pt x="4530852" y="3000997"/>
                  </a:lnTo>
                  <a:lnTo>
                    <a:pt x="4529046" y="3047904"/>
                  </a:lnTo>
                  <a:lnTo>
                    <a:pt x="4523717" y="3093824"/>
                  </a:lnTo>
                  <a:lnTo>
                    <a:pt x="4514999" y="3138622"/>
                  </a:lnTo>
                  <a:lnTo>
                    <a:pt x="4503025" y="3182167"/>
                  </a:lnTo>
                  <a:lnTo>
                    <a:pt x="4487929" y="3224323"/>
                  </a:lnTo>
                  <a:lnTo>
                    <a:pt x="4469844" y="3264959"/>
                  </a:lnTo>
                  <a:lnTo>
                    <a:pt x="4448904" y="3303939"/>
                  </a:lnTo>
                  <a:lnTo>
                    <a:pt x="4425241" y="3341132"/>
                  </a:lnTo>
                  <a:lnTo>
                    <a:pt x="4398990" y="3376403"/>
                  </a:lnTo>
                  <a:lnTo>
                    <a:pt x="4370284" y="3409619"/>
                  </a:lnTo>
                  <a:lnTo>
                    <a:pt x="4339256" y="3440647"/>
                  </a:lnTo>
                  <a:lnTo>
                    <a:pt x="4306040" y="3469353"/>
                  </a:lnTo>
                  <a:lnTo>
                    <a:pt x="4270769" y="3495604"/>
                  </a:lnTo>
                  <a:lnTo>
                    <a:pt x="4233577" y="3519266"/>
                  </a:lnTo>
                  <a:lnTo>
                    <a:pt x="4194598" y="3540206"/>
                  </a:lnTo>
                  <a:lnTo>
                    <a:pt x="4153964" y="3558291"/>
                  </a:lnTo>
                  <a:lnTo>
                    <a:pt x="4111809" y="3573386"/>
                  </a:lnTo>
                  <a:lnTo>
                    <a:pt x="4068266" y="3585360"/>
                  </a:lnTo>
                  <a:lnTo>
                    <a:pt x="4023470" y="3594077"/>
                  </a:lnTo>
                  <a:lnTo>
                    <a:pt x="3977553" y="3599406"/>
                  </a:lnTo>
                  <a:lnTo>
                    <a:pt x="3930650" y="3601211"/>
                  </a:lnTo>
                  <a:lnTo>
                    <a:pt x="600201" y="3601211"/>
                  </a:lnTo>
                  <a:lnTo>
                    <a:pt x="553298" y="3599406"/>
                  </a:lnTo>
                  <a:lnTo>
                    <a:pt x="507381" y="3594077"/>
                  </a:lnTo>
                  <a:lnTo>
                    <a:pt x="462585" y="3585360"/>
                  </a:lnTo>
                  <a:lnTo>
                    <a:pt x="419042" y="3573386"/>
                  </a:lnTo>
                  <a:lnTo>
                    <a:pt x="376887" y="3558291"/>
                  </a:lnTo>
                  <a:lnTo>
                    <a:pt x="336253" y="3540206"/>
                  </a:lnTo>
                  <a:lnTo>
                    <a:pt x="297274" y="3519266"/>
                  </a:lnTo>
                  <a:lnTo>
                    <a:pt x="260082" y="3495604"/>
                  </a:lnTo>
                  <a:lnTo>
                    <a:pt x="224811" y="3469353"/>
                  </a:lnTo>
                  <a:lnTo>
                    <a:pt x="191595" y="3440647"/>
                  </a:lnTo>
                  <a:lnTo>
                    <a:pt x="160567" y="3409619"/>
                  </a:lnTo>
                  <a:lnTo>
                    <a:pt x="131861" y="3376403"/>
                  </a:lnTo>
                  <a:lnTo>
                    <a:pt x="105610" y="3341132"/>
                  </a:lnTo>
                  <a:lnTo>
                    <a:pt x="81947" y="3303939"/>
                  </a:lnTo>
                  <a:lnTo>
                    <a:pt x="61007" y="3264959"/>
                  </a:lnTo>
                  <a:lnTo>
                    <a:pt x="42922" y="3224323"/>
                  </a:lnTo>
                  <a:lnTo>
                    <a:pt x="27826" y="3182167"/>
                  </a:lnTo>
                  <a:lnTo>
                    <a:pt x="15852" y="3138622"/>
                  </a:lnTo>
                  <a:lnTo>
                    <a:pt x="7134" y="3093824"/>
                  </a:lnTo>
                  <a:lnTo>
                    <a:pt x="1805" y="3047904"/>
                  </a:lnTo>
                  <a:lnTo>
                    <a:pt x="0" y="3000997"/>
                  </a:lnTo>
                  <a:lnTo>
                    <a:pt x="0" y="600201"/>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848163C5-DFD2-A702-C376-37634CA6FB0F}"/>
              </a:ext>
            </a:extLst>
          </p:cNvPr>
          <p:cNvPicPr>
            <a:picLocks noChangeAspect="1"/>
          </p:cNvPicPr>
          <p:nvPr/>
        </p:nvPicPr>
        <p:blipFill>
          <a:blip r:embed="rId3"/>
          <a:stretch>
            <a:fillRect/>
          </a:stretch>
        </p:blipFill>
        <p:spPr>
          <a:xfrm>
            <a:off x="1058314" y="2528590"/>
            <a:ext cx="4588507" cy="39021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ectangle: Rounded Corners 3">
            <a:extLst>
              <a:ext uri="{FF2B5EF4-FFF2-40B4-BE49-F238E27FC236}">
                <a16:creationId xmlns:a16="http://schemas.microsoft.com/office/drawing/2014/main" id="{DAA95FDD-08D6-C191-7087-FEC176B2E4F3}"/>
              </a:ext>
            </a:extLst>
          </p:cNvPr>
          <p:cNvSpPr/>
          <p:nvPr/>
        </p:nvSpPr>
        <p:spPr>
          <a:xfrm>
            <a:off x="5992774" y="2587707"/>
            <a:ext cx="5393634" cy="3902148"/>
          </a:xfrm>
          <a:prstGeom prst="roundRect">
            <a:avLst/>
          </a:prstGeom>
          <a:solidFill>
            <a:schemeClr val="bg2">
              <a:lumMod val="90000"/>
            </a:schemeClr>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rtl="0">
              <a:spcBef>
                <a:spcPts val="0"/>
              </a:spcBef>
              <a:spcAft>
                <a:spcPts val="0"/>
              </a:spcAft>
              <a:buNone/>
            </a:pPr>
            <a:r>
              <a:rPr lang="en-GB" sz="2400" dirty="0">
                <a:solidFill>
                  <a:schemeClr val="accent1">
                    <a:lumMod val="50000"/>
                  </a:schemeClr>
                </a:solidFill>
                <a:latin typeface="Calibri"/>
                <a:ea typeface="Calibri"/>
                <a:cs typeface="Calibri"/>
                <a:sym typeface="Calibri"/>
              </a:rPr>
              <a:t>In this Project we have done the complete Analysis of Stolen vehicles in different cities of New Zealand on the basis of description of vehicles which are stolen like its type , colour , maker , model etc and whether</a:t>
            </a:r>
          </a:p>
          <a:p>
            <a:pPr marL="0" marR="0" lvl="0" indent="0" algn="l" rtl="0">
              <a:spcBef>
                <a:spcPts val="0"/>
              </a:spcBef>
              <a:spcAft>
                <a:spcPts val="0"/>
              </a:spcAft>
              <a:buNone/>
            </a:pPr>
            <a:r>
              <a:rPr lang="en-GB" sz="2400" dirty="0">
                <a:solidFill>
                  <a:schemeClr val="accent1">
                    <a:lumMod val="50000"/>
                  </a:schemeClr>
                </a:solidFill>
                <a:latin typeface="Calibri"/>
                <a:ea typeface="Calibri"/>
                <a:cs typeface="Calibri"/>
                <a:sym typeface="Calibri"/>
              </a:rPr>
              <a:t>it is luxury or standard. We have done the analysis on the basis of locations </a:t>
            </a:r>
          </a:p>
          <a:p>
            <a:pPr marL="0" marR="0" lvl="0" indent="0" algn="l" rtl="0">
              <a:spcBef>
                <a:spcPts val="0"/>
              </a:spcBef>
              <a:spcAft>
                <a:spcPts val="0"/>
              </a:spcAft>
              <a:buNone/>
            </a:pPr>
            <a:r>
              <a:rPr lang="en-GB" sz="2400" dirty="0">
                <a:solidFill>
                  <a:schemeClr val="accent1">
                    <a:lumMod val="50000"/>
                  </a:schemeClr>
                </a:solidFill>
                <a:latin typeface="Calibri"/>
                <a:ea typeface="Calibri"/>
                <a:cs typeface="Calibri"/>
                <a:sym typeface="Calibri"/>
              </a:rPr>
              <a:t>where vehicle is stolen.</a:t>
            </a:r>
          </a:p>
          <a:p>
            <a:pPr marL="0" marR="0" lvl="0" indent="0" algn="l" rtl="0">
              <a:spcBef>
                <a:spcPts val="0"/>
              </a:spcBef>
              <a:spcAft>
                <a:spcPts val="0"/>
              </a:spcAft>
              <a:buNone/>
            </a:pPr>
            <a:endParaRPr lang="en-GB" sz="12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C9C6617-7184-2F19-ADEA-ADAEC90124C0}"/>
              </a:ext>
            </a:extLst>
          </p:cNvPr>
          <p:cNvSpPr/>
          <p:nvPr/>
        </p:nvSpPr>
        <p:spPr>
          <a:xfrm>
            <a:off x="495300" y="1494100"/>
            <a:ext cx="11658600" cy="559250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IN" sz="2000" b="1" dirty="0">
                <a:ln w="0"/>
                <a:solidFill>
                  <a:schemeClr val="accent1">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DATA CLEANING- </a:t>
            </a:r>
            <a:r>
              <a:rPr lang="en-IN"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Cleaning the data by changing fields to appropriate data types , removing duplicates and null values using SQL</a:t>
            </a:r>
          </a:p>
          <a:p>
            <a:pPr algn="ctr"/>
            <a:endParaRPr lang="en-IN"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b="1" dirty="0">
                <a:ln w="0"/>
                <a:solidFill>
                  <a:schemeClr val="accent1">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DATA RETRIEVEL- </a:t>
            </a:r>
            <a:r>
              <a:rPr lang="en-IN"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Writing SQL queries to retrieve and manipulate the data from different relational        tables in database</a:t>
            </a:r>
          </a:p>
          <a:p>
            <a:endParaRPr lang="en-IN"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b="1" dirty="0">
                <a:ln w="0"/>
                <a:solidFill>
                  <a:schemeClr val="accent1">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DATA EXPLORATION- </a:t>
            </a:r>
            <a:r>
              <a:rPr lang="en-IN"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Using SQL queries to understand the structure , pattern and relationships.</a:t>
            </a:r>
          </a:p>
          <a:p>
            <a:endParaRPr lang="en-IN"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b="1" dirty="0">
                <a:ln w="0"/>
                <a:solidFill>
                  <a:schemeClr val="accent1">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DATA INTEGRATION- </a:t>
            </a:r>
            <a:r>
              <a:rPr lang="en-IN"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Using SQL queries to integrate data from multiple sources by combining them using Join Operations.</a:t>
            </a:r>
          </a:p>
          <a:p>
            <a:endParaRPr lang="en-IN"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b="1" dirty="0">
                <a:ln w="0"/>
                <a:solidFill>
                  <a:schemeClr val="accent1">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STATISTICAL ANALYSIS- </a:t>
            </a:r>
            <a:r>
              <a:rPr lang="en-IN"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Using SQL queries to do statistical analysis by calculating averages , counts , sum total etc</a:t>
            </a:r>
          </a:p>
          <a:p>
            <a:endParaRPr lang="en-IN"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b="1" dirty="0">
                <a:ln w="0"/>
                <a:solidFill>
                  <a:schemeClr val="accent1">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VISUALISATION- </a:t>
            </a:r>
            <a:r>
              <a:rPr lang="en-IN"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Using Power BI to visualise the results we got from SQL queries.</a:t>
            </a:r>
          </a:p>
          <a:p>
            <a:pPr algn="ctr"/>
            <a:endParaRPr lang="en-IN" dirty="0"/>
          </a:p>
        </p:txBody>
      </p:sp>
      <p:sp>
        <p:nvSpPr>
          <p:cNvPr id="6" name="TextBox 5">
            <a:extLst>
              <a:ext uri="{FF2B5EF4-FFF2-40B4-BE49-F238E27FC236}">
                <a16:creationId xmlns:a16="http://schemas.microsoft.com/office/drawing/2014/main" id="{E20FAE27-AA4C-8BB4-C9A1-0B312F4CE211}"/>
              </a:ext>
            </a:extLst>
          </p:cNvPr>
          <p:cNvSpPr txBox="1"/>
          <p:nvPr/>
        </p:nvSpPr>
        <p:spPr>
          <a:xfrm>
            <a:off x="3171825" y="228600"/>
            <a:ext cx="6038850" cy="830997"/>
          </a:xfrm>
          <a:prstGeom prst="rect">
            <a:avLst/>
          </a:prstGeom>
          <a:noFill/>
        </p:spPr>
        <p:txBody>
          <a:bodyPr wrap="square" rtlCol="0">
            <a:spAutoFit/>
          </a:bodyPr>
          <a:lstStyle/>
          <a:p>
            <a:pPr algn="ctr"/>
            <a:r>
              <a:rPr lang="en-IN" sz="48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OBJECTIVES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9"/>
        <p:cNvGrpSpPr/>
        <p:nvPr/>
      </p:nvGrpSpPr>
      <p:grpSpPr>
        <a:xfrm>
          <a:off x="0" y="0"/>
          <a:ext cx="0" cy="0"/>
          <a:chOff x="0" y="0"/>
          <a:chExt cx="0" cy="0"/>
        </a:xfrm>
      </p:grpSpPr>
      <p:sp>
        <p:nvSpPr>
          <p:cNvPr id="80" name="Google Shape;80;p3"/>
          <p:cNvSpPr txBox="1">
            <a:spLocks noGrp="1"/>
          </p:cNvSpPr>
          <p:nvPr>
            <p:ph type="title"/>
          </p:nvPr>
        </p:nvSpPr>
        <p:spPr>
          <a:xfrm>
            <a:off x="3631882" y="283851"/>
            <a:ext cx="5131118"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44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PROJECT OVERVIEW</a:t>
            </a:r>
            <a:endParaRPr sz="44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grpSp>
        <p:nvGrpSpPr>
          <p:cNvPr id="81" name="Google Shape;81;p3"/>
          <p:cNvGrpSpPr/>
          <p:nvPr/>
        </p:nvGrpSpPr>
        <p:grpSpPr>
          <a:xfrm>
            <a:off x="411289" y="1384222"/>
            <a:ext cx="11454765" cy="2944066"/>
            <a:chOff x="30289" y="1657398"/>
            <a:chExt cx="11454765" cy="2944066"/>
          </a:xfrm>
        </p:grpSpPr>
        <p:sp>
          <p:nvSpPr>
            <p:cNvPr id="82" name="Google Shape;82;p3"/>
            <p:cNvSpPr/>
            <p:nvPr/>
          </p:nvSpPr>
          <p:spPr>
            <a:xfrm>
              <a:off x="30289" y="1657398"/>
              <a:ext cx="11454765" cy="42247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accent1">
                <a:lumMod val="75000"/>
              </a:schemeClr>
            </a:solidFill>
            <a:ln>
              <a:noFill/>
            </a:ln>
          </p:spPr>
          <p:txBody>
            <a:bodyPr spcFirstLastPara="1" wrap="square" lIns="0" tIns="0" rIns="0" bIns="0" anchor="t" anchorCtr="0">
              <a:noAutofit/>
            </a:bodyPr>
            <a:lstStyle/>
            <a:p>
              <a:pPr marL="0" marR="0" lvl="0" indent="0" algn="l" rtl="0">
                <a:lnSpc>
                  <a:spcPct val="300000"/>
                </a:lnSpc>
                <a:spcBef>
                  <a:spcPts val="0"/>
                </a:spcBef>
                <a:spcAft>
                  <a:spcPts val="0"/>
                </a:spcAft>
                <a:buNone/>
              </a:pPr>
              <a:endParaRPr sz="1800">
                <a:solidFill>
                  <a:schemeClr val="accent1">
                    <a:lumMod val="50000"/>
                  </a:schemeClr>
                </a:solidFill>
                <a:latin typeface="Calibri"/>
                <a:ea typeface="Calibri"/>
                <a:cs typeface="Calibri"/>
                <a:sym typeface="Calibri"/>
              </a:endParaRPr>
            </a:p>
          </p:txBody>
        </p:sp>
        <p:sp>
          <p:nvSpPr>
            <p:cNvPr id="87" name="Google Shape;87;p3"/>
            <p:cNvSpPr/>
            <p:nvPr/>
          </p:nvSpPr>
          <p:spPr>
            <a:xfrm>
              <a:off x="6406896" y="3384804"/>
              <a:ext cx="4531360" cy="1216660"/>
            </a:xfrm>
            <a:custGeom>
              <a:avLst/>
              <a:gdLst/>
              <a:ahLst/>
              <a:cxnLst/>
              <a:rect l="l" t="t" r="r" b="b"/>
              <a:pathLst>
                <a:path w="4531359" h="1216660" extrusionOk="0">
                  <a:moveTo>
                    <a:pt x="0" y="202692"/>
                  </a:moveTo>
                  <a:lnTo>
                    <a:pt x="5356" y="156234"/>
                  </a:lnTo>
                  <a:lnTo>
                    <a:pt x="20611" y="113577"/>
                  </a:lnTo>
                  <a:lnTo>
                    <a:pt x="44547" y="75942"/>
                  </a:lnTo>
                  <a:lnTo>
                    <a:pt x="75942" y="44547"/>
                  </a:lnTo>
                  <a:lnTo>
                    <a:pt x="113577" y="20611"/>
                  </a:lnTo>
                  <a:lnTo>
                    <a:pt x="156234" y="5356"/>
                  </a:lnTo>
                  <a:lnTo>
                    <a:pt x="202692" y="0"/>
                  </a:lnTo>
                  <a:lnTo>
                    <a:pt x="4328159" y="0"/>
                  </a:lnTo>
                  <a:lnTo>
                    <a:pt x="4374617" y="5356"/>
                  </a:lnTo>
                  <a:lnTo>
                    <a:pt x="4417274" y="20611"/>
                  </a:lnTo>
                  <a:lnTo>
                    <a:pt x="4454909" y="44547"/>
                  </a:lnTo>
                  <a:lnTo>
                    <a:pt x="4486304" y="75942"/>
                  </a:lnTo>
                  <a:lnTo>
                    <a:pt x="4510240" y="113577"/>
                  </a:lnTo>
                  <a:lnTo>
                    <a:pt x="4525495" y="156234"/>
                  </a:lnTo>
                  <a:lnTo>
                    <a:pt x="4530852" y="202692"/>
                  </a:lnTo>
                  <a:lnTo>
                    <a:pt x="4530852" y="1013460"/>
                  </a:lnTo>
                  <a:lnTo>
                    <a:pt x="4525495" y="1059917"/>
                  </a:lnTo>
                  <a:lnTo>
                    <a:pt x="4510240" y="1102574"/>
                  </a:lnTo>
                  <a:lnTo>
                    <a:pt x="4486304" y="1140209"/>
                  </a:lnTo>
                  <a:lnTo>
                    <a:pt x="4454909" y="1171604"/>
                  </a:lnTo>
                  <a:lnTo>
                    <a:pt x="4417274" y="1195540"/>
                  </a:lnTo>
                  <a:lnTo>
                    <a:pt x="4374617" y="1210795"/>
                  </a:lnTo>
                  <a:lnTo>
                    <a:pt x="4328159" y="1216152"/>
                  </a:lnTo>
                  <a:lnTo>
                    <a:pt x="202692" y="1216152"/>
                  </a:lnTo>
                  <a:lnTo>
                    <a:pt x="156234" y="1210795"/>
                  </a:lnTo>
                  <a:lnTo>
                    <a:pt x="113577" y="1195540"/>
                  </a:lnTo>
                  <a:lnTo>
                    <a:pt x="75942" y="1171604"/>
                  </a:lnTo>
                  <a:lnTo>
                    <a:pt x="44547" y="1140209"/>
                  </a:lnTo>
                  <a:lnTo>
                    <a:pt x="20611" y="1102574"/>
                  </a:lnTo>
                  <a:lnTo>
                    <a:pt x="5356" y="1059917"/>
                  </a:lnTo>
                  <a:lnTo>
                    <a:pt x="0" y="1013460"/>
                  </a:lnTo>
                  <a:lnTo>
                    <a:pt x="0" y="202692"/>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300000"/>
                </a:lnSpc>
                <a:spcBef>
                  <a:spcPts val="0"/>
                </a:spcBef>
                <a:spcAft>
                  <a:spcPts val="0"/>
                </a:spcAft>
                <a:buNone/>
              </a:pPr>
              <a:endParaRPr sz="1800">
                <a:solidFill>
                  <a:schemeClr val="accent1">
                    <a:lumMod val="50000"/>
                  </a:schemeClr>
                </a:solidFill>
                <a:latin typeface="Calibri"/>
                <a:ea typeface="Calibri"/>
                <a:cs typeface="Calibri"/>
                <a:sym typeface="Calibri"/>
              </a:endParaRPr>
            </a:p>
          </p:txBody>
        </p:sp>
      </p:grpSp>
      <p:sp>
        <p:nvSpPr>
          <p:cNvPr id="88" name="Google Shape;88;p3"/>
          <p:cNvSpPr txBox="1"/>
          <p:nvPr/>
        </p:nvSpPr>
        <p:spPr>
          <a:xfrm>
            <a:off x="6983793" y="3264299"/>
            <a:ext cx="4139565" cy="236668"/>
          </a:xfrm>
          <a:prstGeom prst="rect">
            <a:avLst/>
          </a:prstGeom>
          <a:noFill/>
          <a:ln>
            <a:noFill/>
          </a:ln>
        </p:spPr>
        <p:txBody>
          <a:bodyPr spcFirstLastPara="1" wrap="square" lIns="0" tIns="38100" rIns="0" bIns="0" anchor="t" anchorCtr="0">
            <a:spAutoFit/>
          </a:bodyPr>
          <a:lstStyle/>
          <a:p>
            <a:pPr marL="12700" marR="5080" lvl="0" indent="0" algn="just" rtl="0">
              <a:lnSpc>
                <a:spcPct val="91700"/>
              </a:lnSpc>
              <a:spcBef>
                <a:spcPts val="0"/>
              </a:spcBef>
              <a:spcAft>
                <a:spcPts val="0"/>
              </a:spcAft>
              <a:buNone/>
            </a:pPr>
            <a:r>
              <a:rPr lang="en-GB" sz="1400">
                <a:solidFill>
                  <a:srgbClr val="FFFFFF"/>
                </a:solidFill>
                <a:latin typeface="Carlito"/>
                <a:ea typeface="Carlito"/>
                <a:cs typeface="Carlito"/>
                <a:sym typeface="Carlito"/>
              </a:rPr>
              <a:t>Description</a:t>
            </a:r>
            <a:endParaRPr sz="1400">
              <a:solidFill>
                <a:schemeClr val="dk1"/>
              </a:solidFill>
              <a:latin typeface="Carlito"/>
              <a:ea typeface="Carlito"/>
              <a:cs typeface="Carlito"/>
              <a:sym typeface="Carlito"/>
            </a:endParaRPr>
          </a:p>
        </p:txBody>
      </p:sp>
      <p:sp>
        <p:nvSpPr>
          <p:cNvPr id="89" name="Google Shape;89;p3"/>
          <p:cNvSpPr/>
          <p:nvPr/>
        </p:nvSpPr>
        <p:spPr>
          <a:xfrm>
            <a:off x="809244" y="2659378"/>
            <a:ext cx="6334506" cy="101299"/>
          </a:xfrm>
          <a:custGeom>
            <a:avLst/>
            <a:gdLst/>
            <a:ahLst/>
            <a:cxnLst/>
            <a:rect l="l" t="t" r="r" b="b"/>
            <a:pathLst>
              <a:path w="4246245" h="120000" extrusionOk="0">
                <a:moveTo>
                  <a:pt x="0" y="0"/>
                </a:moveTo>
                <a:lnTo>
                  <a:pt x="4245864" y="0"/>
                </a:lnTo>
              </a:path>
            </a:pathLst>
          </a:custGeom>
          <a:noFill/>
          <a:ln w="12700" cap="flat" cmpd="sng">
            <a:solidFill>
              <a:schemeClr val="accent1">
                <a:lumMod val="50000"/>
              </a:schemeClr>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3"/>
          <p:cNvSpPr txBox="1"/>
          <p:nvPr/>
        </p:nvSpPr>
        <p:spPr>
          <a:xfrm>
            <a:off x="809244" y="2234906"/>
            <a:ext cx="5791049" cy="981669"/>
          </a:xfrm>
          <a:prstGeom prst="rect">
            <a:avLst/>
          </a:prstGeom>
          <a:noFill/>
          <a:ln>
            <a:noFill/>
          </a:ln>
        </p:spPr>
        <p:txBody>
          <a:bodyPr spcFirstLastPara="1" wrap="square" lIns="0" tIns="57775" rIns="0" bIns="0" anchor="t" anchorCtr="0">
            <a:spAutoFit/>
          </a:bodyPr>
          <a:lstStyle/>
          <a:p>
            <a:pPr marL="12700" marR="0" lvl="0" indent="0" algn="l" rtl="0">
              <a:lnSpc>
                <a:spcPct val="100000"/>
              </a:lnSpc>
              <a:spcBef>
                <a:spcPts val="0"/>
              </a:spcBef>
              <a:spcAft>
                <a:spcPts val="0"/>
              </a:spcAft>
              <a:buNone/>
            </a:pPr>
            <a:r>
              <a:rPr lang="en-GB" sz="2400" b="1" dirty="0">
                <a:solidFill>
                  <a:schemeClr val="accent1">
                    <a:lumMod val="50000"/>
                  </a:schemeClr>
                </a:solidFill>
                <a:latin typeface="Carlito"/>
                <a:ea typeface="Carlito"/>
                <a:cs typeface="Carlito"/>
                <a:sym typeface="Carlito"/>
              </a:rPr>
              <a:t>Project Name:</a:t>
            </a:r>
            <a:endParaRPr lang="en-GB" sz="24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Carlito"/>
            </a:endParaRPr>
          </a:p>
          <a:p>
            <a:pPr marL="12700" marR="0" lvl="0" indent="0" algn="l" rtl="0">
              <a:lnSpc>
                <a:spcPct val="100000"/>
              </a:lnSpc>
              <a:spcBef>
                <a:spcPts val="0"/>
              </a:spcBef>
              <a:spcAft>
                <a:spcPts val="0"/>
              </a:spcAft>
              <a:buNone/>
            </a:pPr>
            <a:endParaRPr lang="en-GB"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Carlito"/>
            </a:endParaRPr>
          </a:p>
          <a:p>
            <a:pPr marL="12700" marR="0" lvl="0" indent="0" algn="l" rtl="0">
              <a:lnSpc>
                <a:spcPct val="100000"/>
              </a:lnSpc>
              <a:spcBef>
                <a:spcPts val="0"/>
              </a:spcBef>
              <a:spcAft>
                <a:spcPts val="0"/>
              </a:spcAft>
              <a:buNone/>
            </a:pPr>
            <a:r>
              <a:rPr lang="en-GB"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Analysis of Stolen Vehicle in different cities of New Zealand</a:t>
            </a:r>
          </a:p>
        </p:txBody>
      </p:sp>
      <p:sp>
        <p:nvSpPr>
          <p:cNvPr id="91" name="Google Shape;91;p3"/>
          <p:cNvSpPr/>
          <p:nvPr/>
        </p:nvSpPr>
        <p:spPr>
          <a:xfrm flipV="1">
            <a:off x="809244" y="3111628"/>
            <a:ext cx="6334506" cy="101299"/>
          </a:xfrm>
          <a:custGeom>
            <a:avLst/>
            <a:gdLst/>
            <a:ahLst/>
            <a:cxnLst/>
            <a:rect l="l" t="t" r="r" b="b"/>
            <a:pathLst>
              <a:path w="4246245" h="120000" extrusionOk="0">
                <a:moveTo>
                  <a:pt x="0" y="0"/>
                </a:moveTo>
                <a:lnTo>
                  <a:pt x="4245864" y="0"/>
                </a:lnTo>
              </a:path>
            </a:pathLst>
          </a:custGeom>
          <a:noFill/>
          <a:ln w="12700" cap="flat" cmpd="sng">
            <a:solidFill>
              <a:schemeClr val="accent1">
                <a:lumMod val="50000"/>
              </a:schemeClr>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3"/>
          <p:cNvSpPr txBox="1"/>
          <p:nvPr/>
        </p:nvSpPr>
        <p:spPr>
          <a:xfrm>
            <a:off x="809244" y="3963781"/>
            <a:ext cx="4831436" cy="1000910"/>
          </a:xfrm>
          <a:prstGeom prst="rect">
            <a:avLst/>
          </a:prstGeom>
          <a:noFill/>
          <a:ln>
            <a:noFill/>
          </a:ln>
        </p:spPr>
        <p:txBody>
          <a:bodyPr spcFirstLastPara="1" wrap="square" lIns="0" tIns="46350" rIns="0" bIns="0" anchor="t" anchorCtr="0">
            <a:spAutoFit/>
          </a:bodyPr>
          <a:lstStyle/>
          <a:p>
            <a:pPr marL="12700" marR="0" lvl="0" indent="0" algn="l" rtl="0">
              <a:lnSpc>
                <a:spcPct val="100000"/>
              </a:lnSpc>
              <a:spcBef>
                <a:spcPts val="0"/>
              </a:spcBef>
              <a:spcAft>
                <a:spcPts val="0"/>
              </a:spcAft>
              <a:buNone/>
            </a:pPr>
            <a:r>
              <a:rPr lang="en-GB" sz="2400" b="1" dirty="0">
                <a:solidFill>
                  <a:schemeClr val="accent1">
                    <a:lumMod val="50000"/>
                  </a:schemeClr>
                </a:solidFill>
                <a:latin typeface="Carlito"/>
                <a:ea typeface="Carlito"/>
                <a:cs typeface="Carlito"/>
                <a:sym typeface="Carlito"/>
              </a:rPr>
              <a:t>Conducted By:</a:t>
            </a:r>
          </a:p>
          <a:p>
            <a:pPr marL="12700" marR="0" lvl="0" indent="0" algn="l" rtl="0">
              <a:lnSpc>
                <a:spcPct val="100000"/>
              </a:lnSpc>
              <a:spcBef>
                <a:spcPts val="0"/>
              </a:spcBef>
              <a:spcAft>
                <a:spcPts val="0"/>
              </a:spcAft>
              <a:buNone/>
            </a:pPr>
            <a:endParaRPr lang="en-GB" sz="1800" dirty="0">
              <a:solidFill>
                <a:schemeClr val="dk1"/>
              </a:solidFill>
              <a:latin typeface="Carlito"/>
              <a:ea typeface="Carlito"/>
              <a:cs typeface="Carlito"/>
              <a:sym typeface="Carlito"/>
            </a:endParaRPr>
          </a:p>
          <a:p>
            <a:pPr marL="12700" marR="0" lvl="0" indent="0" algn="l" rtl="0">
              <a:lnSpc>
                <a:spcPct val="100000"/>
              </a:lnSpc>
              <a:spcBef>
                <a:spcPts val="0"/>
              </a:spcBef>
              <a:spcAft>
                <a:spcPts val="0"/>
              </a:spcAft>
              <a:buNone/>
            </a:pPr>
            <a:r>
              <a:rPr lang="en-GB"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Gulafsha Ansari</a:t>
            </a:r>
          </a:p>
        </p:txBody>
      </p:sp>
      <p:sp>
        <p:nvSpPr>
          <p:cNvPr id="93" name="Google Shape;93;p3"/>
          <p:cNvSpPr/>
          <p:nvPr/>
        </p:nvSpPr>
        <p:spPr>
          <a:xfrm flipV="1">
            <a:off x="809244" y="4080372"/>
            <a:ext cx="6334506" cy="293697"/>
          </a:xfrm>
          <a:custGeom>
            <a:avLst/>
            <a:gdLst/>
            <a:ahLst/>
            <a:cxnLst/>
            <a:rect l="l" t="t" r="r" b="b"/>
            <a:pathLst>
              <a:path w="4246245" h="120000" extrusionOk="0">
                <a:moveTo>
                  <a:pt x="0" y="0"/>
                </a:moveTo>
                <a:lnTo>
                  <a:pt x="4245864" y="0"/>
                </a:lnTo>
              </a:path>
            </a:pathLst>
          </a:custGeom>
          <a:noFill/>
          <a:ln w="12700" cap="flat" cmpd="sng">
            <a:solidFill>
              <a:schemeClr val="accent1">
                <a:lumMod val="50000"/>
              </a:schemeClr>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 name="Straight Connector 2">
            <a:extLst>
              <a:ext uri="{FF2B5EF4-FFF2-40B4-BE49-F238E27FC236}">
                <a16:creationId xmlns:a16="http://schemas.microsoft.com/office/drawing/2014/main" id="{645759BD-9795-0168-899F-119EAE568A25}"/>
              </a:ext>
            </a:extLst>
          </p:cNvPr>
          <p:cNvCxnSpPr>
            <a:cxnSpLocks/>
          </p:cNvCxnSpPr>
          <p:nvPr/>
        </p:nvCxnSpPr>
        <p:spPr>
          <a:xfrm>
            <a:off x="809244" y="5022314"/>
            <a:ext cx="6334506"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4273971" y="580686"/>
            <a:ext cx="3786900" cy="628377"/>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GB" sz="40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DATA SET</a:t>
            </a:r>
          </a:p>
        </p:txBody>
      </p:sp>
      <p:grpSp>
        <p:nvGrpSpPr>
          <p:cNvPr id="138" name="Google Shape;138;p5"/>
          <p:cNvGrpSpPr/>
          <p:nvPr/>
        </p:nvGrpSpPr>
        <p:grpSpPr>
          <a:xfrm>
            <a:off x="566928" y="1726304"/>
            <a:ext cx="11515344" cy="4730496"/>
            <a:chOff x="0" y="1999488"/>
            <a:chExt cx="11515344" cy="4730496"/>
          </a:xfrm>
        </p:grpSpPr>
        <p:sp>
          <p:nvSpPr>
            <p:cNvPr id="139" name="Google Shape;139;p5"/>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accent1">
                <a:lumMod val="75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0" name="Google Shape;140;p5"/>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5"/>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5"/>
            <p:cNvSpPr/>
            <p:nvPr/>
          </p:nvSpPr>
          <p:spPr>
            <a:xfrm>
              <a:off x="6406896" y="3003804"/>
              <a:ext cx="1415796" cy="84886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4" name="Google Shape;144;p5"/>
          <p:cNvSpPr txBox="1"/>
          <p:nvPr/>
        </p:nvSpPr>
        <p:spPr>
          <a:xfrm>
            <a:off x="9615296" y="3215081"/>
            <a:ext cx="122872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2200">
                <a:solidFill>
                  <a:srgbClr val="FFFFFF"/>
                </a:solidFill>
                <a:latin typeface="Carlito"/>
                <a:ea typeface="Carlito"/>
                <a:cs typeface="Carlito"/>
                <a:sym typeface="Carlito"/>
              </a:rPr>
              <a:t>Customers</a:t>
            </a:r>
            <a:endParaRPr sz="2200">
              <a:solidFill>
                <a:schemeClr val="dk1"/>
              </a:solidFill>
              <a:latin typeface="Carlito"/>
              <a:ea typeface="Carlito"/>
              <a:cs typeface="Carlito"/>
              <a:sym typeface="Carlito"/>
            </a:endParaRPr>
          </a:p>
        </p:txBody>
      </p:sp>
      <p:sp>
        <p:nvSpPr>
          <p:cNvPr id="145" name="Google Shape;145;p5"/>
          <p:cNvSpPr txBox="1"/>
          <p:nvPr/>
        </p:nvSpPr>
        <p:spPr>
          <a:xfrm>
            <a:off x="6603238" y="4207002"/>
            <a:ext cx="102298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2200">
                <a:solidFill>
                  <a:srgbClr val="FFFFFF"/>
                </a:solidFill>
                <a:latin typeface="Carlito"/>
                <a:ea typeface="Carlito"/>
                <a:cs typeface="Carlito"/>
                <a:sym typeface="Carlito"/>
              </a:rPr>
              <a:t>Products</a:t>
            </a:r>
            <a:endParaRPr sz="2200">
              <a:solidFill>
                <a:schemeClr val="dk1"/>
              </a:solidFill>
              <a:latin typeface="Carlito"/>
              <a:ea typeface="Carlito"/>
              <a:cs typeface="Carlito"/>
              <a:sym typeface="Carlito"/>
            </a:endParaRPr>
          </a:p>
        </p:txBody>
      </p:sp>
      <p:sp>
        <p:nvSpPr>
          <p:cNvPr id="146" name="Google Shape;146;p5"/>
          <p:cNvSpPr txBox="1"/>
          <p:nvPr/>
        </p:nvSpPr>
        <p:spPr>
          <a:xfrm>
            <a:off x="8062086" y="4207002"/>
            <a:ext cx="122110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2200" dirty="0">
                <a:solidFill>
                  <a:srgbClr val="FFFFFF"/>
                </a:solidFill>
                <a:latin typeface="Carlito"/>
                <a:ea typeface="Carlito"/>
                <a:cs typeface="Carlito"/>
                <a:sym typeface="Carlito"/>
              </a:rPr>
              <a:t>Categories</a:t>
            </a:r>
            <a:endParaRPr sz="2200" dirty="0">
              <a:solidFill>
                <a:schemeClr val="dk1"/>
              </a:solidFill>
              <a:latin typeface="Carlito"/>
              <a:ea typeface="Carlito"/>
              <a:cs typeface="Carlito"/>
              <a:sym typeface="Carlito"/>
            </a:endParaRPr>
          </a:p>
        </p:txBody>
      </p:sp>
      <p:sp>
        <p:nvSpPr>
          <p:cNvPr id="147" name="Google Shape;147;p5"/>
          <p:cNvSpPr/>
          <p:nvPr/>
        </p:nvSpPr>
        <p:spPr>
          <a:xfrm>
            <a:off x="6324600" y="2537442"/>
            <a:ext cx="3472543" cy="1920517"/>
          </a:xfrm>
          <a:prstGeom prst="rect">
            <a:avLst/>
          </a:prstGeom>
          <a:solidFill>
            <a:schemeClr val="tx2">
              <a:lumMod val="20000"/>
              <a:lumOff val="80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dirty="0">
              <a:solidFill>
                <a:schemeClr val="dk1"/>
              </a:solidFill>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endParaRPr lang="en-IN" sz="2000" b="1" dirty="0">
              <a:solidFill>
                <a:schemeClr val="accent1">
                  <a:lumMod val="75000"/>
                </a:schemeClr>
              </a:solidFill>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en-IN" sz="2000" b="1" dirty="0" err="1">
                <a:solidFill>
                  <a:schemeClr val="accent1">
                    <a:lumMod val="75000"/>
                  </a:schemeClr>
                </a:solidFill>
                <a:latin typeface="Calibri"/>
                <a:ea typeface="Calibri"/>
                <a:cs typeface="Calibri"/>
                <a:sym typeface="Calibri"/>
              </a:rPr>
              <a:t>Make_details</a:t>
            </a:r>
            <a:endParaRPr lang="en-IN" sz="2000" b="1" dirty="0">
              <a:solidFill>
                <a:schemeClr val="accent1">
                  <a:lumMod val="75000"/>
                </a:schemeClr>
              </a:solidFill>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en-IN" sz="2000" b="1" dirty="0" err="1">
                <a:solidFill>
                  <a:schemeClr val="accent1">
                    <a:lumMod val="75000"/>
                  </a:schemeClr>
                </a:solidFill>
                <a:latin typeface="Calibri"/>
                <a:ea typeface="Calibri"/>
                <a:cs typeface="Calibri"/>
                <a:sym typeface="Calibri"/>
              </a:rPr>
              <a:t>Stolen_vehicles</a:t>
            </a:r>
            <a:endParaRPr lang="en-IN" sz="2000" b="1" dirty="0">
              <a:solidFill>
                <a:schemeClr val="accent1">
                  <a:lumMod val="75000"/>
                </a:schemeClr>
              </a:solidFill>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en-IN" sz="2000" b="1" dirty="0">
                <a:solidFill>
                  <a:schemeClr val="accent1">
                    <a:lumMod val="75000"/>
                  </a:schemeClr>
                </a:solidFill>
                <a:latin typeface="Calibri"/>
                <a:ea typeface="Calibri"/>
                <a:cs typeface="Calibri"/>
                <a:sym typeface="Calibri"/>
              </a:rPr>
              <a:t>Locations</a:t>
            </a:r>
          </a:p>
          <a:p>
            <a:pPr marL="285750" marR="0" lvl="0" indent="-285750" algn="l" rtl="0">
              <a:spcBef>
                <a:spcPts val="0"/>
              </a:spcBef>
              <a:spcAft>
                <a:spcPts val="0"/>
              </a:spcAft>
              <a:buFont typeface="Arial" panose="020B0604020202020204" pitchFamily="34" charset="0"/>
              <a:buChar char="•"/>
            </a:pPr>
            <a:endParaRPr sz="1400" dirty="0">
              <a:solidFill>
                <a:schemeClr val="dk1"/>
              </a:solidFill>
              <a:latin typeface="Calibri"/>
              <a:ea typeface="Calibri"/>
              <a:cs typeface="Calibri"/>
              <a:sym typeface="Calibri"/>
            </a:endParaRPr>
          </a:p>
        </p:txBody>
      </p:sp>
      <p:sp>
        <p:nvSpPr>
          <p:cNvPr id="148" name="Google Shape;148;p5"/>
          <p:cNvSpPr txBox="1"/>
          <p:nvPr/>
        </p:nvSpPr>
        <p:spPr>
          <a:xfrm>
            <a:off x="8182482" y="5197805"/>
            <a:ext cx="979169"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2200">
                <a:solidFill>
                  <a:srgbClr val="FFFFFF"/>
                </a:solidFill>
                <a:latin typeface="Carlito"/>
                <a:ea typeface="Carlito"/>
                <a:cs typeface="Carlito"/>
                <a:sym typeface="Carlito"/>
              </a:rPr>
              <a:t>shippers</a:t>
            </a:r>
            <a:endParaRPr sz="2200">
              <a:solidFill>
                <a:schemeClr val="dk1"/>
              </a:solidFill>
              <a:latin typeface="Carlito"/>
              <a:ea typeface="Carlito"/>
              <a:cs typeface="Carlito"/>
              <a:sym typeface="Carlito"/>
            </a:endParaRPr>
          </a:p>
        </p:txBody>
      </p:sp>
      <p:grpSp>
        <p:nvGrpSpPr>
          <p:cNvPr id="149" name="Google Shape;149;p5"/>
          <p:cNvGrpSpPr/>
          <p:nvPr/>
        </p:nvGrpSpPr>
        <p:grpSpPr>
          <a:xfrm>
            <a:off x="2061029" y="2554514"/>
            <a:ext cx="3703053" cy="1924015"/>
            <a:chOff x="3386328" y="3009900"/>
            <a:chExt cx="2574036" cy="838454"/>
          </a:xfrm>
          <a:solidFill>
            <a:schemeClr val="tx2">
              <a:lumMod val="40000"/>
              <a:lumOff val="60000"/>
            </a:schemeClr>
          </a:solidFill>
        </p:grpSpPr>
        <p:sp>
          <p:nvSpPr>
            <p:cNvPr id="150" name="Google Shape;150;p5"/>
            <p:cNvSpPr/>
            <p:nvPr/>
          </p:nvSpPr>
          <p:spPr>
            <a:xfrm>
              <a:off x="4954524" y="3011424"/>
              <a:ext cx="1005840" cy="836930"/>
            </a:xfrm>
            <a:custGeom>
              <a:avLst/>
              <a:gdLst/>
              <a:ahLst/>
              <a:cxnLst/>
              <a:rect l="l" t="t" r="r" b="b"/>
              <a:pathLst>
                <a:path w="1005839" h="836929" extrusionOk="0">
                  <a:moveTo>
                    <a:pt x="587501" y="0"/>
                  </a:moveTo>
                  <a:lnTo>
                    <a:pt x="587501" y="104521"/>
                  </a:lnTo>
                  <a:lnTo>
                    <a:pt x="0" y="104521"/>
                  </a:lnTo>
                  <a:lnTo>
                    <a:pt x="0" y="732027"/>
                  </a:lnTo>
                  <a:lnTo>
                    <a:pt x="587501" y="732027"/>
                  </a:lnTo>
                  <a:lnTo>
                    <a:pt x="587501" y="836676"/>
                  </a:lnTo>
                  <a:lnTo>
                    <a:pt x="1005839" y="418338"/>
                  </a:lnTo>
                  <a:lnTo>
                    <a:pt x="587501" y="0"/>
                  </a:lnTo>
                  <a:close/>
                </a:path>
              </a:pathLst>
            </a:custGeom>
            <a:gr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5"/>
            <p:cNvSpPr/>
            <p:nvPr/>
          </p:nvSpPr>
          <p:spPr>
            <a:xfrm>
              <a:off x="4954524" y="3011424"/>
              <a:ext cx="1005840" cy="836930"/>
            </a:xfrm>
            <a:custGeom>
              <a:avLst/>
              <a:gdLst/>
              <a:ahLst/>
              <a:cxnLst/>
              <a:rect l="l" t="t" r="r" b="b"/>
              <a:pathLst>
                <a:path w="1005839" h="836929" extrusionOk="0">
                  <a:moveTo>
                    <a:pt x="0" y="104521"/>
                  </a:moveTo>
                  <a:lnTo>
                    <a:pt x="587501" y="104521"/>
                  </a:lnTo>
                  <a:lnTo>
                    <a:pt x="587501" y="0"/>
                  </a:lnTo>
                  <a:lnTo>
                    <a:pt x="1005839" y="418338"/>
                  </a:lnTo>
                  <a:lnTo>
                    <a:pt x="587501" y="836676"/>
                  </a:lnTo>
                  <a:lnTo>
                    <a:pt x="587501" y="732027"/>
                  </a:lnTo>
                  <a:lnTo>
                    <a:pt x="0" y="732027"/>
                  </a:lnTo>
                  <a:lnTo>
                    <a:pt x="0" y="104521"/>
                  </a:lnTo>
                  <a:close/>
                </a:path>
              </a:pathLst>
            </a:custGeom>
            <a:grpFill/>
            <a:ln w="12700" cap="flat" cmpd="sng">
              <a:solidFill>
                <a:srgbClr val="CFD4E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5"/>
            <p:cNvSpPr/>
            <p:nvPr/>
          </p:nvSpPr>
          <p:spPr>
            <a:xfrm>
              <a:off x="3386328" y="3009900"/>
              <a:ext cx="1567180" cy="836930"/>
            </a:xfrm>
            <a:custGeom>
              <a:avLst/>
              <a:gdLst/>
              <a:ahLst/>
              <a:cxnLst/>
              <a:rect l="l" t="t" r="r" b="b"/>
              <a:pathLst>
                <a:path w="1567179" h="836929" extrusionOk="0">
                  <a:moveTo>
                    <a:pt x="1427226" y="0"/>
                  </a:moveTo>
                  <a:lnTo>
                    <a:pt x="139446" y="0"/>
                  </a:lnTo>
                  <a:lnTo>
                    <a:pt x="95390" y="7114"/>
                  </a:lnTo>
                  <a:lnTo>
                    <a:pt x="57113" y="26919"/>
                  </a:lnTo>
                  <a:lnTo>
                    <a:pt x="26919" y="57113"/>
                  </a:lnTo>
                  <a:lnTo>
                    <a:pt x="7114" y="95390"/>
                  </a:lnTo>
                  <a:lnTo>
                    <a:pt x="0" y="139446"/>
                  </a:lnTo>
                  <a:lnTo>
                    <a:pt x="0" y="697230"/>
                  </a:lnTo>
                  <a:lnTo>
                    <a:pt x="7114" y="741285"/>
                  </a:lnTo>
                  <a:lnTo>
                    <a:pt x="26919" y="779562"/>
                  </a:lnTo>
                  <a:lnTo>
                    <a:pt x="57113" y="809756"/>
                  </a:lnTo>
                  <a:lnTo>
                    <a:pt x="95390" y="829561"/>
                  </a:lnTo>
                  <a:lnTo>
                    <a:pt x="139446" y="836676"/>
                  </a:lnTo>
                  <a:lnTo>
                    <a:pt x="1427226" y="836676"/>
                  </a:lnTo>
                  <a:lnTo>
                    <a:pt x="1471281" y="829561"/>
                  </a:lnTo>
                  <a:lnTo>
                    <a:pt x="1509558" y="809756"/>
                  </a:lnTo>
                  <a:lnTo>
                    <a:pt x="1539752" y="779562"/>
                  </a:lnTo>
                  <a:lnTo>
                    <a:pt x="1559557" y="741285"/>
                  </a:lnTo>
                  <a:lnTo>
                    <a:pt x="1566672" y="697230"/>
                  </a:lnTo>
                  <a:lnTo>
                    <a:pt x="1566672" y="139446"/>
                  </a:lnTo>
                  <a:lnTo>
                    <a:pt x="1559557" y="95390"/>
                  </a:lnTo>
                  <a:lnTo>
                    <a:pt x="1539752" y="57113"/>
                  </a:lnTo>
                  <a:lnTo>
                    <a:pt x="1509558" y="26919"/>
                  </a:lnTo>
                  <a:lnTo>
                    <a:pt x="1471281" y="7114"/>
                  </a:lnTo>
                  <a:lnTo>
                    <a:pt x="1427226" y="0"/>
                  </a:lnTo>
                  <a:close/>
                </a:path>
              </a:pathLst>
            </a:custGeom>
            <a:gr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5"/>
            <p:cNvSpPr/>
            <p:nvPr/>
          </p:nvSpPr>
          <p:spPr>
            <a:xfrm>
              <a:off x="3386328" y="3009900"/>
              <a:ext cx="1567180" cy="836930"/>
            </a:xfrm>
            <a:custGeom>
              <a:avLst/>
              <a:gdLst/>
              <a:ahLst/>
              <a:cxnLst/>
              <a:rect l="l" t="t" r="r" b="b"/>
              <a:pathLst>
                <a:path w="1567179" h="836929" extrusionOk="0">
                  <a:moveTo>
                    <a:pt x="0" y="139446"/>
                  </a:moveTo>
                  <a:lnTo>
                    <a:pt x="7114" y="95390"/>
                  </a:lnTo>
                  <a:lnTo>
                    <a:pt x="26919" y="57113"/>
                  </a:lnTo>
                  <a:lnTo>
                    <a:pt x="57113" y="26919"/>
                  </a:lnTo>
                  <a:lnTo>
                    <a:pt x="95390" y="7114"/>
                  </a:lnTo>
                  <a:lnTo>
                    <a:pt x="139446" y="0"/>
                  </a:lnTo>
                  <a:lnTo>
                    <a:pt x="1427226" y="0"/>
                  </a:lnTo>
                  <a:lnTo>
                    <a:pt x="1471281" y="7114"/>
                  </a:lnTo>
                  <a:lnTo>
                    <a:pt x="1509558" y="26919"/>
                  </a:lnTo>
                  <a:lnTo>
                    <a:pt x="1539752" y="57113"/>
                  </a:lnTo>
                  <a:lnTo>
                    <a:pt x="1559557" y="95390"/>
                  </a:lnTo>
                  <a:lnTo>
                    <a:pt x="1566672" y="139446"/>
                  </a:lnTo>
                  <a:lnTo>
                    <a:pt x="1566672" y="697230"/>
                  </a:lnTo>
                  <a:lnTo>
                    <a:pt x="1559557" y="741285"/>
                  </a:lnTo>
                  <a:lnTo>
                    <a:pt x="1539752" y="779562"/>
                  </a:lnTo>
                  <a:lnTo>
                    <a:pt x="1509558" y="809756"/>
                  </a:lnTo>
                  <a:lnTo>
                    <a:pt x="1471281" y="829561"/>
                  </a:lnTo>
                  <a:lnTo>
                    <a:pt x="1427226" y="836676"/>
                  </a:lnTo>
                  <a:lnTo>
                    <a:pt x="139446" y="836676"/>
                  </a:lnTo>
                  <a:lnTo>
                    <a:pt x="95390" y="829561"/>
                  </a:lnTo>
                  <a:lnTo>
                    <a:pt x="57113" y="809756"/>
                  </a:lnTo>
                  <a:lnTo>
                    <a:pt x="26919" y="779562"/>
                  </a:lnTo>
                  <a:lnTo>
                    <a:pt x="7114" y="741285"/>
                  </a:lnTo>
                  <a:lnTo>
                    <a:pt x="0" y="697230"/>
                  </a:lnTo>
                  <a:lnTo>
                    <a:pt x="0" y="139446"/>
                  </a:lnTo>
                  <a:close/>
                </a:path>
              </a:pathLst>
            </a:custGeom>
            <a:grp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4" name="Google Shape;154;p5"/>
          <p:cNvSpPr txBox="1"/>
          <p:nvPr/>
        </p:nvSpPr>
        <p:spPr>
          <a:xfrm>
            <a:off x="2382772" y="2955693"/>
            <a:ext cx="1611086" cy="826498"/>
          </a:xfrm>
          <a:prstGeom prst="rect">
            <a:avLst/>
          </a:prstGeom>
          <a:noFill/>
          <a:ln>
            <a:noFill/>
          </a:ln>
        </p:spPr>
        <p:txBody>
          <a:bodyPr spcFirstLastPara="1" wrap="square" lIns="0" tIns="13325" rIns="0" bIns="0" anchor="t" anchorCtr="0">
            <a:spAutoFit/>
          </a:bodyPr>
          <a:lstStyle/>
          <a:p>
            <a:pPr marL="0" marR="0" lvl="0" indent="0" algn="ctr" rtl="0">
              <a:lnSpc>
                <a:spcPct val="100000"/>
              </a:lnSpc>
              <a:spcBef>
                <a:spcPts val="0"/>
              </a:spcBef>
              <a:spcAft>
                <a:spcPts val="0"/>
              </a:spcAft>
              <a:buNone/>
            </a:pPr>
            <a:r>
              <a:rPr lang="en-GB" sz="20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Carlito"/>
              </a:rPr>
              <a:t>No. Of Tables</a:t>
            </a:r>
            <a:endParaRPr sz="20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Carlito"/>
            </a:endParaRPr>
          </a:p>
          <a:p>
            <a:pPr marL="1905" marR="0" lvl="0" indent="0" algn="ctr" rtl="0">
              <a:lnSpc>
                <a:spcPct val="100000"/>
              </a:lnSpc>
              <a:spcBef>
                <a:spcPts val="140"/>
              </a:spcBef>
              <a:spcAft>
                <a:spcPts val="0"/>
              </a:spcAft>
              <a:buNone/>
            </a:pPr>
            <a:r>
              <a:rPr lang="en-IN" sz="3200" dirty="0">
                <a:solidFill>
                  <a:schemeClr val="dk1"/>
                </a:solidFill>
                <a:latin typeface="Carlito"/>
                <a:ea typeface="Carlito"/>
                <a:cs typeface="Carlito"/>
                <a:sym typeface="Carlito"/>
              </a:rPr>
              <a:t>3</a:t>
            </a:r>
            <a:endParaRPr sz="3200" dirty="0">
              <a:solidFill>
                <a:schemeClr val="dk1"/>
              </a:solidFill>
              <a:latin typeface="Carlito"/>
              <a:ea typeface="Carlito"/>
              <a:cs typeface="Carlito"/>
              <a:sym typeface="Carlito"/>
            </a:endParaRPr>
          </a:p>
        </p:txBody>
      </p:sp>
      <p:sp>
        <p:nvSpPr>
          <p:cNvPr id="159" name="Google Shape;159;p5"/>
          <p:cNvSpPr txBox="1"/>
          <p:nvPr/>
        </p:nvSpPr>
        <p:spPr>
          <a:xfrm>
            <a:off x="7174862" y="2574193"/>
            <a:ext cx="2041271" cy="3815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24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Carlito"/>
              </a:rPr>
              <a:t>Tables Name</a:t>
            </a:r>
            <a:endParaRPr sz="24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4458954" y="179464"/>
            <a:ext cx="3338100" cy="7518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GB"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TOOLS</a:t>
            </a:r>
            <a:endParaRPr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grpSp>
        <p:nvGrpSpPr>
          <p:cNvPr id="165" name="Google Shape;165;p6"/>
          <p:cNvGrpSpPr/>
          <p:nvPr/>
        </p:nvGrpSpPr>
        <p:grpSpPr>
          <a:xfrm>
            <a:off x="633704" y="931264"/>
            <a:ext cx="11454765" cy="3236995"/>
            <a:chOff x="293852" y="209806"/>
            <a:chExt cx="11454765" cy="3884026"/>
          </a:xfrm>
        </p:grpSpPr>
        <p:sp>
          <p:nvSpPr>
            <p:cNvPr id="166" name="Google Shape;166;p6"/>
            <p:cNvSpPr/>
            <p:nvPr/>
          </p:nvSpPr>
          <p:spPr>
            <a:xfrm>
              <a:off x="293852" y="209806"/>
              <a:ext cx="11454765" cy="38734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chemeClr val="accent1">
                <a:lumMod val="75000"/>
              </a:schemeClr>
            </a:solidFill>
            <a:ln>
              <a:solidFill>
                <a:schemeClr val="accent1">
                  <a:lumMod val="75000"/>
                </a:schemeClr>
              </a:solid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accent1">
                    <a:lumMod val="75000"/>
                  </a:schemeClr>
                </a:solidFill>
                <a:latin typeface="Calibri"/>
                <a:ea typeface="Calibri"/>
                <a:cs typeface="Calibri"/>
                <a:sym typeface="Calibri"/>
              </a:endParaRPr>
            </a:p>
          </p:txBody>
        </p:sp>
        <p:sp>
          <p:nvSpPr>
            <p:cNvPr id="170" name="Google Shape;170;p6"/>
            <p:cNvSpPr/>
            <p:nvPr/>
          </p:nvSpPr>
          <p:spPr>
            <a:xfrm>
              <a:off x="794004" y="2404890"/>
              <a:ext cx="4531360" cy="0"/>
            </a:xfrm>
            <a:custGeom>
              <a:avLst/>
              <a:gdLst/>
              <a:ahLst/>
              <a:cxnLst/>
              <a:rect l="l" t="t" r="r" b="b"/>
              <a:pathLst>
                <a:path w="4531360" h="120000" extrusionOk="0">
                  <a:moveTo>
                    <a:pt x="0" y="0"/>
                  </a:moveTo>
                  <a:lnTo>
                    <a:pt x="4530852" y="0"/>
                  </a:lnTo>
                </a:path>
              </a:pathLst>
            </a:custGeom>
            <a:noFill/>
            <a:ln w="12700" cap="flat" cmpd="sng">
              <a:solidFill>
                <a:schemeClr val="tx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1" name="Google Shape;171;p6"/>
            <p:cNvSpPr/>
            <p:nvPr/>
          </p:nvSpPr>
          <p:spPr>
            <a:xfrm>
              <a:off x="794004" y="4093832"/>
              <a:ext cx="4531360" cy="0"/>
            </a:xfrm>
            <a:custGeom>
              <a:avLst/>
              <a:gdLst/>
              <a:ahLst/>
              <a:cxnLst/>
              <a:rect l="l" t="t" r="r" b="b"/>
              <a:pathLst>
                <a:path w="4531360" h="120000" extrusionOk="0">
                  <a:moveTo>
                    <a:pt x="0" y="0"/>
                  </a:moveTo>
                  <a:lnTo>
                    <a:pt x="4530852" y="0"/>
                  </a:lnTo>
                </a:path>
              </a:pathLst>
            </a:custGeom>
            <a:noFill/>
            <a:ln w="12700" cap="flat" cmpd="sng">
              <a:solidFill>
                <a:schemeClr val="accent1">
                  <a:lumMod val="50000"/>
                </a:schemeClr>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6"/>
          <p:cNvSpPr txBox="1"/>
          <p:nvPr/>
        </p:nvSpPr>
        <p:spPr>
          <a:xfrm>
            <a:off x="1244295" y="2192313"/>
            <a:ext cx="4034790" cy="2629556"/>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GB" sz="3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SQL and Power BI</a:t>
            </a:r>
          </a:p>
          <a:p>
            <a:pPr marL="12700" marR="0" lvl="0" indent="0" algn="l" rtl="0">
              <a:lnSpc>
                <a:spcPct val="100000"/>
              </a:lnSpc>
              <a:spcBef>
                <a:spcPts val="0"/>
              </a:spcBef>
              <a:spcAft>
                <a:spcPts val="0"/>
              </a:spcAft>
              <a:buNone/>
            </a:pPr>
            <a:endParaRPr lang="en-GB"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endParaRPr>
          </a:p>
          <a:p>
            <a:pPr marL="12700" marR="0" lvl="0" indent="0" algn="l" rtl="0">
              <a:lnSpc>
                <a:spcPct val="100000"/>
              </a:lnSpc>
              <a:spcBef>
                <a:spcPts val="0"/>
              </a:spcBef>
              <a:spcAft>
                <a:spcPts val="0"/>
              </a:spcAft>
              <a:buNone/>
            </a:pPr>
            <a:r>
              <a:rPr lang="en-GB"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Data Visualization &amp; Dynamic Dashboard</a:t>
            </a:r>
            <a:endParaRPr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endParaRPr>
          </a:p>
          <a:p>
            <a:pPr marL="0" marR="0" lvl="0" indent="0" algn="l" rtl="0">
              <a:lnSpc>
                <a:spcPct val="100000"/>
              </a:lnSpc>
              <a:spcBef>
                <a:spcPts val="35"/>
              </a:spcBef>
              <a:spcAft>
                <a:spcPts val="0"/>
              </a:spcAft>
              <a:buNone/>
            </a:pPr>
            <a:endParaRPr sz="1400" dirty="0">
              <a:solidFill>
                <a:schemeClr val="dk1"/>
              </a:solidFill>
              <a:latin typeface="Carlito"/>
              <a:ea typeface="Carlito"/>
              <a:cs typeface="Carlito"/>
              <a:sym typeface="Carlito"/>
            </a:endParaRPr>
          </a:p>
          <a:p>
            <a:pPr marL="0" marR="0" lvl="0" indent="0" algn="l" rtl="0">
              <a:lnSpc>
                <a:spcPct val="100000"/>
              </a:lnSpc>
              <a:spcBef>
                <a:spcPts val="40"/>
              </a:spcBef>
              <a:spcAft>
                <a:spcPts val="0"/>
              </a:spcAft>
              <a:buNone/>
            </a:pPr>
            <a:endParaRPr sz="1400" dirty="0">
              <a:solidFill>
                <a:schemeClr val="dk1"/>
              </a:solidFill>
              <a:latin typeface="Carlito"/>
              <a:ea typeface="Carlito"/>
              <a:cs typeface="Carlito"/>
              <a:sym typeface="Carlito"/>
            </a:endParaRPr>
          </a:p>
          <a:p>
            <a:pPr marL="12700" marR="0" lvl="0" indent="0" algn="l" rtl="0">
              <a:lnSpc>
                <a:spcPct val="100000"/>
              </a:lnSpc>
              <a:spcBef>
                <a:spcPts val="0"/>
              </a:spcBef>
              <a:spcAft>
                <a:spcPts val="0"/>
              </a:spcAft>
              <a:buNone/>
            </a:pPr>
            <a:r>
              <a:rPr lang="en-GB" sz="3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MS Power Point</a:t>
            </a:r>
          </a:p>
          <a:p>
            <a:pPr marL="12700" marR="0" lvl="0" indent="0" algn="l" rtl="0">
              <a:lnSpc>
                <a:spcPct val="100000"/>
              </a:lnSpc>
              <a:spcBef>
                <a:spcPts val="0"/>
              </a:spcBef>
              <a:spcAft>
                <a:spcPts val="0"/>
              </a:spcAft>
              <a:buNone/>
            </a:pPr>
            <a:endParaRPr lang="en-GB"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endParaRPr>
          </a:p>
          <a:p>
            <a:pPr marL="12700" marR="0" lvl="0" indent="0" algn="l" rtl="0">
              <a:lnSpc>
                <a:spcPct val="100000"/>
              </a:lnSpc>
              <a:spcBef>
                <a:spcPts val="0"/>
              </a:spcBef>
              <a:spcAft>
                <a:spcPts val="0"/>
              </a:spcAft>
              <a:buNone/>
            </a:pPr>
            <a:r>
              <a:rPr lang="en-GB"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Presentation and Insights</a:t>
            </a:r>
            <a:endParaRPr sz="1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endParaRPr>
          </a:p>
        </p:txBody>
      </p:sp>
      <p:grpSp>
        <p:nvGrpSpPr>
          <p:cNvPr id="174" name="Google Shape;174;p6"/>
          <p:cNvGrpSpPr/>
          <p:nvPr/>
        </p:nvGrpSpPr>
        <p:grpSpPr>
          <a:xfrm>
            <a:off x="6700755" y="2771449"/>
            <a:ext cx="4869726" cy="1779773"/>
            <a:chOff x="6585204" y="2731956"/>
            <a:chExt cx="3538854" cy="1537114"/>
          </a:xfrm>
        </p:grpSpPr>
        <p:sp>
          <p:nvSpPr>
            <p:cNvPr id="175" name="Google Shape;175;p6"/>
            <p:cNvSpPr/>
            <p:nvPr/>
          </p:nvSpPr>
          <p:spPr>
            <a:xfrm>
              <a:off x="6585204" y="2731956"/>
              <a:ext cx="3538854" cy="0"/>
            </a:xfrm>
            <a:custGeom>
              <a:avLst/>
              <a:gdLst/>
              <a:ahLst/>
              <a:cxnLst/>
              <a:rect l="l" t="t" r="r" b="b"/>
              <a:pathLst>
                <a:path w="3538854" h="120000" extrusionOk="0">
                  <a:moveTo>
                    <a:pt x="0" y="0"/>
                  </a:moveTo>
                  <a:lnTo>
                    <a:pt x="3538728" y="0"/>
                  </a:lnTo>
                </a:path>
              </a:pathLst>
            </a:custGeom>
            <a:noFill/>
            <a:ln w="12700" cap="flat" cmpd="sng">
              <a:solidFill>
                <a:schemeClr val="tx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6" name="Google Shape;176;p6"/>
            <p:cNvSpPr/>
            <p:nvPr/>
          </p:nvSpPr>
          <p:spPr>
            <a:xfrm>
              <a:off x="6585204" y="3938322"/>
              <a:ext cx="3538854" cy="330748"/>
            </a:xfrm>
            <a:custGeom>
              <a:avLst/>
              <a:gdLst/>
              <a:ahLst/>
              <a:cxnLst/>
              <a:rect l="l" t="t" r="r" b="b"/>
              <a:pathLst>
                <a:path w="3538854" h="120000" extrusionOk="0">
                  <a:moveTo>
                    <a:pt x="0" y="0"/>
                  </a:moveTo>
                  <a:lnTo>
                    <a:pt x="3538728" y="0"/>
                  </a:lnTo>
                </a:path>
              </a:pathLst>
            </a:custGeom>
            <a:noFill/>
            <a:ln w="12700" cap="flat" cmpd="sng">
              <a:solidFill>
                <a:schemeClr val="tx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78" name="Google Shape;178;p6"/>
          <p:cNvSpPr txBox="1"/>
          <p:nvPr/>
        </p:nvSpPr>
        <p:spPr>
          <a:xfrm>
            <a:off x="6700755" y="2139160"/>
            <a:ext cx="5835764" cy="2458991"/>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GB" sz="3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MS Power Query, SQL</a:t>
            </a:r>
            <a:endParaRPr sz="3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endParaRPr>
          </a:p>
          <a:p>
            <a:pPr marL="12700" marR="0" lvl="0" indent="0" algn="l" rtl="0">
              <a:lnSpc>
                <a:spcPct val="100000"/>
              </a:lnSpc>
              <a:spcBef>
                <a:spcPts val="1150"/>
              </a:spcBef>
              <a:spcAft>
                <a:spcPts val="0"/>
              </a:spcAft>
              <a:buNone/>
            </a:pPr>
            <a:r>
              <a:rPr lang="en-GB"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Data Cleaning and Preparation</a:t>
            </a:r>
          </a:p>
          <a:p>
            <a:pPr marL="12700" marR="0" lvl="0" indent="0" algn="l" rtl="0">
              <a:lnSpc>
                <a:spcPct val="100000"/>
              </a:lnSpc>
              <a:spcBef>
                <a:spcPts val="1150"/>
              </a:spcBef>
              <a:spcAft>
                <a:spcPts val="0"/>
              </a:spcAft>
              <a:buNone/>
            </a:pPr>
            <a:endParaRPr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endParaRPr>
          </a:p>
          <a:p>
            <a:pPr marL="12700" marR="0" lvl="0" indent="0" algn="l" rtl="0">
              <a:lnSpc>
                <a:spcPct val="100000"/>
              </a:lnSpc>
              <a:spcBef>
                <a:spcPts val="890"/>
              </a:spcBef>
              <a:spcAft>
                <a:spcPts val="0"/>
              </a:spcAft>
              <a:buNone/>
            </a:pPr>
            <a:r>
              <a:rPr lang="en-GB" sz="3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SQL,DAX</a:t>
            </a:r>
          </a:p>
          <a:p>
            <a:pPr marL="12700" marR="0" lvl="0" indent="0" algn="l" rtl="0">
              <a:lnSpc>
                <a:spcPct val="100000"/>
              </a:lnSpc>
              <a:spcBef>
                <a:spcPts val="890"/>
              </a:spcBef>
              <a:spcAft>
                <a:spcPts val="0"/>
              </a:spcAft>
              <a:buNone/>
            </a:pPr>
            <a:r>
              <a:rPr lang="en-GB"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rPr>
              <a:t>Calculated Columns &amp; Measures </a:t>
            </a:r>
            <a:endParaRPr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8"/>
          <p:cNvSpPr/>
          <p:nvPr/>
        </p:nvSpPr>
        <p:spPr>
          <a:xfrm>
            <a:off x="9482073" y="0"/>
            <a:ext cx="1797316" cy="68579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05" name="Google Shape;205;p8"/>
          <p:cNvGrpSpPr/>
          <p:nvPr/>
        </p:nvGrpSpPr>
        <p:grpSpPr>
          <a:xfrm>
            <a:off x="1008590" y="-3"/>
            <a:ext cx="10174817" cy="6858000"/>
            <a:chOff x="903646" y="0"/>
            <a:chExt cx="10174817" cy="6858000"/>
          </a:xfrm>
        </p:grpSpPr>
        <p:sp>
          <p:nvSpPr>
            <p:cNvPr id="206" name="Google Shape;206;p8"/>
            <p:cNvSpPr/>
            <p:nvPr/>
          </p:nvSpPr>
          <p:spPr>
            <a:xfrm>
              <a:off x="903646" y="0"/>
              <a:ext cx="1806279" cy="685799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8"/>
            <p:cNvSpPr/>
            <p:nvPr/>
          </p:nvSpPr>
          <p:spPr>
            <a:xfrm>
              <a:off x="1114043" y="0"/>
              <a:ext cx="9964420" cy="6858000"/>
            </a:xfrm>
            <a:custGeom>
              <a:avLst/>
              <a:gdLst/>
              <a:ahLst/>
              <a:cxnLst/>
              <a:rect l="l" t="t" r="r" b="b"/>
              <a:pathLst>
                <a:path w="9964420" h="6858000" extrusionOk="0">
                  <a:moveTo>
                    <a:pt x="8368030" y="0"/>
                  </a:moveTo>
                  <a:lnTo>
                    <a:pt x="1595882" y="0"/>
                  </a:lnTo>
                  <a:lnTo>
                    <a:pt x="1459230" y="130301"/>
                  </a:lnTo>
                  <a:lnTo>
                    <a:pt x="1425158" y="164703"/>
                  </a:lnTo>
                  <a:lnTo>
                    <a:pt x="1391420" y="199433"/>
                  </a:lnTo>
                  <a:lnTo>
                    <a:pt x="1358018" y="234488"/>
                  </a:lnTo>
                  <a:lnTo>
                    <a:pt x="1324955" y="269866"/>
                  </a:lnTo>
                  <a:lnTo>
                    <a:pt x="1292232" y="305564"/>
                  </a:lnTo>
                  <a:lnTo>
                    <a:pt x="1259853" y="341579"/>
                  </a:lnTo>
                  <a:lnTo>
                    <a:pt x="1227820" y="377909"/>
                  </a:lnTo>
                  <a:lnTo>
                    <a:pt x="1196136" y="414552"/>
                  </a:lnTo>
                  <a:lnTo>
                    <a:pt x="1164804" y="451504"/>
                  </a:lnTo>
                  <a:lnTo>
                    <a:pt x="1133825" y="488764"/>
                  </a:lnTo>
                  <a:lnTo>
                    <a:pt x="1103204" y="526328"/>
                  </a:lnTo>
                  <a:lnTo>
                    <a:pt x="1072941" y="564194"/>
                  </a:lnTo>
                  <a:lnTo>
                    <a:pt x="1043040" y="602359"/>
                  </a:lnTo>
                  <a:lnTo>
                    <a:pt x="1013504" y="640821"/>
                  </a:lnTo>
                  <a:lnTo>
                    <a:pt x="984335" y="679577"/>
                  </a:lnTo>
                  <a:lnTo>
                    <a:pt x="955535" y="718625"/>
                  </a:lnTo>
                  <a:lnTo>
                    <a:pt x="927108" y="757961"/>
                  </a:lnTo>
                  <a:lnTo>
                    <a:pt x="899056" y="797584"/>
                  </a:lnTo>
                  <a:lnTo>
                    <a:pt x="871381" y="837491"/>
                  </a:lnTo>
                  <a:lnTo>
                    <a:pt x="844086" y="877679"/>
                  </a:lnTo>
                  <a:lnTo>
                    <a:pt x="817173" y="918146"/>
                  </a:lnTo>
                  <a:lnTo>
                    <a:pt x="790646" y="958888"/>
                  </a:lnTo>
                  <a:lnTo>
                    <a:pt x="764507" y="999904"/>
                  </a:lnTo>
                  <a:lnTo>
                    <a:pt x="738759" y="1041190"/>
                  </a:lnTo>
                  <a:lnTo>
                    <a:pt x="713403" y="1082745"/>
                  </a:lnTo>
                  <a:lnTo>
                    <a:pt x="688443" y="1124565"/>
                  </a:lnTo>
                  <a:lnTo>
                    <a:pt x="663881" y="1166648"/>
                  </a:lnTo>
                  <a:lnTo>
                    <a:pt x="639721" y="1208992"/>
                  </a:lnTo>
                  <a:lnTo>
                    <a:pt x="615963" y="1251593"/>
                  </a:lnTo>
                  <a:lnTo>
                    <a:pt x="592612" y="1294450"/>
                  </a:lnTo>
                  <a:lnTo>
                    <a:pt x="569669" y="1337559"/>
                  </a:lnTo>
                  <a:lnTo>
                    <a:pt x="547138" y="1380918"/>
                  </a:lnTo>
                  <a:lnTo>
                    <a:pt x="525021" y="1424525"/>
                  </a:lnTo>
                  <a:lnTo>
                    <a:pt x="503319" y="1468376"/>
                  </a:lnTo>
                  <a:lnTo>
                    <a:pt x="482038" y="1512469"/>
                  </a:lnTo>
                  <a:lnTo>
                    <a:pt x="461177" y="1556802"/>
                  </a:lnTo>
                  <a:lnTo>
                    <a:pt x="440741" y="1601372"/>
                  </a:lnTo>
                  <a:lnTo>
                    <a:pt x="420732" y="1646177"/>
                  </a:lnTo>
                  <a:lnTo>
                    <a:pt x="401153" y="1691213"/>
                  </a:lnTo>
                  <a:lnTo>
                    <a:pt x="382005" y="1736478"/>
                  </a:lnTo>
                  <a:lnTo>
                    <a:pt x="363292" y="1781970"/>
                  </a:lnTo>
                  <a:lnTo>
                    <a:pt x="345017" y="1827686"/>
                  </a:lnTo>
                  <a:lnTo>
                    <a:pt x="327181" y="1873623"/>
                  </a:lnTo>
                  <a:lnTo>
                    <a:pt x="309788" y="1919779"/>
                  </a:lnTo>
                  <a:lnTo>
                    <a:pt x="292839" y="1966152"/>
                  </a:lnTo>
                  <a:lnTo>
                    <a:pt x="276339" y="2012738"/>
                  </a:lnTo>
                  <a:lnTo>
                    <a:pt x="260289" y="2059535"/>
                  </a:lnTo>
                  <a:lnTo>
                    <a:pt x="244692" y="2106540"/>
                  </a:lnTo>
                  <a:lnTo>
                    <a:pt x="229550" y="2153751"/>
                  </a:lnTo>
                  <a:lnTo>
                    <a:pt x="214866" y="2201165"/>
                  </a:lnTo>
                  <a:lnTo>
                    <a:pt x="200643" y="2248780"/>
                  </a:lnTo>
                  <a:lnTo>
                    <a:pt x="186883" y="2296593"/>
                  </a:lnTo>
                  <a:lnTo>
                    <a:pt x="173589" y="2344602"/>
                  </a:lnTo>
                  <a:lnTo>
                    <a:pt x="160764" y="2392803"/>
                  </a:lnTo>
                  <a:lnTo>
                    <a:pt x="148410" y="2441194"/>
                  </a:lnTo>
                  <a:lnTo>
                    <a:pt x="136529" y="2489774"/>
                  </a:lnTo>
                  <a:lnTo>
                    <a:pt x="125125" y="2538538"/>
                  </a:lnTo>
                  <a:lnTo>
                    <a:pt x="114200" y="2587484"/>
                  </a:lnTo>
                  <a:lnTo>
                    <a:pt x="103756" y="2636610"/>
                  </a:lnTo>
                  <a:lnTo>
                    <a:pt x="93796" y="2685914"/>
                  </a:lnTo>
                  <a:lnTo>
                    <a:pt x="84323" y="2735392"/>
                  </a:lnTo>
                  <a:lnTo>
                    <a:pt x="75339" y="2785043"/>
                  </a:lnTo>
                  <a:lnTo>
                    <a:pt x="66848" y="2834862"/>
                  </a:lnTo>
                  <a:lnTo>
                    <a:pt x="58850" y="2884849"/>
                  </a:lnTo>
                  <a:lnTo>
                    <a:pt x="51350" y="2934999"/>
                  </a:lnTo>
                  <a:lnTo>
                    <a:pt x="44349" y="2985312"/>
                  </a:lnTo>
                  <a:lnTo>
                    <a:pt x="37851" y="3035783"/>
                  </a:lnTo>
                  <a:lnTo>
                    <a:pt x="31858" y="3086411"/>
                  </a:lnTo>
                  <a:lnTo>
                    <a:pt x="26372" y="3137193"/>
                  </a:lnTo>
                  <a:lnTo>
                    <a:pt x="21396" y="3188126"/>
                  </a:lnTo>
                  <a:lnTo>
                    <a:pt x="16933" y="3239208"/>
                  </a:lnTo>
                  <a:lnTo>
                    <a:pt x="12986" y="3290435"/>
                  </a:lnTo>
                  <a:lnTo>
                    <a:pt x="9556" y="3341806"/>
                  </a:lnTo>
                  <a:lnTo>
                    <a:pt x="6647" y="3393318"/>
                  </a:lnTo>
                  <a:lnTo>
                    <a:pt x="4261" y="3444969"/>
                  </a:lnTo>
                  <a:lnTo>
                    <a:pt x="2400" y="3496755"/>
                  </a:lnTo>
                  <a:lnTo>
                    <a:pt x="1068" y="3548674"/>
                  </a:lnTo>
                  <a:lnTo>
                    <a:pt x="267" y="3600723"/>
                  </a:lnTo>
                  <a:lnTo>
                    <a:pt x="0" y="3652901"/>
                  </a:lnTo>
                  <a:lnTo>
                    <a:pt x="268" y="3705167"/>
                  </a:lnTo>
                  <a:lnTo>
                    <a:pt x="1072" y="3757305"/>
                  </a:lnTo>
                  <a:lnTo>
                    <a:pt x="2409" y="3809313"/>
                  </a:lnTo>
                  <a:lnTo>
                    <a:pt x="4276" y="3861187"/>
                  </a:lnTo>
                  <a:lnTo>
                    <a:pt x="6671" y="3912925"/>
                  </a:lnTo>
                  <a:lnTo>
                    <a:pt x="9591" y="3964524"/>
                  </a:lnTo>
                  <a:lnTo>
                    <a:pt x="13033" y="4015983"/>
                  </a:lnTo>
                  <a:lnTo>
                    <a:pt x="16995" y="4067297"/>
                  </a:lnTo>
                  <a:lnTo>
                    <a:pt x="21474" y="4118466"/>
                  </a:lnTo>
                  <a:lnTo>
                    <a:pt x="26468" y="4169485"/>
                  </a:lnTo>
                  <a:lnTo>
                    <a:pt x="31973" y="4220352"/>
                  </a:lnTo>
                  <a:lnTo>
                    <a:pt x="37988" y="4271065"/>
                  </a:lnTo>
                  <a:lnTo>
                    <a:pt x="44510" y="4321621"/>
                  </a:lnTo>
                  <a:lnTo>
                    <a:pt x="51536" y="4372018"/>
                  </a:lnTo>
                  <a:lnTo>
                    <a:pt x="59063" y="4422253"/>
                  </a:lnTo>
                  <a:lnTo>
                    <a:pt x="67089" y="4472323"/>
                  </a:lnTo>
                  <a:lnTo>
                    <a:pt x="75611" y="4522225"/>
                  </a:lnTo>
                  <a:lnTo>
                    <a:pt x="84627" y="4571957"/>
                  </a:lnTo>
                  <a:lnTo>
                    <a:pt x="94134" y="4621517"/>
                  </a:lnTo>
                  <a:lnTo>
                    <a:pt x="104129" y="4670902"/>
                  </a:lnTo>
                  <a:lnTo>
                    <a:pt x="114610" y="4720109"/>
                  </a:lnTo>
                  <a:lnTo>
                    <a:pt x="125574" y="4769135"/>
                  </a:lnTo>
                  <a:lnTo>
                    <a:pt x="137018" y="4817978"/>
                  </a:lnTo>
                  <a:lnTo>
                    <a:pt x="148941" y="4866636"/>
                  </a:lnTo>
                  <a:lnTo>
                    <a:pt x="161339" y="4915105"/>
                  </a:lnTo>
                  <a:lnTo>
                    <a:pt x="174209" y="4963383"/>
                  </a:lnTo>
                  <a:lnTo>
                    <a:pt x="187550" y="5011468"/>
                  </a:lnTo>
                  <a:lnTo>
                    <a:pt x="201358" y="5059356"/>
                  </a:lnTo>
                  <a:lnTo>
                    <a:pt x="215631" y="5107046"/>
                  </a:lnTo>
                  <a:lnTo>
                    <a:pt x="230366" y="5154534"/>
                  </a:lnTo>
                  <a:lnTo>
                    <a:pt x="245560" y="5201819"/>
                  </a:lnTo>
                  <a:lnTo>
                    <a:pt x="261212" y="5248896"/>
                  </a:lnTo>
                  <a:lnTo>
                    <a:pt x="277318" y="5295765"/>
                  </a:lnTo>
                  <a:lnTo>
                    <a:pt x="293876" y="5342421"/>
                  </a:lnTo>
                  <a:lnTo>
                    <a:pt x="310882" y="5388863"/>
                  </a:lnTo>
                  <a:lnTo>
                    <a:pt x="328336" y="5435088"/>
                  </a:lnTo>
                  <a:lnTo>
                    <a:pt x="346233" y="5481094"/>
                  </a:lnTo>
                  <a:lnTo>
                    <a:pt x="364572" y="5526876"/>
                  </a:lnTo>
                  <a:lnTo>
                    <a:pt x="383349" y="5572434"/>
                  </a:lnTo>
                  <a:lnTo>
                    <a:pt x="402562" y="5617765"/>
                  </a:lnTo>
                  <a:lnTo>
                    <a:pt x="422209" y="5662865"/>
                  </a:lnTo>
                  <a:lnTo>
                    <a:pt x="442286" y="5707732"/>
                  </a:lnTo>
                  <a:lnTo>
                    <a:pt x="462792" y="5752364"/>
                  </a:lnTo>
                  <a:lnTo>
                    <a:pt x="483723" y="5796758"/>
                  </a:lnTo>
                  <a:lnTo>
                    <a:pt x="505077" y="5840911"/>
                  </a:lnTo>
                  <a:lnTo>
                    <a:pt x="526852" y="5884821"/>
                  </a:lnTo>
                  <a:lnTo>
                    <a:pt x="549044" y="5928485"/>
                  </a:lnTo>
                  <a:lnTo>
                    <a:pt x="571652" y="5971901"/>
                  </a:lnTo>
                  <a:lnTo>
                    <a:pt x="594672" y="6015065"/>
                  </a:lnTo>
                  <a:lnTo>
                    <a:pt x="618101" y="6057976"/>
                  </a:lnTo>
                  <a:lnTo>
                    <a:pt x="641938" y="6100630"/>
                  </a:lnTo>
                  <a:lnTo>
                    <a:pt x="666180" y="6143025"/>
                  </a:lnTo>
                  <a:lnTo>
                    <a:pt x="690824" y="6185159"/>
                  </a:lnTo>
                  <a:lnTo>
                    <a:pt x="715867" y="6227028"/>
                  </a:lnTo>
                  <a:lnTo>
                    <a:pt x="741307" y="6268631"/>
                  </a:lnTo>
                  <a:lnTo>
                    <a:pt x="767141" y="6309964"/>
                  </a:lnTo>
                  <a:lnTo>
                    <a:pt x="793367" y="6351025"/>
                  </a:lnTo>
                  <a:lnTo>
                    <a:pt x="819982" y="6391811"/>
                  </a:lnTo>
                  <a:lnTo>
                    <a:pt x="846983" y="6432320"/>
                  </a:lnTo>
                  <a:lnTo>
                    <a:pt x="874367" y="6472549"/>
                  </a:lnTo>
                  <a:lnTo>
                    <a:pt x="902133" y="6512496"/>
                  </a:lnTo>
                  <a:lnTo>
                    <a:pt x="930278" y="6552157"/>
                  </a:lnTo>
                  <a:lnTo>
                    <a:pt x="958798" y="6591531"/>
                  </a:lnTo>
                  <a:lnTo>
                    <a:pt x="987691" y="6630614"/>
                  </a:lnTo>
                  <a:lnTo>
                    <a:pt x="1016955" y="6669404"/>
                  </a:lnTo>
                  <a:lnTo>
                    <a:pt x="1046587" y="6707899"/>
                  </a:lnTo>
                  <a:lnTo>
                    <a:pt x="1076585" y="6746095"/>
                  </a:lnTo>
                  <a:lnTo>
                    <a:pt x="1106945" y="6783990"/>
                  </a:lnTo>
                  <a:lnTo>
                    <a:pt x="1137666" y="6821582"/>
                  </a:lnTo>
                  <a:lnTo>
                    <a:pt x="1169162" y="6857999"/>
                  </a:lnTo>
                  <a:lnTo>
                    <a:pt x="8794750" y="6857999"/>
                  </a:lnTo>
                  <a:lnTo>
                    <a:pt x="8826246" y="6821582"/>
                  </a:lnTo>
                  <a:lnTo>
                    <a:pt x="8856966" y="6783990"/>
                  </a:lnTo>
                  <a:lnTo>
                    <a:pt x="8887326" y="6746095"/>
                  </a:lnTo>
                  <a:lnTo>
                    <a:pt x="8917324" y="6707899"/>
                  </a:lnTo>
                  <a:lnTo>
                    <a:pt x="8946956" y="6669404"/>
                  </a:lnTo>
                  <a:lnTo>
                    <a:pt x="8976220" y="6630614"/>
                  </a:lnTo>
                  <a:lnTo>
                    <a:pt x="9005113" y="6591531"/>
                  </a:lnTo>
                  <a:lnTo>
                    <a:pt x="9033633" y="6552157"/>
                  </a:lnTo>
                  <a:lnTo>
                    <a:pt x="9061778" y="6512496"/>
                  </a:lnTo>
                  <a:lnTo>
                    <a:pt x="9089544" y="6472549"/>
                  </a:lnTo>
                  <a:lnTo>
                    <a:pt x="9116928" y="6432320"/>
                  </a:lnTo>
                  <a:lnTo>
                    <a:pt x="9143929" y="6391811"/>
                  </a:lnTo>
                  <a:lnTo>
                    <a:pt x="9170544" y="6351025"/>
                  </a:lnTo>
                  <a:lnTo>
                    <a:pt x="9196770" y="6309964"/>
                  </a:lnTo>
                  <a:lnTo>
                    <a:pt x="9222604" y="6268631"/>
                  </a:lnTo>
                  <a:lnTo>
                    <a:pt x="9248044" y="6227028"/>
                  </a:lnTo>
                  <a:lnTo>
                    <a:pt x="9273087" y="6185159"/>
                  </a:lnTo>
                  <a:lnTo>
                    <a:pt x="9297731" y="6143025"/>
                  </a:lnTo>
                  <a:lnTo>
                    <a:pt x="9321973" y="6100630"/>
                  </a:lnTo>
                  <a:lnTo>
                    <a:pt x="9345810" y="6057976"/>
                  </a:lnTo>
                  <a:lnTo>
                    <a:pt x="9369239" y="6015065"/>
                  </a:lnTo>
                  <a:lnTo>
                    <a:pt x="9392259" y="5971901"/>
                  </a:lnTo>
                  <a:lnTo>
                    <a:pt x="9414867" y="5928485"/>
                  </a:lnTo>
                  <a:lnTo>
                    <a:pt x="9437059" y="5884821"/>
                  </a:lnTo>
                  <a:lnTo>
                    <a:pt x="9458834" y="5840911"/>
                  </a:lnTo>
                  <a:lnTo>
                    <a:pt x="9480188" y="5796758"/>
                  </a:lnTo>
                  <a:lnTo>
                    <a:pt x="9501119" y="5752364"/>
                  </a:lnTo>
                  <a:lnTo>
                    <a:pt x="9521625" y="5707732"/>
                  </a:lnTo>
                  <a:lnTo>
                    <a:pt x="9541702" y="5662865"/>
                  </a:lnTo>
                  <a:lnTo>
                    <a:pt x="9561349" y="5617765"/>
                  </a:lnTo>
                  <a:lnTo>
                    <a:pt x="9580562" y="5572434"/>
                  </a:lnTo>
                  <a:lnTo>
                    <a:pt x="9599339" y="5526876"/>
                  </a:lnTo>
                  <a:lnTo>
                    <a:pt x="9617678" y="5481094"/>
                  </a:lnTo>
                  <a:lnTo>
                    <a:pt x="9635575" y="5435088"/>
                  </a:lnTo>
                  <a:lnTo>
                    <a:pt x="9653029" y="5388863"/>
                  </a:lnTo>
                  <a:lnTo>
                    <a:pt x="9670035" y="5342421"/>
                  </a:lnTo>
                  <a:lnTo>
                    <a:pt x="9686593" y="5295765"/>
                  </a:lnTo>
                  <a:lnTo>
                    <a:pt x="9702699" y="5248896"/>
                  </a:lnTo>
                  <a:lnTo>
                    <a:pt x="9718351" y="5201819"/>
                  </a:lnTo>
                  <a:lnTo>
                    <a:pt x="9733545" y="5154534"/>
                  </a:lnTo>
                  <a:lnTo>
                    <a:pt x="9748280" y="5107046"/>
                  </a:lnTo>
                  <a:lnTo>
                    <a:pt x="9762553" y="5059356"/>
                  </a:lnTo>
                  <a:lnTo>
                    <a:pt x="9776361" y="5011468"/>
                  </a:lnTo>
                  <a:lnTo>
                    <a:pt x="9789702" y="4963383"/>
                  </a:lnTo>
                  <a:lnTo>
                    <a:pt x="9802572" y="4915105"/>
                  </a:lnTo>
                  <a:lnTo>
                    <a:pt x="9814970" y="4866636"/>
                  </a:lnTo>
                  <a:lnTo>
                    <a:pt x="9826893" y="4817978"/>
                  </a:lnTo>
                  <a:lnTo>
                    <a:pt x="9838337" y="4769135"/>
                  </a:lnTo>
                  <a:lnTo>
                    <a:pt x="9849301" y="4720109"/>
                  </a:lnTo>
                  <a:lnTo>
                    <a:pt x="9859782" y="4670902"/>
                  </a:lnTo>
                  <a:lnTo>
                    <a:pt x="9869777" y="4621517"/>
                  </a:lnTo>
                  <a:lnTo>
                    <a:pt x="9879284" y="4571957"/>
                  </a:lnTo>
                  <a:lnTo>
                    <a:pt x="9888300" y="4522225"/>
                  </a:lnTo>
                  <a:lnTo>
                    <a:pt x="9896822" y="4472323"/>
                  </a:lnTo>
                  <a:lnTo>
                    <a:pt x="9904848" y="4422253"/>
                  </a:lnTo>
                  <a:lnTo>
                    <a:pt x="9912375" y="4372018"/>
                  </a:lnTo>
                  <a:lnTo>
                    <a:pt x="9919401" y="4321621"/>
                  </a:lnTo>
                  <a:lnTo>
                    <a:pt x="9925923" y="4271065"/>
                  </a:lnTo>
                  <a:lnTo>
                    <a:pt x="9931938" y="4220352"/>
                  </a:lnTo>
                  <a:lnTo>
                    <a:pt x="9937443" y="4169485"/>
                  </a:lnTo>
                  <a:lnTo>
                    <a:pt x="9942437" y="4118466"/>
                  </a:lnTo>
                  <a:lnTo>
                    <a:pt x="9946916" y="4067297"/>
                  </a:lnTo>
                  <a:lnTo>
                    <a:pt x="9950878" y="4015983"/>
                  </a:lnTo>
                  <a:lnTo>
                    <a:pt x="9954320" y="3964524"/>
                  </a:lnTo>
                  <a:lnTo>
                    <a:pt x="9957240" y="3912925"/>
                  </a:lnTo>
                  <a:lnTo>
                    <a:pt x="9959635" y="3861187"/>
                  </a:lnTo>
                  <a:lnTo>
                    <a:pt x="9961502" y="3809313"/>
                  </a:lnTo>
                  <a:lnTo>
                    <a:pt x="9962839" y="3757305"/>
                  </a:lnTo>
                  <a:lnTo>
                    <a:pt x="9963643" y="3705167"/>
                  </a:lnTo>
                  <a:lnTo>
                    <a:pt x="9963912" y="3652901"/>
                  </a:lnTo>
                  <a:lnTo>
                    <a:pt x="9963644" y="3600723"/>
                  </a:lnTo>
                  <a:lnTo>
                    <a:pt x="9962843" y="3548674"/>
                  </a:lnTo>
                  <a:lnTo>
                    <a:pt x="9961511" y="3496755"/>
                  </a:lnTo>
                  <a:lnTo>
                    <a:pt x="9959650" y="3444969"/>
                  </a:lnTo>
                  <a:lnTo>
                    <a:pt x="9957264" y="3393318"/>
                  </a:lnTo>
                  <a:lnTo>
                    <a:pt x="9954355" y="3341806"/>
                  </a:lnTo>
                  <a:lnTo>
                    <a:pt x="9950925" y="3290435"/>
                  </a:lnTo>
                  <a:lnTo>
                    <a:pt x="9946978" y="3239208"/>
                  </a:lnTo>
                  <a:lnTo>
                    <a:pt x="9942515" y="3188126"/>
                  </a:lnTo>
                  <a:lnTo>
                    <a:pt x="9937539" y="3137193"/>
                  </a:lnTo>
                  <a:lnTo>
                    <a:pt x="9932053" y="3086411"/>
                  </a:lnTo>
                  <a:lnTo>
                    <a:pt x="9926060" y="3035783"/>
                  </a:lnTo>
                  <a:lnTo>
                    <a:pt x="9919562" y="2985312"/>
                  </a:lnTo>
                  <a:lnTo>
                    <a:pt x="9912561" y="2934999"/>
                  </a:lnTo>
                  <a:lnTo>
                    <a:pt x="9905061" y="2884849"/>
                  </a:lnTo>
                  <a:lnTo>
                    <a:pt x="9897063" y="2834862"/>
                  </a:lnTo>
                  <a:lnTo>
                    <a:pt x="9888572" y="2785043"/>
                  </a:lnTo>
                  <a:lnTo>
                    <a:pt x="9879588" y="2735392"/>
                  </a:lnTo>
                  <a:lnTo>
                    <a:pt x="9870115" y="2685914"/>
                  </a:lnTo>
                  <a:lnTo>
                    <a:pt x="9860155" y="2636610"/>
                  </a:lnTo>
                  <a:lnTo>
                    <a:pt x="9849711" y="2587484"/>
                  </a:lnTo>
                  <a:lnTo>
                    <a:pt x="9838786" y="2538538"/>
                  </a:lnTo>
                  <a:lnTo>
                    <a:pt x="9827382" y="2489774"/>
                  </a:lnTo>
                  <a:lnTo>
                    <a:pt x="9815501" y="2441194"/>
                  </a:lnTo>
                  <a:lnTo>
                    <a:pt x="9803147" y="2392803"/>
                  </a:lnTo>
                  <a:lnTo>
                    <a:pt x="9790322" y="2344602"/>
                  </a:lnTo>
                  <a:lnTo>
                    <a:pt x="9777028" y="2296593"/>
                  </a:lnTo>
                  <a:lnTo>
                    <a:pt x="9763268" y="2248780"/>
                  </a:lnTo>
                  <a:lnTo>
                    <a:pt x="9749045" y="2201165"/>
                  </a:lnTo>
                  <a:lnTo>
                    <a:pt x="9734361" y="2153751"/>
                  </a:lnTo>
                  <a:lnTo>
                    <a:pt x="9719219" y="2106540"/>
                  </a:lnTo>
                  <a:lnTo>
                    <a:pt x="9703622" y="2059535"/>
                  </a:lnTo>
                  <a:lnTo>
                    <a:pt x="9687572" y="2012738"/>
                  </a:lnTo>
                  <a:lnTo>
                    <a:pt x="9671072" y="1966152"/>
                  </a:lnTo>
                  <a:lnTo>
                    <a:pt x="9654123" y="1919779"/>
                  </a:lnTo>
                  <a:lnTo>
                    <a:pt x="9636730" y="1873623"/>
                  </a:lnTo>
                  <a:lnTo>
                    <a:pt x="9618894" y="1827686"/>
                  </a:lnTo>
                  <a:lnTo>
                    <a:pt x="9600619" y="1781970"/>
                  </a:lnTo>
                  <a:lnTo>
                    <a:pt x="9581906" y="1736478"/>
                  </a:lnTo>
                  <a:lnTo>
                    <a:pt x="9562758" y="1691213"/>
                  </a:lnTo>
                  <a:lnTo>
                    <a:pt x="9543179" y="1646177"/>
                  </a:lnTo>
                  <a:lnTo>
                    <a:pt x="9523170" y="1601372"/>
                  </a:lnTo>
                  <a:lnTo>
                    <a:pt x="9502734" y="1556802"/>
                  </a:lnTo>
                  <a:lnTo>
                    <a:pt x="9481873" y="1512469"/>
                  </a:lnTo>
                  <a:lnTo>
                    <a:pt x="9460592" y="1468376"/>
                  </a:lnTo>
                  <a:lnTo>
                    <a:pt x="9438890" y="1424525"/>
                  </a:lnTo>
                  <a:lnTo>
                    <a:pt x="9416773" y="1380918"/>
                  </a:lnTo>
                  <a:lnTo>
                    <a:pt x="9394242" y="1337559"/>
                  </a:lnTo>
                  <a:lnTo>
                    <a:pt x="9371299" y="1294450"/>
                  </a:lnTo>
                  <a:lnTo>
                    <a:pt x="9347948" y="1251593"/>
                  </a:lnTo>
                  <a:lnTo>
                    <a:pt x="9324190" y="1208992"/>
                  </a:lnTo>
                  <a:lnTo>
                    <a:pt x="9300030" y="1166648"/>
                  </a:lnTo>
                  <a:lnTo>
                    <a:pt x="9275468" y="1124565"/>
                  </a:lnTo>
                  <a:lnTo>
                    <a:pt x="9250508" y="1082745"/>
                  </a:lnTo>
                  <a:lnTo>
                    <a:pt x="9225152" y="1041190"/>
                  </a:lnTo>
                  <a:lnTo>
                    <a:pt x="9199404" y="999904"/>
                  </a:lnTo>
                  <a:lnTo>
                    <a:pt x="9173265" y="958888"/>
                  </a:lnTo>
                  <a:lnTo>
                    <a:pt x="9146738" y="918146"/>
                  </a:lnTo>
                  <a:lnTo>
                    <a:pt x="9119825" y="877679"/>
                  </a:lnTo>
                  <a:lnTo>
                    <a:pt x="9092530" y="837491"/>
                  </a:lnTo>
                  <a:lnTo>
                    <a:pt x="9064855" y="797584"/>
                  </a:lnTo>
                  <a:lnTo>
                    <a:pt x="9036803" y="757961"/>
                  </a:lnTo>
                  <a:lnTo>
                    <a:pt x="9008376" y="718625"/>
                  </a:lnTo>
                  <a:lnTo>
                    <a:pt x="8979576" y="679577"/>
                  </a:lnTo>
                  <a:lnTo>
                    <a:pt x="8950407" y="640821"/>
                  </a:lnTo>
                  <a:lnTo>
                    <a:pt x="8920871" y="602359"/>
                  </a:lnTo>
                  <a:lnTo>
                    <a:pt x="8890970" y="564194"/>
                  </a:lnTo>
                  <a:lnTo>
                    <a:pt x="8860707" y="526328"/>
                  </a:lnTo>
                  <a:lnTo>
                    <a:pt x="8830086" y="488764"/>
                  </a:lnTo>
                  <a:lnTo>
                    <a:pt x="8799107" y="451504"/>
                  </a:lnTo>
                  <a:lnTo>
                    <a:pt x="8767775" y="414552"/>
                  </a:lnTo>
                  <a:lnTo>
                    <a:pt x="8736091" y="377909"/>
                  </a:lnTo>
                  <a:lnTo>
                    <a:pt x="8704058" y="341579"/>
                  </a:lnTo>
                  <a:lnTo>
                    <a:pt x="8671679" y="305564"/>
                  </a:lnTo>
                  <a:lnTo>
                    <a:pt x="8638956" y="269866"/>
                  </a:lnTo>
                  <a:lnTo>
                    <a:pt x="8605893" y="234488"/>
                  </a:lnTo>
                  <a:lnTo>
                    <a:pt x="8572491" y="199433"/>
                  </a:lnTo>
                  <a:lnTo>
                    <a:pt x="8538753" y="164703"/>
                  </a:lnTo>
                  <a:lnTo>
                    <a:pt x="8504682" y="130301"/>
                  </a:lnTo>
                  <a:lnTo>
                    <a:pt x="836803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8"/>
            <p:cNvSpPr/>
            <p:nvPr/>
          </p:nvSpPr>
          <p:spPr>
            <a:xfrm>
              <a:off x="1114043" y="0"/>
              <a:ext cx="9964420" cy="6858000"/>
            </a:xfrm>
            <a:custGeom>
              <a:avLst/>
              <a:gdLst/>
              <a:ahLst/>
              <a:cxnLst/>
              <a:rect l="l" t="t" r="r" b="b"/>
              <a:pathLst>
                <a:path w="9964420" h="6858000" extrusionOk="0">
                  <a:moveTo>
                    <a:pt x="1595882" y="0"/>
                  </a:moveTo>
                  <a:lnTo>
                    <a:pt x="8368030" y="0"/>
                  </a:lnTo>
                  <a:lnTo>
                    <a:pt x="8504682" y="130301"/>
                  </a:lnTo>
                  <a:lnTo>
                    <a:pt x="8538753" y="164703"/>
                  </a:lnTo>
                  <a:lnTo>
                    <a:pt x="8572491" y="199433"/>
                  </a:lnTo>
                  <a:lnTo>
                    <a:pt x="8605893" y="234488"/>
                  </a:lnTo>
                  <a:lnTo>
                    <a:pt x="8638956" y="269866"/>
                  </a:lnTo>
                  <a:lnTo>
                    <a:pt x="8671679" y="305564"/>
                  </a:lnTo>
                  <a:lnTo>
                    <a:pt x="8704058" y="341579"/>
                  </a:lnTo>
                  <a:lnTo>
                    <a:pt x="8736091" y="377909"/>
                  </a:lnTo>
                  <a:lnTo>
                    <a:pt x="8767775" y="414552"/>
                  </a:lnTo>
                  <a:lnTo>
                    <a:pt x="8799107" y="451504"/>
                  </a:lnTo>
                  <a:lnTo>
                    <a:pt x="8830086" y="488764"/>
                  </a:lnTo>
                  <a:lnTo>
                    <a:pt x="8860707" y="526328"/>
                  </a:lnTo>
                  <a:lnTo>
                    <a:pt x="8890970" y="564194"/>
                  </a:lnTo>
                  <a:lnTo>
                    <a:pt x="8920871" y="602359"/>
                  </a:lnTo>
                  <a:lnTo>
                    <a:pt x="8950407" y="640821"/>
                  </a:lnTo>
                  <a:lnTo>
                    <a:pt x="8979576" y="679577"/>
                  </a:lnTo>
                  <a:lnTo>
                    <a:pt x="9008376" y="718625"/>
                  </a:lnTo>
                  <a:lnTo>
                    <a:pt x="9036803" y="757961"/>
                  </a:lnTo>
                  <a:lnTo>
                    <a:pt x="9064855" y="797584"/>
                  </a:lnTo>
                  <a:lnTo>
                    <a:pt x="9092530" y="837491"/>
                  </a:lnTo>
                  <a:lnTo>
                    <a:pt x="9119825" y="877679"/>
                  </a:lnTo>
                  <a:lnTo>
                    <a:pt x="9146738" y="918146"/>
                  </a:lnTo>
                  <a:lnTo>
                    <a:pt x="9173265" y="958888"/>
                  </a:lnTo>
                  <a:lnTo>
                    <a:pt x="9199404" y="999904"/>
                  </a:lnTo>
                  <a:lnTo>
                    <a:pt x="9225152" y="1041190"/>
                  </a:lnTo>
                  <a:lnTo>
                    <a:pt x="9250508" y="1082745"/>
                  </a:lnTo>
                  <a:lnTo>
                    <a:pt x="9275468" y="1124565"/>
                  </a:lnTo>
                  <a:lnTo>
                    <a:pt x="9300030" y="1166648"/>
                  </a:lnTo>
                  <a:lnTo>
                    <a:pt x="9324190" y="1208992"/>
                  </a:lnTo>
                  <a:lnTo>
                    <a:pt x="9347948" y="1251593"/>
                  </a:lnTo>
                  <a:lnTo>
                    <a:pt x="9371299" y="1294450"/>
                  </a:lnTo>
                  <a:lnTo>
                    <a:pt x="9394242" y="1337559"/>
                  </a:lnTo>
                  <a:lnTo>
                    <a:pt x="9416773" y="1380918"/>
                  </a:lnTo>
                  <a:lnTo>
                    <a:pt x="9438890" y="1424525"/>
                  </a:lnTo>
                  <a:lnTo>
                    <a:pt x="9460592" y="1468376"/>
                  </a:lnTo>
                  <a:lnTo>
                    <a:pt x="9481873" y="1512469"/>
                  </a:lnTo>
                  <a:lnTo>
                    <a:pt x="9502734" y="1556802"/>
                  </a:lnTo>
                  <a:lnTo>
                    <a:pt x="9523170" y="1601372"/>
                  </a:lnTo>
                  <a:lnTo>
                    <a:pt x="9543179" y="1646177"/>
                  </a:lnTo>
                  <a:lnTo>
                    <a:pt x="9562758" y="1691213"/>
                  </a:lnTo>
                  <a:lnTo>
                    <a:pt x="9581906" y="1736478"/>
                  </a:lnTo>
                  <a:lnTo>
                    <a:pt x="9600619" y="1781970"/>
                  </a:lnTo>
                  <a:lnTo>
                    <a:pt x="9618894" y="1827686"/>
                  </a:lnTo>
                  <a:lnTo>
                    <a:pt x="9636730" y="1873623"/>
                  </a:lnTo>
                  <a:lnTo>
                    <a:pt x="9654123" y="1919779"/>
                  </a:lnTo>
                  <a:lnTo>
                    <a:pt x="9671072" y="1966152"/>
                  </a:lnTo>
                  <a:lnTo>
                    <a:pt x="9687572" y="2012738"/>
                  </a:lnTo>
                  <a:lnTo>
                    <a:pt x="9703622" y="2059535"/>
                  </a:lnTo>
                  <a:lnTo>
                    <a:pt x="9719219" y="2106540"/>
                  </a:lnTo>
                  <a:lnTo>
                    <a:pt x="9734361" y="2153751"/>
                  </a:lnTo>
                  <a:lnTo>
                    <a:pt x="9749045" y="2201165"/>
                  </a:lnTo>
                  <a:lnTo>
                    <a:pt x="9763268" y="2248780"/>
                  </a:lnTo>
                  <a:lnTo>
                    <a:pt x="9777028" y="2296593"/>
                  </a:lnTo>
                  <a:lnTo>
                    <a:pt x="9790322" y="2344602"/>
                  </a:lnTo>
                  <a:lnTo>
                    <a:pt x="9803147" y="2392803"/>
                  </a:lnTo>
                  <a:lnTo>
                    <a:pt x="9815501" y="2441194"/>
                  </a:lnTo>
                  <a:lnTo>
                    <a:pt x="9827382" y="2489774"/>
                  </a:lnTo>
                  <a:lnTo>
                    <a:pt x="9838786" y="2538538"/>
                  </a:lnTo>
                  <a:lnTo>
                    <a:pt x="9849711" y="2587484"/>
                  </a:lnTo>
                  <a:lnTo>
                    <a:pt x="9860155" y="2636610"/>
                  </a:lnTo>
                  <a:lnTo>
                    <a:pt x="9870115" y="2685914"/>
                  </a:lnTo>
                  <a:lnTo>
                    <a:pt x="9879588" y="2735392"/>
                  </a:lnTo>
                  <a:lnTo>
                    <a:pt x="9888572" y="2785043"/>
                  </a:lnTo>
                  <a:lnTo>
                    <a:pt x="9897063" y="2834862"/>
                  </a:lnTo>
                  <a:lnTo>
                    <a:pt x="9905061" y="2884849"/>
                  </a:lnTo>
                  <a:lnTo>
                    <a:pt x="9912561" y="2934999"/>
                  </a:lnTo>
                  <a:lnTo>
                    <a:pt x="9919562" y="2985312"/>
                  </a:lnTo>
                  <a:lnTo>
                    <a:pt x="9926060" y="3035783"/>
                  </a:lnTo>
                  <a:lnTo>
                    <a:pt x="9932053" y="3086411"/>
                  </a:lnTo>
                  <a:lnTo>
                    <a:pt x="9937539" y="3137193"/>
                  </a:lnTo>
                  <a:lnTo>
                    <a:pt x="9942515" y="3188126"/>
                  </a:lnTo>
                  <a:lnTo>
                    <a:pt x="9946978" y="3239208"/>
                  </a:lnTo>
                  <a:lnTo>
                    <a:pt x="9950925" y="3290435"/>
                  </a:lnTo>
                  <a:lnTo>
                    <a:pt x="9954355" y="3341806"/>
                  </a:lnTo>
                  <a:lnTo>
                    <a:pt x="9957264" y="3393318"/>
                  </a:lnTo>
                  <a:lnTo>
                    <a:pt x="9959650" y="3444969"/>
                  </a:lnTo>
                  <a:lnTo>
                    <a:pt x="9961511" y="3496755"/>
                  </a:lnTo>
                  <a:lnTo>
                    <a:pt x="9962843" y="3548674"/>
                  </a:lnTo>
                  <a:lnTo>
                    <a:pt x="9963644" y="3600723"/>
                  </a:lnTo>
                  <a:lnTo>
                    <a:pt x="9963912" y="3652901"/>
                  </a:lnTo>
                  <a:lnTo>
                    <a:pt x="9963643" y="3705167"/>
                  </a:lnTo>
                  <a:lnTo>
                    <a:pt x="9962839" y="3757305"/>
                  </a:lnTo>
                  <a:lnTo>
                    <a:pt x="9961502" y="3809313"/>
                  </a:lnTo>
                  <a:lnTo>
                    <a:pt x="9959635" y="3861187"/>
                  </a:lnTo>
                  <a:lnTo>
                    <a:pt x="9957240" y="3912925"/>
                  </a:lnTo>
                  <a:lnTo>
                    <a:pt x="9954320" y="3964524"/>
                  </a:lnTo>
                  <a:lnTo>
                    <a:pt x="9950878" y="4015983"/>
                  </a:lnTo>
                  <a:lnTo>
                    <a:pt x="9946916" y="4067297"/>
                  </a:lnTo>
                  <a:lnTo>
                    <a:pt x="9942437" y="4118466"/>
                  </a:lnTo>
                  <a:lnTo>
                    <a:pt x="9937443" y="4169485"/>
                  </a:lnTo>
                  <a:lnTo>
                    <a:pt x="9931938" y="4220352"/>
                  </a:lnTo>
                  <a:lnTo>
                    <a:pt x="9925923" y="4271065"/>
                  </a:lnTo>
                  <a:lnTo>
                    <a:pt x="9919401" y="4321621"/>
                  </a:lnTo>
                  <a:lnTo>
                    <a:pt x="9912375" y="4372018"/>
                  </a:lnTo>
                  <a:lnTo>
                    <a:pt x="9904848" y="4422253"/>
                  </a:lnTo>
                  <a:lnTo>
                    <a:pt x="9896822" y="4472323"/>
                  </a:lnTo>
                  <a:lnTo>
                    <a:pt x="9888300" y="4522225"/>
                  </a:lnTo>
                  <a:lnTo>
                    <a:pt x="9879284" y="4571957"/>
                  </a:lnTo>
                  <a:lnTo>
                    <a:pt x="9869777" y="4621517"/>
                  </a:lnTo>
                  <a:lnTo>
                    <a:pt x="9859782" y="4670902"/>
                  </a:lnTo>
                  <a:lnTo>
                    <a:pt x="9849301" y="4720109"/>
                  </a:lnTo>
                  <a:lnTo>
                    <a:pt x="9838337" y="4769135"/>
                  </a:lnTo>
                  <a:lnTo>
                    <a:pt x="9826893" y="4817978"/>
                  </a:lnTo>
                  <a:lnTo>
                    <a:pt x="9814970" y="4866636"/>
                  </a:lnTo>
                  <a:lnTo>
                    <a:pt x="9802572" y="4915105"/>
                  </a:lnTo>
                  <a:lnTo>
                    <a:pt x="9789702" y="4963383"/>
                  </a:lnTo>
                  <a:lnTo>
                    <a:pt x="9776361" y="5011468"/>
                  </a:lnTo>
                  <a:lnTo>
                    <a:pt x="9762553" y="5059356"/>
                  </a:lnTo>
                  <a:lnTo>
                    <a:pt x="9748280" y="5107046"/>
                  </a:lnTo>
                  <a:lnTo>
                    <a:pt x="9733545" y="5154534"/>
                  </a:lnTo>
                  <a:lnTo>
                    <a:pt x="9718351" y="5201819"/>
                  </a:lnTo>
                  <a:lnTo>
                    <a:pt x="9702699" y="5248896"/>
                  </a:lnTo>
                  <a:lnTo>
                    <a:pt x="9686593" y="5295765"/>
                  </a:lnTo>
                  <a:lnTo>
                    <a:pt x="9670035" y="5342421"/>
                  </a:lnTo>
                  <a:lnTo>
                    <a:pt x="9653029" y="5388863"/>
                  </a:lnTo>
                  <a:lnTo>
                    <a:pt x="9635575" y="5435088"/>
                  </a:lnTo>
                  <a:lnTo>
                    <a:pt x="9617678" y="5481094"/>
                  </a:lnTo>
                  <a:lnTo>
                    <a:pt x="9599339" y="5526876"/>
                  </a:lnTo>
                  <a:lnTo>
                    <a:pt x="9580562" y="5572434"/>
                  </a:lnTo>
                  <a:lnTo>
                    <a:pt x="9561349" y="5617765"/>
                  </a:lnTo>
                  <a:lnTo>
                    <a:pt x="9541702" y="5662865"/>
                  </a:lnTo>
                  <a:lnTo>
                    <a:pt x="9521625" y="5707732"/>
                  </a:lnTo>
                  <a:lnTo>
                    <a:pt x="9501119" y="5752364"/>
                  </a:lnTo>
                  <a:lnTo>
                    <a:pt x="9480188" y="5796758"/>
                  </a:lnTo>
                  <a:lnTo>
                    <a:pt x="9458834" y="5840911"/>
                  </a:lnTo>
                  <a:lnTo>
                    <a:pt x="9437059" y="5884821"/>
                  </a:lnTo>
                  <a:lnTo>
                    <a:pt x="9414867" y="5928485"/>
                  </a:lnTo>
                  <a:lnTo>
                    <a:pt x="9392259" y="5971901"/>
                  </a:lnTo>
                  <a:lnTo>
                    <a:pt x="9369239" y="6015065"/>
                  </a:lnTo>
                  <a:lnTo>
                    <a:pt x="9345810" y="6057976"/>
                  </a:lnTo>
                  <a:lnTo>
                    <a:pt x="9321973" y="6100630"/>
                  </a:lnTo>
                  <a:lnTo>
                    <a:pt x="9297731" y="6143025"/>
                  </a:lnTo>
                  <a:lnTo>
                    <a:pt x="9273087" y="6185159"/>
                  </a:lnTo>
                  <a:lnTo>
                    <a:pt x="9248044" y="6227028"/>
                  </a:lnTo>
                  <a:lnTo>
                    <a:pt x="9222604" y="6268631"/>
                  </a:lnTo>
                  <a:lnTo>
                    <a:pt x="9196770" y="6309964"/>
                  </a:lnTo>
                  <a:lnTo>
                    <a:pt x="9170544" y="6351025"/>
                  </a:lnTo>
                  <a:lnTo>
                    <a:pt x="9143929" y="6391811"/>
                  </a:lnTo>
                  <a:lnTo>
                    <a:pt x="9116928" y="6432320"/>
                  </a:lnTo>
                  <a:lnTo>
                    <a:pt x="9089544" y="6472549"/>
                  </a:lnTo>
                  <a:lnTo>
                    <a:pt x="9061778" y="6512496"/>
                  </a:lnTo>
                  <a:lnTo>
                    <a:pt x="9033633" y="6552157"/>
                  </a:lnTo>
                  <a:lnTo>
                    <a:pt x="9005113" y="6591531"/>
                  </a:lnTo>
                  <a:lnTo>
                    <a:pt x="8976220" y="6630614"/>
                  </a:lnTo>
                  <a:lnTo>
                    <a:pt x="8946956" y="6669404"/>
                  </a:lnTo>
                  <a:lnTo>
                    <a:pt x="8917324" y="6707899"/>
                  </a:lnTo>
                  <a:lnTo>
                    <a:pt x="8887326" y="6746095"/>
                  </a:lnTo>
                  <a:lnTo>
                    <a:pt x="8856966" y="6783990"/>
                  </a:lnTo>
                  <a:lnTo>
                    <a:pt x="8826246" y="6821582"/>
                  </a:lnTo>
                  <a:lnTo>
                    <a:pt x="8794750" y="6857999"/>
                  </a:lnTo>
                  <a:lnTo>
                    <a:pt x="1169162" y="6857999"/>
                  </a:lnTo>
                  <a:lnTo>
                    <a:pt x="1137666" y="6821582"/>
                  </a:lnTo>
                  <a:lnTo>
                    <a:pt x="1106945" y="6783990"/>
                  </a:lnTo>
                  <a:lnTo>
                    <a:pt x="1076585" y="6746095"/>
                  </a:lnTo>
                  <a:lnTo>
                    <a:pt x="1046587" y="6707899"/>
                  </a:lnTo>
                  <a:lnTo>
                    <a:pt x="1016955" y="6669404"/>
                  </a:lnTo>
                  <a:lnTo>
                    <a:pt x="987691" y="6630614"/>
                  </a:lnTo>
                  <a:lnTo>
                    <a:pt x="958798" y="6591531"/>
                  </a:lnTo>
                  <a:lnTo>
                    <a:pt x="930278" y="6552157"/>
                  </a:lnTo>
                  <a:lnTo>
                    <a:pt x="902133" y="6512496"/>
                  </a:lnTo>
                  <a:lnTo>
                    <a:pt x="874367" y="6472549"/>
                  </a:lnTo>
                  <a:lnTo>
                    <a:pt x="846983" y="6432320"/>
                  </a:lnTo>
                  <a:lnTo>
                    <a:pt x="819982" y="6391811"/>
                  </a:lnTo>
                  <a:lnTo>
                    <a:pt x="793367" y="6351025"/>
                  </a:lnTo>
                  <a:lnTo>
                    <a:pt x="767141" y="6309964"/>
                  </a:lnTo>
                  <a:lnTo>
                    <a:pt x="741307" y="6268631"/>
                  </a:lnTo>
                  <a:lnTo>
                    <a:pt x="715867" y="6227028"/>
                  </a:lnTo>
                  <a:lnTo>
                    <a:pt x="690824" y="6185159"/>
                  </a:lnTo>
                  <a:lnTo>
                    <a:pt x="666180" y="6143025"/>
                  </a:lnTo>
                  <a:lnTo>
                    <a:pt x="641938" y="6100630"/>
                  </a:lnTo>
                  <a:lnTo>
                    <a:pt x="618101" y="6057976"/>
                  </a:lnTo>
                  <a:lnTo>
                    <a:pt x="594672" y="6015065"/>
                  </a:lnTo>
                  <a:lnTo>
                    <a:pt x="571652" y="5971901"/>
                  </a:lnTo>
                  <a:lnTo>
                    <a:pt x="549044" y="5928485"/>
                  </a:lnTo>
                  <a:lnTo>
                    <a:pt x="526852" y="5884821"/>
                  </a:lnTo>
                  <a:lnTo>
                    <a:pt x="505077" y="5840911"/>
                  </a:lnTo>
                  <a:lnTo>
                    <a:pt x="483723" y="5796758"/>
                  </a:lnTo>
                  <a:lnTo>
                    <a:pt x="462792" y="5752364"/>
                  </a:lnTo>
                  <a:lnTo>
                    <a:pt x="442286" y="5707732"/>
                  </a:lnTo>
                  <a:lnTo>
                    <a:pt x="422209" y="5662865"/>
                  </a:lnTo>
                  <a:lnTo>
                    <a:pt x="402562" y="5617765"/>
                  </a:lnTo>
                  <a:lnTo>
                    <a:pt x="383349" y="5572434"/>
                  </a:lnTo>
                  <a:lnTo>
                    <a:pt x="364572" y="5526876"/>
                  </a:lnTo>
                  <a:lnTo>
                    <a:pt x="346233" y="5481094"/>
                  </a:lnTo>
                  <a:lnTo>
                    <a:pt x="328336" y="5435088"/>
                  </a:lnTo>
                  <a:lnTo>
                    <a:pt x="310882" y="5388863"/>
                  </a:lnTo>
                  <a:lnTo>
                    <a:pt x="293876" y="5342421"/>
                  </a:lnTo>
                  <a:lnTo>
                    <a:pt x="277318" y="5295765"/>
                  </a:lnTo>
                  <a:lnTo>
                    <a:pt x="261212" y="5248896"/>
                  </a:lnTo>
                  <a:lnTo>
                    <a:pt x="245560" y="5201819"/>
                  </a:lnTo>
                  <a:lnTo>
                    <a:pt x="230366" y="5154534"/>
                  </a:lnTo>
                  <a:lnTo>
                    <a:pt x="215631" y="5107046"/>
                  </a:lnTo>
                  <a:lnTo>
                    <a:pt x="201358" y="5059356"/>
                  </a:lnTo>
                  <a:lnTo>
                    <a:pt x="187550" y="5011468"/>
                  </a:lnTo>
                  <a:lnTo>
                    <a:pt x="174209" y="4963383"/>
                  </a:lnTo>
                  <a:lnTo>
                    <a:pt x="161339" y="4915105"/>
                  </a:lnTo>
                  <a:lnTo>
                    <a:pt x="148941" y="4866636"/>
                  </a:lnTo>
                  <a:lnTo>
                    <a:pt x="137018" y="4817978"/>
                  </a:lnTo>
                  <a:lnTo>
                    <a:pt x="125574" y="4769135"/>
                  </a:lnTo>
                  <a:lnTo>
                    <a:pt x="114610" y="4720109"/>
                  </a:lnTo>
                  <a:lnTo>
                    <a:pt x="104129" y="4670902"/>
                  </a:lnTo>
                  <a:lnTo>
                    <a:pt x="94134" y="4621517"/>
                  </a:lnTo>
                  <a:lnTo>
                    <a:pt x="84627" y="4571957"/>
                  </a:lnTo>
                  <a:lnTo>
                    <a:pt x="75611" y="4522225"/>
                  </a:lnTo>
                  <a:lnTo>
                    <a:pt x="67089" y="4472323"/>
                  </a:lnTo>
                  <a:lnTo>
                    <a:pt x="59063" y="4422253"/>
                  </a:lnTo>
                  <a:lnTo>
                    <a:pt x="51536" y="4372018"/>
                  </a:lnTo>
                  <a:lnTo>
                    <a:pt x="44510" y="4321621"/>
                  </a:lnTo>
                  <a:lnTo>
                    <a:pt x="37988" y="4271065"/>
                  </a:lnTo>
                  <a:lnTo>
                    <a:pt x="31973" y="4220352"/>
                  </a:lnTo>
                  <a:lnTo>
                    <a:pt x="26468" y="4169485"/>
                  </a:lnTo>
                  <a:lnTo>
                    <a:pt x="21474" y="4118466"/>
                  </a:lnTo>
                  <a:lnTo>
                    <a:pt x="16995" y="4067297"/>
                  </a:lnTo>
                  <a:lnTo>
                    <a:pt x="13033" y="4015983"/>
                  </a:lnTo>
                  <a:lnTo>
                    <a:pt x="9591" y="3964524"/>
                  </a:lnTo>
                  <a:lnTo>
                    <a:pt x="6671" y="3912925"/>
                  </a:lnTo>
                  <a:lnTo>
                    <a:pt x="4276" y="3861187"/>
                  </a:lnTo>
                  <a:lnTo>
                    <a:pt x="2409" y="3809313"/>
                  </a:lnTo>
                  <a:lnTo>
                    <a:pt x="1072" y="3757305"/>
                  </a:lnTo>
                  <a:lnTo>
                    <a:pt x="268" y="3705167"/>
                  </a:lnTo>
                  <a:lnTo>
                    <a:pt x="0" y="3652901"/>
                  </a:lnTo>
                  <a:lnTo>
                    <a:pt x="267" y="3600723"/>
                  </a:lnTo>
                  <a:lnTo>
                    <a:pt x="1068" y="3548674"/>
                  </a:lnTo>
                  <a:lnTo>
                    <a:pt x="2400" y="3496755"/>
                  </a:lnTo>
                  <a:lnTo>
                    <a:pt x="4261" y="3444969"/>
                  </a:lnTo>
                  <a:lnTo>
                    <a:pt x="6647" y="3393318"/>
                  </a:lnTo>
                  <a:lnTo>
                    <a:pt x="9556" y="3341806"/>
                  </a:lnTo>
                  <a:lnTo>
                    <a:pt x="12986" y="3290435"/>
                  </a:lnTo>
                  <a:lnTo>
                    <a:pt x="16933" y="3239208"/>
                  </a:lnTo>
                  <a:lnTo>
                    <a:pt x="21396" y="3188126"/>
                  </a:lnTo>
                  <a:lnTo>
                    <a:pt x="26372" y="3137193"/>
                  </a:lnTo>
                  <a:lnTo>
                    <a:pt x="31858" y="3086411"/>
                  </a:lnTo>
                  <a:lnTo>
                    <a:pt x="37851" y="3035783"/>
                  </a:lnTo>
                  <a:lnTo>
                    <a:pt x="44349" y="2985312"/>
                  </a:lnTo>
                  <a:lnTo>
                    <a:pt x="51350" y="2934999"/>
                  </a:lnTo>
                  <a:lnTo>
                    <a:pt x="58850" y="2884849"/>
                  </a:lnTo>
                  <a:lnTo>
                    <a:pt x="66848" y="2834862"/>
                  </a:lnTo>
                  <a:lnTo>
                    <a:pt x="75339" y="2785043"/>
                  </a:lnTo>
                  <a:lnTo>
                    <a:pt x="84323" y="2735392"/>
                  </a:lnTo>
                  <a:lnTo>
                    <a:pt x="93796" y="2685914"/>
                  </a:lnTo>
                  <a:lnTo>
                    <a:pt x="103756" y="2636610"/>
                  </a:lnTo>
                  <a:lnTo>
                    <a:pt x="114200" y="2587484"/>
                  </a:lnTo>
                  <a:lnTo>
                    <a:pt x="125125" y="2538538"/>
                  </a:lnTo>
                  <a:lnTo>
                    <a:pt x="136529" y="2489774"/>
                  </a:lnTo>
                  <a:lnTo>
                    <a:pt x="148410" y="2441194"/>
                  </a:lnTo>
                  <a:lnTo>
                    <a:pt x="160764" y="2392803"/>
                  </a:lnTo>
                  <a:lnTo>
                    <a:pt x="173589" y="2344602"/>
                  </a:lnTo>
                  <a:lnTo>
                    <a:pt x="186883" y="2296593"/>
                  </a:lnTo>
                  <a:lnTo>
                    <a:pt x="200643" y="2248780"/>
                  </a:lnTo>
                  <a:lnTo>
                    <a:pt x="214866" y="2201165"/>
                  </a:lnTo>
                  <a:lnTo>
                    <a:pt x="229550" y="2153751"/>
                  </a:lnTo>
                  <a:lnTo>
                    <a:pt x="244692" y="2106540"/>
                  </a:lnTo>
                  <a:lnTo>
                    <a:pt x="260289" y="2059535"/>
                  </a:lnTo>
                  <a:lnTo>
                    <a:pt x="276339" y="2012738"/>
                  </a:lnTo>
                  <a:lnTo>
                    <a:pt x="292839" y="1966152"/>
                  </a:lnTo>
                  <a:lnTo>
                    <a:pt x="309788" y="1919779"/>
                  </a:lnTo>
                  <a:lnTo>
                    <a:pt x="327181" y="1873623"/>
                  </a:lnTo>
                  <a:lnTo>
                    <a:pt x="345017" y="1827686"/>
                  </a:lnTo>
                  <a:lnTo>
                    <a:pt x="363292" y="1781970"/>
                  </a:lnTo>
                  <a:lnTo>
                    <a:pt x="382005" y="1736478"/>
                  </a:lnTo>
                  <a:lnTo>
                    <a:pt x="401153" y="1691213"/>
                  </a:lnTo>
                  <a:lnTo>
                    <a:pt x="420732" y="1646177"/>
                  </a:lnTo>
                  <a:lnTo>
                    <a:pt x="440741" y="1601372"/>
                  </a:lnTo>
                  <a:lnTo>
                    <a:pt x="461177" y="1556802"/>
                  </a:lnTo>
                  <a:lnTo>
                    <a:pt x="482038" y="1512469"/>
                  </a:lnTo>
                  <a:lnTo>
                    <a:pt x="503319" y="1468376"/>
                  </a:lnTo>
                  <a:lnTo>
                    <a:pt x="525021" y="1424525"/>
                  </a:lnTo>
                  <a:lnTo>
                    <a:pt x="547138" y="1380918"/>
                  </a:lnTo>
                  <a:lnTo>
                    <a:pt x="569669" y="1337559"/>
                  </a:lnTo>
                  <a:lnTo>
                    <a:pt x="592612" y="1294450"/>
                  </a:lnTo>
                  <a:lnTo>
                    <a:pt x="615963" y="1251593"/>
                  </a:lnTo>
                  <a:lnTo>
                    <a:pt x="639721" y="1208992"/>
                  </a:lnTo>
                  <a:lnTo>
                    <a:pt x="663881" y="1166648"/>
                  </a:lnTo>
                  <a:lnTo>
                    <a:pt x="688443" y="1124565"/>
                  </a:lnTo>
                  <a:lnTo>
                    <a:pt x="713403" y="1082745"/>
                  </a:lnTo>
                  <a:lnTo>
                    <a:pt x="738759" y="1041190"/>
                  </a:lnTo>
                  <a:lnTo>
                    <a:pt x="764507" y="999904"/>
                  </a:lnTo>
                  <a:lnTo>
                    <a:pt x="790646" y="958888"/>
                  </a:lnTo>
                  <a:lnTo>
                    <a:pt x="817173" y="918146"/>
                  </a:lnTo>
                  <a:lnTo>
                    <a:pt x="844086" y="877679"/>
                  </a:lnTo>
                  <a:lnTo>
                    <a:pt x="871381" y="837491"/>
                  </a:lnTo>
                  <a:lnTo>
                    <a:pt x="899056" y="797584"/>
                  </a:lnTo>
                  <a:lnTo>
                    <a:pt x="927108" y="757961"/>
                  </a:lnTo>
                  <a:lnTo>
                    <a:pt x="955535" y="718625"/>
                  </a:lnTo>
                  <a:lnTo>
                    <a:pt x="984335" y="679577"/>
                  </a:lnTo>
                  <a:lnTo>
                    <a:pt x="1013504" y="640821"/>
                  </a:lnTo>
                  <a:lnTo>
                    <a:pt x="1043040" y="602359"/>
                  </a:lnTo>
                  <a:lnTo>
                    <a:pt x="1072941" y="564194"/>
                  </a:lnTo>
                  <a:lnTo>
                    <a:pt x="1103204" y="526328"/>
                  </a:lnTo>
                  <a:lnTo>
                    <a:pt x="1133825" y="488764"/>
                  </a:lnTo>
                  <a:lnTo>
                    <a:pt x="1164804" y="451504"/>
                  </a:lnTo>
                  <a:lnTo>
                    <a:pt x="1196136" y="414552"/>
                  </a:lnTo>
                  <a:lnTo>
                    <a:pt x="1227820" y="377909"/>
                  </a:lnTo>
                  <a:lnTo>
                    <a:pt x="1259853" y="341579"/>
                  </a:lnTo>
                  <a:lnTo>
                    <a:pt x="1292232" y="305564"/>
                  </a:lnTo>
                  <a:lnTo>
                    <a:pt x="1324955" y="269866"/>
                  </a:lnTo>
                  <a:lnTo>
                    <a:pt x="1358018" y="234488"/>
                  </a:lnTo>
                  <a:lnTo>
                    <a:pt x="1391420" y="199433"/>
                  </a:lnTo>
                  <a:lnTo>
                    <a:pt x="1425158" y="164703"/>
                  </a:lnTo>
                  <a:lnTo>
                    <a:pt x="1459230" y="130301"/>
                  </a:lnTo>
                  <a:lnTo>
                    <a:pt x="1595882" y="0"/>
                  </a:lnTo>
                  <a:close/>
                </a:path>
              </a:pathLst>
            </a:custGeom>
            <a:noFill/>
            <a:ln w="9525" cap="flat" cmpd="sng">
              <a:solidFill>
                <a:srgbClr val="EEEE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8"/>
            <p:cNvSpPr/>
            <p:nvPr/>
          </p:nvSpPr>
          <p:spPr>
            <a:xfrm>
              <a:off x="1121663" y="0"/>
              <a:ext cx="9949180" cy="6858000"/>
            </a:xfrm>
            <a:custGeom>
              <a:avLst/>
              <a:gdLst/>
              <a:ahLst/>
              <a:cxnLst/>
              <a:rect l="l" t="t" r="r" b="b"/>
              <a:pathLst>
                <a:path w="9949180" h="6858000" extrusionOk="0">
                  <a:moveTo>
                    <a:pt x="8355203" y="0"/>
                  </a:moveTo>
                  <a:lnTo>
                    <a:pt x="1593469" y="0"/>
                  </a:lnTo>
                  <a:lnTo>
                    <a:pt x="1456944" y="130301"/>
                  </a:lnTo>
                  <a:lnTo>
                    <a:pt x="1422925" y="164703"/>
                  </a:lnTo>
                  <a:lnTo>
                    <a:pt x="1389239" y="199433"/>
                  </a:lnTo>
                  <a:lnTo>
                    <a:pt x="1355889" y="234488"/>
                  </a:lnTo>
                  <a:lnTo>
                    <a:pt x="1322877" y="269866"/>
                  </a:lnTo>
                  <a:lnTo>
                    <a:pt x="1290205" y="305564"/>
                  </a:lnTo>
                  <a:lnTo>
                    <a:pt x="1257876" y="341579"/>
                  </a:lnTo>
                  <a:lnTo>
                    <a:pt x="1225893" y="377909"/>
                  </a:lnTo>
                  <a:lnTo>
                    <a:pt x="1194259" y="414552"/>
                  </a:lnTo>
                  <a:lnTo>
                    <a:pt x="1162975" y="451504"/>
                  </a:lnTo>
                  <a:lnTo>
                    <a:pt x="1132045" y="488764"/>
                  </a:lnTo>
                  <a:lnTo>
                    <a:pt x="1101470" y="526328"/>
                  </a:lnTo>
                  <a:lnTo>
                    <a:pt x="1071255" y="564194"/>
                  </a:lnTo>
                  <a:lnTo>
                    <a:pt x="1041401" y="602359"/>
                  </a:lnTo>
                  <a:lnTo>
                    <a:pt x="1011911" y="640821"/>
                  </a:lnTo>
                  <a:lnTo>
                    <a:pt x="982787" y="679577"/>
                  </a:lnTo>
                  <a:lnTo>
                    <a:pt x="954032" y="718625"/>
                  </a:lnTo>
                  <a:lnTo>
                    <a:pt x="925650" y="757961"/>
                  </a:lnTo>
                  <a:lnTo>
                    <a:pt x="897641" y="797584"/>
                  </a:lnTo>
                  <a:lnTo>
                    <a:pt x="870009" y="837491"/>
                  </a:lnTo>
                  <a:lnTo>
                    <a:pt x="842757" y="877679"/>
                  </a:lnTo>
                  <a:lnTo>
                    <a:pt x="815887" y="918146"/>
                  </a:lnTo>
                  <a:lnTo>
                    <a:pt x="789401" y="958888"/>
                  </a:lnTo>
                  <a:lnTo>
                    <a:pt x="763303" y="999904"/>
                  </a:lnTo>
                  <a:lnTo>
                    <a:pt x="737595" y="1041190"/>
                  </a:lnTo>
                  <a:lnTo>
                    <a:pt x="712279" y="1082745"/>
                  </a:lnTo>
                  <a:lnTo>
                    <a:pt x="687358" y="1124565"/>
                  </a:lnTo>
                  <a:lnTo>
                    <a:pt x="662835" y="1166648"/>
                  </a:lnTo>
                  <a:lnTo>
                    <a:pt x="638712" y="1208992"/>
                  </a:lnTo>
                  <a:lnTo>
                    <a:pt x="614991" y="1251593"/>
                  </a:lnTo>
                  <a:lnTo>
                    <a:pt x="591677" y="1294450"/>
                  </a:lnTo>
                  <a:lnTo>
                    <a:pt x="568770" y="1337559"/>
                  </a:lnTo>
                  <a:lnTo>
                    <a:pt x="546274" y="1380918"/>
                  </a:lnTo>
                  <a:lnTo>
                    <a:pt x="524191" y="1424525"/>
                  </a:lnTo>
                  <a:lnTo>
                    <a:pt x="502525" y="1468376"/>
                  </a:lnTo>
                  <a:lnTo>
                    <a:pt x="481276" y="1512469"/>
                  </a:lnTo>
                  <a:lnTo>
                    <a:pt x="460449" y="1556802"/>
                  </a:lnTo>
                  <a:lnTo>
                    <a:pt x="440045" y="1601372"/>
                  </a:lnTo>
                  <a:lnTo>
                    <a:pt x="420067" y="1646177"/>
                  </a:lnTo>
                  <a:lnTo>
                    <a:pt x="400518" y="1691213"/>
                  </a:lnTo>
                  <a:lnTo>
                    <a:pt x="381401" y="1736478"/>
                  </a:lnTo>
                  <a:lnTo>
                    <a:pt x="362717" y="1781970"/>
                  </a:lnTo>
                  <a:lnTo>
                    <a:pt x="344471" y="1827686"/>
                  </a:lnTo>
                  <a:lnTo>
                    <a:pt x="326663" y="1873623"/>
                  </a:lnTo>
                  <a:lnTo>
                    <a:pt x="309297" y="1919779"/>
                  </a:lnTo>
                  <a:lnTo>
                    <a:pt x="292376" y="1966152"/>
                  </a:lnTo>
                  <a:lnTo>
                    <a:pt x="275901" y="2012738"/>
                  </a:lnTo>
                  <a:lnTo>
                    <a:pt x="259877" y="2059535"/>
                  </a:lnTo>
                  <a:lnTo>
                    <a:pt x="244304" y="2106540"/>
                  </a:lnTo>
                  <a:lnTo>
                    <a:pt x="229186" y="2153751"/>
                  </a:lnTo>
                  <a:lnTo>
                    <a:pt x="214526" y="2201165"/>
                  </a:lnTo>
                  <a:lnTo>
                    <a:pt x="200325" y="2248780"/>
                  </a:lnTo>
                  <a:lnTo>
                    <a:pt x="186587" y="2296593"/>
                  </a:lnTo>
                  <a:lnTo>
                    <a:pt x="173314" y="2344602"/>
                  </a:lnTo>
                  <a:lnTo>
                    <a:pt x="160509" y="2392803"/>
                  </a:lnTo>
                  <a:lnTo>
                    <a:pt x="148174" y="2441194"/>
                  </a:lnTo>
                  <a:lnTo>
                    <a:pt x="136313" y="2489774"/>
                  </a:lnTo>
                  <a:lnTo>
                    <a:pt x="124927" y="2538538"/>
                  </a:lnTo>
                  <a:lnTo>
                    <a:pt x="114018" y="2587484"/>
                  </a:lnTo>
                  <a:lnTo>
                    <a:pt x="103591" y="2636610"/>
                  </a:lnTo>
                  <a:lnTo>
                    <a:pt x="93647" y="2685914"/>
                  </a:lnTo>
                  <a:lnTo>
                    <a:pt x="84189" y="2735392"/>
                  </a:lnTo>
                  <a:lnTo>
                    <a:pt x="75220" y="2785043"/>
                  </a:lnTo>
                  <a:lnTo>
                    <a:pt x="66741" y="2834862"/>
                  </a:lnTo>
                  <a:lnTo>
                    <a:pt x="58757" y="2884849"/>
                  </a:lnTo>
                  <a:lnTo>
                    <a:pt x="51268" y="2934999"/>
                  </a:lnTo>
                  <a:lnTo>
                    <a:pt x="44279" y="2985312"/>
                  </a:lnTo>
                  <a:lnTo>
                    <a:pt x="37791" y="3035783"/>
                  </a:lnTo>
                  <a:lnTo>
                    <a:pt x="31807" y="3086411"/>
                  </a:lnTo>
                  <a:lnTo>
                    <a:pt x="26330" y="3137193"/>
                  </a:lnTo>
                  <a:lnTo>
                    <a:pt x="21362" y="3188126"/>
                  </a:lnTo>
                  <a:lnTo>
                    <a:pt x="16907" y="3239208"/>
                  </a:lnTo>
                  <a:lnTo>
                    <a:pt x="12965" y="3290435"/>
                  </a:lnTo>
                  <a:lnTo>
                    <a:pt x="9541" y="3341806"/>
                  </a:lnTo>
                  <a:lnTo>
                    <a:pt x="6636" y="3393318"/>
                  </a:lnTo>
                  <a:lnTo>
                    <a:pt x="4254" y="3444969"/>
                  </a:lnTo>
                  <a:lnTo>
                    <a:pt x="2397" y="3496755"/>
                  </a:lnTo>
                  <a:lnTo>
                    <a:pt x="1067" y="3548674"/>
                  </a:lnTo>
                  <a:lnTo>
                    <a:pt x="267" y="3600723"/>
                  </a:lnTo>
                  <a:lnTo>
                    <a:pt x="0" y="3652901"/>
                  </a:lnTo>
                  <a:lnTo>
                    <a:pt x="268" y="3705167"/>
                  </a:lnTo>
                  <a:lnTo>
                    <a:pt x="1071" y="3757305"/>
                  </a:lnTo>
                  <a:lnTo>
                    <a:pt x="2406" y="3809313"/>
                  </a:lnTo>
                  <a:lnTo>
                    <a:pt x="4270" y="3861187"/>
                  </a:lnTo>
                  <a:lnTo>
                    <a:pt x="6661" y="3912925"/>
                  </a:lnTo>
                  <a:lnTo>
                    <a:pt x="9577" y="3964524"/>
                  </a:lnTo>
                  <a:lnTo>
                    <a:pt x="13014" y="4015983"/>
                  </a:lnTo>
                  <a:lnTo>
                    <a:pt x="16970" y="4067297"/>
                  </a:lnTo>
                  <a:lnTo>
                    <a:pt x="21442" y="4118466"/>
                  </a:lnTo>
                  <a:lnTo>
                    <a:pt x="26428" y="4169485"/>
                  </a:lnTo>
                  <a:lnTo>
                    <a:pt x="31926" y="4220352"/>
                  </a:lnTo>
                  <a:lnTo>
                    <a:pt x="37931" y="4271065"/>
                  </a:lnTo>
                  <a:lnTo>
                    <a:pt x="44443" y="4321621"/>
                  </a:lnTo>
                  <a:lnTo>
                    <a:pt x="51458" y="4372018"/>
                  </a:lnTo>
                  <a:lnTo>
                    <a:pt x="58974" y="4422253"/>
                  </a:lnTo>
                  <a:lnTo>
                    <a:pt x="66988" y="4472323"/>
                  </a:lnTo>
                  <a:lnTo>
                    <a:pt x="75497" y="4522225"/>
                  </a:lnTo>
                  <a:lnTo>
                    <a:pt x="84499" y="4571957"/>
                  </a:lnTo>
                  <a:lnTo>
                    <a:pt x="93992" y="4621517"/>
                  </a:lnTo>
                  <a:lnTo>
                    <a:pt x="103972" y="4670902"/>
                  </a:lnTo>
                  <a:lnTo>
                    <a:pt x="114437" y="4720109"/>
                  </a:lnTo>
                  <a:lnTo>
                    <a:pt x="125384" y="4769135"/>
                  </a:lnTo>
                  <a:lnTo>
                    <a:pt x="136811" y="4817978"/>
                  </a:lnTo>
                  <a:lnTo>
                    <a:pt x="148716" y="4866636"/>
                  </a:lnTo>
                  <a:lnTo>
                    <a:pt x="161095" y="4915105"/>
                  </a:lnTo>
                  <a:lnTo>
                    <a:pt x="173946" y="4963383"/>
                  </a:lnTo>
                  <a:lnTo>
                    <a:pt x="187266" y="5011468"/>
                  </a:lnTo>
                  <a:lnTo>
                    <a:pt x="201053" y="5059356"/>
                  </a:lnTo>
                  <a:lnTo>
                    <a:pt x="215304" y="5107046"/>
                  </a:lnTo>
                  <a:lnTo>
                    <a:pt x="230016" y="5154534"/>
                  </a:lnTo>
                  <a:lnTo>
                    <a:pt x="245187" y="5201819"/>
                  </a:lnTo>
                  <a:lnTo>
                    <a:pt x="260815" y="5248896"/>
                  </a:lnTo>
                  <a:lnTo>
                    <a:pt x="276896" y="5295765"/>
                  </a:lnTo>
                  <a:lnTo>
                    <a:pt x="293428" y="5342421"/>
                  </a:lnTo>
                  <a:lnTo>
                    <a:pt x="310409" y="5388863"/>
                  </a:lnTo>
                  <a:lnTo>
                    <a:pt x="327835" y="5435088"/>
                  </a:lnTo>
                  <a:lnTo>
                    <a:pt x="345705" y="5481094"/>
                  </a:lnTo>
                  <a:lnTo>
                    <a:pt x="364015" y="5526876"/>
                  </a:lnTo>
                  <a:lnTo>
                    <a:pt x="382763" y="5572434"/>
                  </a:lnTo>
                  <a:lnTo>
                    <a:pt x="401947" y="5617765"/>
                  </a:lnTo>
                  <a:lnTo>
                    <a:pt x="421563" y="5662865"/>
                  </a:lnTo>
                  <a:lnTo>
                    <a:pt x="441609" y="5707732"/>
                  </a:lnTo>
                  <a:lnTo>
                    <a:pt x="462083" y="5752364"/>
                  </a:lnTo>
                  <a:lnTo>
                    <a:pt x="482981" y="5796758"/>
                  </a:lnTo>
                  <a:lnTo>
                    <a:pt x="504302" y="5840911"/>
                  </a:lnTo>
                  <a:lnTo>
                    <a:pt x="526043" y="5884821"/>
                  </a:lnTo>
                  <a:lnTo>
                    <a:pt x="548201" y="5928485"/>
                  </a:lnTo>
                  <a:lnTo>
                    <a:pt x="570773" y="5971901"/>
                  </a:lnTo>
                  <a:lnTo>
                    <a:pt x="593756" y="6015065"/>
                  </a:lnTo>
                  <a:lnTo>
                    <a:pt x="617149" y="6057976"/>
                  </a:lnTo>
                  <a:lnTo>
                    <a:pt x="640949" y="6100630"/>
                  </a:lnTo>
                  <a:lnTo>
                    <a:pt x="665153" y="6143025"/>
                  </a:lnTo>
                  <a:lnTo>
                    <a:pt x="689758" y="6185159"/>
                  </a:lnTo>
                  <a:lnTo>
                    <a:pt x="714761" y="6227028"/>
                  </a:lnTo>
                  <a:lnTo>
                    <a:pt x="740161" y="6268631"/>
                  </a:lnTo>
                  <a:lnTo>
                    <a:pt x="765954" y="6309964"/>
                  </a:lnTo>
                  <a:lnTo>
                    <a:pt x="792139" y="6351025"/>
                  </a:lnTo>
                  <a:lnTo>
                    <a:pt x="818711" y="6391811"/>
                  </a:lnTo>
                  <a:lnTo>
                    <a:pt x="845669" y="6432320"/>
                  </a:lnTo>
                  <a:lnTo>
                    <a:pt x="873010" y="6472549"/>
                  </a:lnTo>
                  <a:lnTo>
                    <a:pt x="900732" y="6512496"/>
                  </a:lnTo>
                  <a:lnTo>
                    <a:pt x="928832" y="6552157"/>
                  </a:lnTo>
                  <a:lnTo>
                    <a:pt x="957306" y="6591531"/>
                  </a:lnTo>
                  <a:lnTo>
                    <a:pt x="986154" y="6630614"/>
                  </a:lnTo>
                  <a:lnTo>
                    <a:pt x="1015371" y="6669404"/>
                  </a:lnTo>
                  <a:lnTo>
                    <a:pt x="1044956" y="6707899"/>
                  </a:lnTo>
                  <a:lnTo>
                    <a:pt x="1074905" y="6746095"/>
                  </a:lnTo>
                  <a:lnTo>
                    <a:pt x="1105216" y="6783990"/>
                  </a:lnTo>
                  <a:lnTo>
                    <a:pt x="1135888" y="6821582"/>
                  </a:lnTo>
                  <a:lnTo>
                    <a:pt x="1167384" y="6857999"/>
                  </a:lnTo>
                  <a:lnTo>
                    <a:pt x="8781288" y="6857999"/>
                  </a:lnTo>
                  <a:lnTo>
                    <a:pt x="8812784" y="6821582"/>
                  </a:lnTo>
                  <a:lnTo>
                    <a:pt x="8843455" y="6783990"/>
                  </a:lnTo>
                  <a:lnTo>
                    <a:pt x="8873766" y="6746095"/>
                  </a:lnTo>
                  <a:lnTo>
                    <a:pt x="8903716" y="6707899"/>
                  </a:lnTo>
                  <a:lnTo>
                    <a:pt x="8933300" y="6669404"/>
                  </a:lnTo>
                  <a:lnTo>
                    <a:pt x="8962517" y="6630614"/>
                  </a:lnTo>
                  <a:lnTo>
                    <a:pt x="8991365" y="6591531"/>
                  </a:lnTo>
                  <a:lnTo>
                    <a:pt x="9019839" y="6552157"/>
                  </a:lnTo>
                  <a:lnTo>
                    <a:pt x="9047939" y="6512496"/>
                  </a:lnTo>
                  <a:lnTo>
                    <a:pt x="9075661" y="6472549"/>
                  </a:lnTo>
                  <a:lnTo>
                    <a:pt x="9103002" y="6432320"/>
                  </a:lnTo>
                  <a:lnTo>
                    <a:pt x="9129960" y="6391811"/>
                  </a:lnTo>
                  <a:lnTo>
                    <a:pt x="9156532" y="6351025"/>
                  </a:lnTo>
                  <a:lnTo>
                    <a:pt x="9182717" y="6309964"/>
                  </a:lnTo>
                  <a:lnTo>
                    <a:pt x="9208510" y="6268631"/>
                  </a:lnTo>
                  <a:lnTo>
                    <a:pt x="9233910" y="6227028"/>
                  </a:lnTo>
                  <a:lnTo>
                    <a:pt x="9258913" y="6185159"/>
                  </a:lnTo>
                  <a:lnTo>
                    <a:pt x="9283518" y="6143025"/>
                  </a:lnTo>
                  <a:lnTo>
                    <a:pt x="9307722" y="6100630"/>
                  </a:lnTo>
                  <a:lnTo>
                    <a:pt x="9331522" y="6057976"/>
                  </a:lnTo>
                  <a:lnTo>
                    <a:pt x="9354915" y="6015065"/>
                  </a:lnTo>
                  <a:lnTo>
                    <a:pt x="9377898" y="5971901"/>
                  </a:lnTo>
                  <a:lnTo>
                    <a:pt x="9400470" y="5928485"/>
                  </a:lnTo>
                  <a:lnTo>
                    <a:pt x="9422628" y="5884821"/>
                  </a:lnTo>
                  <a:lnTo>
                    <a:pt x="9444369" y="5840911"/>
                  </a:lnTo>
                  <a:lnTo>
                    <a:pt x="9465690" y="5796758"/>
                  </a:lnTo>
                  <a:lnTo>
                    <a:pt x="9486588" y="5752364"/>
                  </a:lnTo>
                  <a:lnTo>
                    <a:pt x="9507062" y="5707732"/>
                  </a:lnTo>
                  <a:lnTo>
                    <a:pt x="9527108" y="5662865"/>
                  </a:lnTo>
                  <a:lnTo>
                    <a:pt x="9546724" y="5617765"/>
                  </a:lnTo>
                  <a:lnTo>
                    <a:pt x="9565908" y="5572434"/>
                  </a:lnTo>
                  <a:lnTo>
                    <a:pt x="9584656" y="5526876"/>
                  </a:lnTo>
                  <a:lnTo>
                    <a:pt x="9602966" y="5481094"/>
                  </a:lnTo>
                  <a:lnTo>
                    <a:pt x="9620836" y="5435088"/>
                  </a:lnTo>
                  <a:lnTo>
                    <a:pt x="9638262" y="5388863"/>
                  </a:lnTo>
                  <a:lnTo>
                    <a:pt x="9655243" y="5342421"/>
                  </a:lnTo>
                  <a:lnTo>
                    <a:pt x="9671775" y="5295765"/>
                  </a:lnTo>
                  <a:lnTo>
                    <a:pt x="9687856" y="5248896"/>
                  </a:lnTo>
                  <a:lnTo>
                    <a:pt x="9703484" y="5201819"/>
                  </a:lnTo>
                  <a:lnTo>
                    <a:pt x="9718655" y="5154534"/>
                  </a:lnTo>
                  <a:lnTo>
                    <a:pt x="9733367" y="5107046"/>
                  </a:lnTo>
                  <a:lnTo>
                    <a:pt x="9747618" y="5059356"/>
                  </a:lnTo>
                  <a:lnTo>
                    <a:pt x="9761405" y="5011468"/>
                  </a:lnTo>
                  <a:lnTo>
                    <a:pt x="9774725" y="4963383"/>
                  </a:lnTo>
                  <a:lnTo>
                    <a:pt x="9787576" y="4915105"/>
                  </a:lnTo>
                  <a:lnTo>
                    <a:pt x="9799955" y="4866636"/>
                  </a:lnTo>
                  <a:lnTo>
                    <a:pt x="9811860" y="4817978"/>
                  </a:lnTo>
                  <a:lnTo>
                    <a:pt x="9823287" y="4769135"/>
                  </a:lnTo>
                  <a:lnTo>
                    <a:pt x="9834234" y="4720109"/>
                  </a:lnTo>
                  <a:lnTo>
                    <a:pt x="9844699" y="4670902"/>
                  </a:lnTo>
                  <a:lnTo>
                    <a:pt x="9854679" y="4621517"/>
                  </a:lnTo>
                  <a:lnTo>
                    <a:pt x="9864172" y="4571957"/>
                  </a:lnTo>
                  <a:lnTo>
                    <a:pt x="9873174" y="4522225"/>
                  </a:lnTo>
                  <a:lnTo>
                    <a:pt x="9881683" y="4472323"/>
                  </a:lnTo>
                  <a:lnTo>
                    <a:pt x="9889697" y="4422253"/>
                  </a:lnTo>
                  <a:lnTo>
                    <a:pt x="9897213" y="4372018"/>
                  </a:lnTo>
                  <a:lnTo>
                    <a:pt x="9904228" y="4321621"/>
                  </a:lnTo>
                  <a:lnTo>
                    <a:pt x="9910740" y="4271065"/>
                  </a:lnTo>
                  <a:lnTo>
                    <a:pt x="9916745" y="4220352"/>
                  </a:lnTo>
                  <a:lnTo>
                    <a:pt x="9922243" y="4169485"/>
                  </a:lnTo>
                  <a:lnTo>
                    <a:pt x="9927229" y="4118466"/>
                  </a:lnTo>
                  <a:lnTo>
                    <a:pt x="9931701" y="4067297"/>
                  </a:lnTo>
                  <a:lnTo>
                    <a:pt x="9935657" y="4015983"/>
                  </a:lnTo>
                  <a:lnTo>
                    <a:pt x="9939094" y="3964524"/>
                  </a:lnTo>
                  <a:lnTo>
                    <a:pt x="9942010" y="3912925"/>
                  </a:lnTo>
                  <a:lnTo>
                    <a:pt x="9944401" y="3861187"/>
                  </a:lnTo>
                  <a:lnTo>
                    <a:pt x="9946265" y="3809313"/>
                  </a:lnTo>
                  <a:lnTo>
                    <a:pt x="9947600" y="3757305"/>
                  </a:lnTo>
                  <a:lnTo>
                    <a:pt x="9948403" y="3705167"/>
                  </a:lnTo>
                  <a:lnTo>
                    <a:pt x="9948671" y="3652901"/>
                  </a:lnTo>
                  <a:lnTo>
                    <a:pt x="9948404" y="3600723"/>
                  </a:lnTo>
                  <a:lnTo>
                    <a:pt x="9947604" y="3548674"/>
                  </a:lnTo>
                  <a:lnTo>
                    <a:pt x="9946274" y="3496755"/>
                  </a:lnTo>
                  <a:lnTo>
                    <a:pt x="9944417" y="3444969"/>
                  </a:lnTo>
                  <a:lnTo>
                    <a:pt x="9942035" y="3393318"/>
                  </a:lnTo>
                  <a:lnTo>
                    <a:pt x="9939130" y="3341806"/>
                  </a:lnTo>
                  <a:lnTo>
                    <a:pt x="9935706" y="3290435"/>
                  </a:lnTo>
                  <a:lnTo>
                    <a:pt x="9931764" y="3239208"/>
                  </a:lnTo>
                  <a:lnTo>
                    <a:pt x="9927309" y="3188126"/>
                  </a:lnTo>
                  <a:lnTo>
                    <a:pt x="9922341" y="3137193"/>
                  </a:lnTo>
                  <a:lnTo>
                    <a:pt x="9916864" y="3086411"/>
                  </a:lnTo>
                  <a:lnTo>
                    <a:pt x="9910880" y="3035783"/>
                  </a:lnTo>
                  <a:lnTo>
                    <a:pt x="9904392" y="2985312"/>
                  </a:lnTo>
                  <a:lnTo>
                    <a:pt x="9897403" y="2934999"/>
                  </a:lnTo>
                  <a:lnTo>
                    <a:pt x="9889914" y="2884849"/>
                  </a:lnTo>
                  <a:lnTo>
                    <a:pt x="9881930" y="2834862"/>
                  </a:lnTo>
                  <a:lnTo>
                    <a:pt x="9873451" y="2785043"/>
                  </a:lnTo>
                  <a:lnTo>
                    <a:pt x="9864482" y="2735392"/>
                  </a:lnTo>
                  <a:lnTo>
                    <a:pt x="9855024" y="2685914"/>
                  </a:lnTo>
                  <a:lnTo>
                    <a:pt x="9845080" y="2636610"/>
                  </a:lnTo>
                  <a:lnTo>
                    <a:pt x="9834653" y="2587484"/>
                  </a:lnTo>
                  <a:lnTo>
                    <a:pt x="9823744" y="2538538"/>
                  </a:lnTo>
                  <a:lnTo>
                    <a:pt x="9812358" y="2489774"/>
                  </a:lnTo>
                  <a:lnTo>
                    <a:pt x="9800497" y="2441194"/>
                  </a:lnTo>
                  <a:lnTo>
                    <a:pt x="9788162" y="2392803"/>
                  </a:lnTo>
                  <a:lnTo>
                    <a:pt x="9775357" y="2344602"/>
                  </a:lnTo>
                  <a:lnTo>
                    <a:pt x="9762084" y="2296593"/>
                  </a:lnTo>
                  <a:lnTo>
                    <a:pt x="9748346" y="2248780"/>
                  </a:lnTo>
                  <a:lnTo>
                    <a:pt x="9734145" y="2201165"/>
                  </a:lnTo>
                  <a:lnTo>
                    <a:pt x="9719485" y="2153751"/>
                  </a:lnTo>
                  <a:lnTo>
                    <a:pt x="9704367" y="2106540"/>
                  </a:lnTo>
                  <a:lnTo>
                    <a:pt x="9688794" y="2059535"/>
                  </a:lnTo>
                  <a:lnTo>
                    <a:pt x="9672770" y="2012738"/>
                  </a:lnTo>
                  <a:lnTo>
                    <a:pt x="9656295" y="1966152"/>
                  </a:lnTo>
                  <a:lnTo>
                    <a:pt x="9639374" y="1919779"/>
                  </a:lnTo>
                  <a:lnTo>
                    <a:pt x="9622008" y="1873623"/>
                  </a:lnTo>
                  <a:lnTo>
                    <a:pt x="9604200" y="1827686"/>
                  </a:lnTo>
                  <a:lnTo>
                    <a:pt x="9585954" y="1781970"/>
                  </a:lnTo>
                  <a:lnTo>
                    <a:pt x="9567270" y="1736478"/>
                  </a:lnTo>
                  <a:lnTo>
                    <a:pt x="9548153" y="1691213"/>
                  </a:lnTo>
                  <a:lnTo>
                    <a:pt x="9528604" y="1646177"/>
                  </a:lnTo>
                  <a:lnTo>
                    <a:pt x="9508626" y="1601372"/>
                  </a:lnTo>
                  <a:lnTo>
                    <a:pt x="9488222" y="1556802"/>
                  </a:lnTo>
                  <a:lnTo>
                    <a:pt x="9467395" y="1512469"/>
                  </a:lnTo>
                  <a:lnTo>
                    <a:pt x="9446146" y="1468376"/>
                  </a:lnTo>
                  <a:lnTo>
                    <a:pt x="9424480" y="1424525"/>
                  </a:lnTo>
                  <a:lnTo>
                    <a:pt x="9402397" y="1380918"/>
                  </a:lnTo>
                  <a:lnTo>
                    <a:pt x="9379901" y="1337559"/>
                  </a:lnTo>
                  <a:lnTo>
                    <a:pt x="9356994" y="1294450"/>
                  </a:lnTo>
                  <a:lnTo>
                    <a:pt x="9333680" y="1251593"/>
                  </a:lnTo>
                  <a:lnTo>
                    <a:pt x="9309959" y="1208992"/>
                  </a:lnTo>
                  <a:lnTo>
                    <a:pt x="9285836" y="1166648"/>
                  </a:lnTo>
                  <a:lnTo>
                    <a:pt x="9261313" y="1124565"/>
                  </a:lnTo>
                  <a:lnTo>
                    <a:pt x="9236392" y="1082745"/>
                  </a:lnTo>
                  <a:lnTo>
                    <a:pt x="9211076" y="1041190"/>
                  </a:lnTo>
                  <a:lnTo>
                    <a:pt x="9185368" y="999904"/>
                  </a:lnTo>
                  <a:lnTo>
                    <a:pt x="9159270" y="958888"/>
                  </a:lnTo>
                  <a:lnTo>
                    <a:pt x="9132784" y="918146"/>
                  </a:lnTo>
                  <a:lnTo>
                    <a:pt x="9105914" y="877679"/>
                  </a:lnTo>
                  <a:lnTo>
                    <a:pt x="9078662" y="837491"/>
                  </a:lnTo>
                  <a:lnTo>
                    <a:pt x="9051030" y="797584"/>
                  </a:lnTo>
                  <a:lnTo>
                    <a:pt x="9023021" y="757961"/>
                  </a:lnTo>
                  <a:lnTo>
                    <a:pt x="8994639" y="718625"/>
                  </a:lnTo>
                  <a:lnTo>
                    <a:pt x="8965884" y="679577"/>
                  </a:lnTo>
                  <a:lnTo>
                    <a:pt x="8936760" y="640821"/>
                  </a:lnTo>
                  <a:lnTo>
                    <a:pt x="8907270" y="602359"/>
                  </a:lnTo>
                  <a:lnTo>
                    <a:pt x="8877416" y="564194"/>
                  </a:lnTo>
                  <a:lnTo>
                    <a:pt x="8847201" y="526328"/>
                  </a:lnTo>
                  <a:lnTo>
                    <a:pt x="8816626" y="488764"/>
                  </a:lnTo>
                  <a:lnTo>
                    <a:pt x="8785696" y="451504"/>
                  </a:lnTo>
                  <a:lnTo>
                    <a:pt x="8754412" y="414552"/>
                  </a:lnTo>
                  <a:lnTo>
                    <a:pt x="8722778" y="377909"/>
                  </a:lnTo>
                  <a:lnTo>
                    <a:pt x="8690795" y="341579"/>
                  </a:lnTo>
                  <a:lnTo>
                    <a:pt x="8658466" y="305564"/>
                  </a:lnTo>
                  <a:lnTo>
                    <a:pt x="8625794" y="269866"/>
                  </a:lnTo>
                  <a:lnTo>
                    <a:pt x="8592782" y="234488"/>
                  </a:lnTo>
                  <a:lnTo>
                    <a:pt x="8559432" y="199433"/>
                  </a:lnTo>
                  <a:lnTo>
                    <a:pt x="8525746" y="164703"/>
                  </a:lnTo>
                  <a:lnTo>
                    <a:pt x="8491728" y="130301"/>
                  </a:lnTo>
                  <a:lnTo>
                    <a:pt x="835520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10" name="Google Shape;210;p8"/>
          <p:cNvSpPr txBox="1">
            <a:spLocks noGrp="1"/>
          </p:cNvSpPr>
          <p:nvPr>
            <p:ph type="title"/>
          </p:nvPr>
        </p:nvSpPr>
        <p:spPr>
          <a:xfrm>
            <a:off x="4394449" y="2708525"/>
            <a:ext cx="3674730" cy="1121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72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INSIGHTS</a:t>
            </a:r>
            <a:endParaRPr sz="72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11" name="Google Shape;211;p8"/>
          <p:cNvSpPr/>
          <p:nvPr/>
        </p:nvSpPr>
        <p:spPr>
          <a:xfrm>
            <a:off x="3718559" y="5524500"/>
            <a:ext cx="4754880" cy="27940"/>
          </a:xfrm>
          <a:custGeom>
            <a:avLst/>
            <a:gdLst/>
            <a:ahLst/>
            <a:cxnLst/>
            <a:rect l="l" t="t" r="r" b="b"/>
            <a:pathLst>
              <a:path w="4754880" h="27939" extrusionOk="0">
                <a:moveTo>
                  <a:pt x="4754880" y="0"/>
                </a:moveTo>
                <a:lnTo>
                  <a:pt x="0" y="0"/>
                </a:lnTo>
                <a:lnTo>
                  <a:pt x="0" y="27431"/>
                </a:lnTo>
                <a:lnTo>
                  <a:pt x="4754880" y="27431"/>
                </a:lnTo>
                <a:lnTo>
                  <a:pt x="4754880" y="0"/>
                </a:lnTo>
                <a:close/>
              </a:path>
            </a:pathLst>
          </a:custGeom>
          <a:solidFill>
            <a:schemeClr val="accent1">
              <a:lumMod val="50000"/>
            </a:schemeClr>
          </a:solidFill>
          <a:ln>
            <a:solidFill>
              <a:schemeClr val="accent1"/>
            </a:solid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10"/>
          <p:cNvSpPr/>
          <p:nvPr/>
        </p:nvSpPr>
        <p:spPr>
          <a:xfrm>
            <a:off x="0" y="0"/>
            <a:ext cx="4037076" cy="6858000"/>
          </a:xfrm>
          <a:prstGeom prst="rect">
            <a:avLst/>
          </a:prstGeom>
          <a:solidFill>
            <a:schemeClr val="accent1">
              <a:lumMod val="50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10"/>
          <p:cNvSpPr txBox="1">
            <a:spLocks noGrp="1"/>
          </p:cNvSpPr>
          <p:nvPr>
            <p:ph type="title"/>
          </p:nvPr>
        </p:nvSpPr>
        <p:spPr>
          <a:xfrm>
            <a:off x="4800600" y="171450"/>
            <a:ext cx="4419600" cy="67710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44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Power BI Analysis</a:t>
            </a:r>
            <a:endParaRPr sz="44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F9061810-FD8F-E7DE-F40E-4466954F740B}"/>
              </a:ext>
            </a:extLst>
          </p:cNvPr>
          <p:cNvPicPr>
            <a:picLocks noChangeAspect="1"/>
          </p:cNvPicPr>
          <p:nvPr/>
        </p:nvPicPr>
        <p:blipFill>
          <a:blip r:embed="rId3"/>
          <a:stretch>
            <a:fillRect/>
          </a:stretch>
        </p:blipFill>
        <p:spPr>
          <a:xfrm>
            <a:off x="421757" y="981291"/>
            <a:ext cx="11805685" cy="61624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15"/>
          <p:cNvSpPr/>
          <p:nvPr/>
        </p:nvSpPr>
        <p:spPr>
          <a:xfrm>
            <a:off x="9482073" y="0"/>
            <a:ext cx="1797316" cy="68579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65" name="Google Shape;265;p15"/>
          <p:cNvGrpSpPr/>
          <p:nvPr/>
        </p:nvGrpSpPr>
        <p:grpSpPr>
          <a:xfrm>
            <a:off x="1312376" y="95249"/>
            <a:ext cx="10280437" cy="6953251"/>
            <a:chOff x="798026" y="-95251"/>
            <a:chExt cx="10280437" cy="6953251"/>
          </a:xfrm>
        </p:grpSpPr>
        <p:sp>
          <p:nvSpPr>
            <p:cNvPr id="266" name="Google Shape;266;p15"/>
            <p:cNvSpPr/>
            <p:nvPr/>
          </p:nvSpPr>
          <p:spPr>
            <a:xfrm>
              <a:off x="903646" y="0"/>
              <a:ext cx="1806279" cy="685799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15"/>
            <p:cNvSpPr/>
            <p:nvPr/>
          </p:nvSpPr>
          <p:spPr>
            <a:xfrm>
              <a:off x="1114043" y="0"/>
              <a:ext cx="9964420" cy="6858000"/>
            </a:xfrm>
            <a:custGeom>
              <a:avLst/>
              <a:gdLst/>
              <a:ahLst/>
              <a:cxnLst/>
              <a:rect l="l" t="t" r="r" b="b"/>
              <a:pathLst>
                <a:path w="9964420" h="6858000" extrusionOk="0">
                  <a:moveTo>
                    <a:pt x="1595882" y="0"/>
                  </a:moveTo>
                  <a:lnTo>
                    <a:pt x="8368030" y="0"/>
                  </a:lnTo>
                  <a:lnTo>
                    <a:pt x="8504682" y="130301"/>
                  </a:lnTo>
                  <a:lnTo>
                    <a:pt x="8538753" y="164703"/>
                  </a:lnTo>
                  <a:lnTo>
                    <a:pt x="8572491" y="199433"/>
                  </a:lnTo>
                  <a:lnTo>
                    <a:pt x="8605893" y="234488"/>
                  </a:lnTo>
                  <a:lnTo>
                    <a:pt x="8638956" y="269866"/>
                  </a:lnTo>
                  <a:lnTo>
                    <a:pt x="8671679" y="305564"/>
                  </a:lnTo>
                  <a:lnTo>
                    <a:pt x="8704058" y="341579"/>
                  </a:lnTo>
                  <a:lnTo>
                    <a:pt x="8736091" y="377909"/>
                  </a:lnTo>
                  <a:lnTo>
                    <a:pt x="8767775" y="414552"/>
                  </a:lnTo>
                  <a:lnTo>
                    <a:pt x="8799107" y="451504"/>
                  </a:lnTo>
                  <a:lnTo>
                    <a:pt x="8830086" y="488764"/>
                  </a:lnTo>
                  <a:lnTo>
                    <a:pt x="8860707" y="526328"/>
                  </a:lnTo>
                  <a:lnTo>
                    <a:pt x="8890970" y="564194"/>
                  </a:lnTo>
                  <a:lnTo>
                    <a:pt x="8920871" y="602359"/>
                  </a:lnTo>
                  <a:lnTo>
                    <a:pt x="8950407" y="640821"/>
                  </a:lnTo>
                  <a:lnTo>
                    <a:pt x="8979576" y="679577"/>
                  </a:lnTo>
                  <a:lnTo>
                    <a:pt x="9008376" y="718625"/>
                  </a:lnTo>
                  <a:lnTo>
                    <a:pt x="9036803" y="757961"/>
                  </a:lnTo>
                  <a:lnTo>
                    <a:pt x="9064855" y="797584"/>
                  </a:lnTo>
                  <a:lnTo>
                    <a:pt x="9092530" y="837491"/>
                  </a:lnTo>
                  <a:lnTo>
                    <a:pt x="9119825" y="877679"/>
                  </a:lnTo>
                  <a:lnTo>
                    <a:pt x="9146738" y="918146"/>
                  </a:lnTo>
                  <a:lnTo>
                    <a:pt x="9173265" y="958888"/>
                  </a:lnTo>
                  <a:lnTo>
                    <a:pt x="9199404" y="999904"/>
                  </a:lnTo>
                  <a:lnTo>
                    <a:pt x="9225152" y="1041190"/>
                  </a:lnTo>
                  <a:lnTo>
                    <a:pt x="9250508" y="1082745"/>
                  </a:lnTo>
                  <a:lnTo>
                    <a:pt x="9275468" y="1124565"/>
                  </a:lnTo>
                  <a:lnTo>
                    <a:pt x="9300030" y="1166648"/>
                  </a:lnTo>
                  <a:lnTo>
                    <a:pt x="9324190" y="1208992"/>
                  </a:lnTo>
                  <a:lnTo>
                    <a:pt x="9347948" y="1251593"/>
                  </a:lnTo>
                  <a:lnTo>
                    <a:pt x="9371299" y="1294450"/>
                  </a:lnTo>
                  <a:lnTo>
                    <a:pt x="9394242" y="1337559"/>
                  </a:lnTo>
                  <a:lnTo>
                    <a:pt x="9416773" y="1380918"/>
                  </a:lnTo>
                  <a:lnTo>
                    <a:pt x="9438890" y="1424525"/>
                  </a:lnTo>
                  <a:lnTo>
                    <a:pt x="9460592" y="1468376"/>
                  </a:lnTo>
                  <a:lnTo>
                    <a:pt x="9481873" y="1512469"/>
                  </a:lnTo>
                  <a:lnTo>
                    <a:pt x="9502734" y="1556802"/>
                  </a:lnTo>
                  <a:lnTo>
                    <a:pt x="9523170" y="1601372"/>
                  </a:lnTo>
                  <a:lnTo>
                    <a:pt x="9543179" y="1646177"/>
                  </a:lnTo>
                  <a:lnTo>
                    <a:pt x="9562758" y="1691213"/>
                  </a:lnTo>
                  <a:lnTo>
                    <a:pt x="9581906" y="1736478"/>
                  </a:lnTo>
                  <a:lnTo>
                    <a:pt x="9600619" y="1781970"/>
                  </a:lnTo>
                  <a:lnTo>
                    <a:pt x="9618894" y="1827686"/>
                  </a:lnTo>
                  <a:lnTo>
                    <a:pt x="9636730" y="1873623"/>
                  </a:lnTo>
                  <a:lnTo>
                    <a:pt x="9654123" y="1919779"/>
                  </a:lnTo>
                  <a:lnTo>
                    <a:pt x="9671072" y="1966152"/>
                  </a:lnTo>
                  <a:lnTo>
                    <a:pt x="9687572" y="2012738"/>
                  </a:lnTo>
                  <a:lnTo>
                    <a:pt x="9703622" y="2059535"/>
                  </a:lnTo>
                  <a:lnTo>
                    <a:pt x="9719219" y="2106540"/>
                  </a:lnTo>
                  <a:lnTo>
                    <a:pt x="9734361" y="2153751"/>
                  </a:lnTo>
                  <a:lnTo>
                    <a:pt x="9749045" y="2201165"/>
                  </a:lnTo>
                  <a:lnTo>
                    <a:pt x="9763268" y="2248780"/>
                  </a:lnTo>
                  <a:lnTo>
                    <a:pt x="9777028" y="2296593"/>
                  </a:lnTo>
                  <a:lnTo>
                    <a:pt x="9790322" y="2344602"/>
                  </a:lnTo>
                  <a:lnTo>
                    <a:pt x="9803147" y="2392803"/>
                  </a:lnTo>
                  <a:lnTo>
                    <a:pt x="9815501" y="2441194"/>
                  </a:lnTo>
                  <a:lnTo>
                    <a:pt x="9827382" y="2489774"/>
                  </a:lnTo>
                  <a:lnTo>
                    <a:pt x="9838786" y="2538538"/>
                  </a:lnTo>
                  <a:lnTo>
                    <a:pt x="9849711" y="2587484"/>
                  </a:lnTo>
                  <a:lnTo>
                    <a:pt x="9860155" y="2636610"/>
                  </a:lnTo>
                  <a:lnTo>
                    <a:pt x="9870115" y="2685914"/>
                  </a:lnTo>
                  <a:lnTo>
                    <a:pt x="9879588" y="2735392"/>
                  </a:lnTo>
                  <a:lnTo>
                    <a:pt x="9888572" y="2785043"/>
                  </a:lnTo>
                  <a:lnTo>
                    <a:pt x="9897063" y="2834862"/>
                  </a:lnTo>
                  <a:lnTo>
                    <a:pt x="9905061" y="2884849"/>
                  </a:lnTo>
                  <a:lnTo>
                    <a:pt x="9912561" y="2934999"/>
                  </a:lnTo>
                  <a:lnTo>
                    <a:pt x="9919562" y="2985312"/>
                  </a:lnTo>
                  <a:lnTo>
                    <a:pt x="9926060" y="3035783"/>
                  </a:lnTo>
                  <a:lnTo>
                    <a:pt x="9932053" y="3086411"/>
                  </a:lnTo>
                  <a:lnTo>
                    <a:pt x="9937539" y="3137193"/>
                  </a:lnTo>
                  <a:lnTo>
                    <a:pt x="9942515" y="3188126"/>
                  </a:lnTo>
                  <a:lnTo>
                    <a:pt x="9946978" y="3239208"/>
                  </a:lnTo>
                  <a:lnTo>
                    <a:pt x="9950925" y="3290435"/>
                  </a:lnTo>
                  <a:lnTo>
                    <a:pt x="9954355" y="3341806"/>
                  </a:lnTo>
                  <a:lnTo>
                    <a:pt x="9957264" y="3393318"/>
                  </a:lnTo>
                  <a:lnTo>
                    <a:pt x="9959650" y="3444969"/>
                  </a:lnTo>
                  <a:lnTo>
                    <a:pt x="9961511" y="3496755"/>
                  </a:lnTo>
                  <a:lnTo>
                    <a:pt x="9962843" y="3548674"/>
                  </a:lnTo>
                  <a:lnTo>
                    <a:pt x="9963644" y="3600723"/>
                  </a:lnTo>
                  <a:lnTo>
                    <a:pt x="9963912" y="3652901"/>
                  </a:lnTo>
                  <a:lnTo>
                    <a:pt x="9963643" y="3705167"/>
                  </a:lnTo>
                  <a:lnTo>
                    <a:pt x="9962839" y="3757305"/>
                  </a:lnTo>
                  <a:lnTo>
                    <a:pt x="9961502" y="3809313"/>
                  </a:lnTo>
                  <a:lnTo>
                    <a:pt x="9959635" y="3861187"/>
                  </a:lnTo>
                  <a:lnTo>
                    <a:pt x="9957240" y="3912925"/>
                  </a:lnTo>
                  <a:lnTo>
                    <a:pt x="9954320" y="3964524"/>
                  </a:lnTo>
                  <a:lnTo>
                    <a:pt x="9950878" y="4015983"/>
                  </a:lnTo>
                  <a:lnTo>
                    <a:pt x="9946916" y="4067297"/>
                  </a:lnTo>
                  <a:lnTo>
                    <a:pt x="9942437" y="4118466"/>
                  </a:lnTo>
                  <a:lnTo>
                    <a:pt x="9937443" y="4169485"/>
                  </a:lnTo>
                  <a:lnTo>
                    <a:pt x="9931938" y="4220352"/>
                  </a:lnTo>
                  <a:lnTo>
                    <a:pt x="9925923" y="4271065"/>
                  </a:lnTo>
                  <a:lnTo>
                    <a:pt x="9919401" y="4321621"/>
                  </a:lnTo>
                  <a:lnTo>
                    <a:pt x="9912375" y="4372018"/>
                  </a:lnTo>
                  <a:lnTo>
                    <a:pt x="9904848" y="4422253"/>
                  </a:lnTo>
                  <a:lnTo>
                    <a:pt x="9896822" y="4472323"/>
                  </a:lnTo>
                  <a:lnTo>
                    <a:pt x="9888300" y="4522225"/>
                  </a:lnTo>
                  <a:lnTo>
                    <a:pt x="9879284" y="4571957"/>
                  </a:lnTo>
                  <a:lnTo>
                    <a:pt x="9869777" y="4621517"/>
                  </a:lnTo>
                  <a:lnTo>
                    <a:pt x="9859782" y="4670902"/>
                  </a:lnTo>
                  <a:lnTo>
                    <a:pt x="9849301" y="4720109"/>
                  </a:lnTo>
                  <a:lnTo>
                    <a:pt x="9838337" y="4769135"/>
                  </a:lnTo>
                  <a:lnTo>
                    <a:pt x="9826893" y="4817978"/>
                  </a:lnTo>
                  <a:lnTo>
                    <a:pt x="9814970" y="4866636"/>
                  </a:lnTo>
                  <a:lnTo>
                    <a:pt x="9802572" y="4915105"/>
                  </a:lnTo>
                  <a:lnTo>
                    <a:pt x="9789702" y="4963383"/>
                  </a:lnTo>
                  <a:lnTo>
                    <a:pt x="9776361" y="5011468"/>
                  </a:lnTo>
                  <a:lnTo>
                    <a:pt x="9762553" y="5059356"/>
                  </a:lnTo>
                  <a:lnTo>
                    <a:pt x="9748280" y="5107046"/>
                  </a:lnTo>
                  <a:lnTo>
                    <a:pt x="9733545" y="5154534"/>
                  </a:lnTo>
                  <a:lnTo>
                    <a:pt x="9718351" y="5201819"/>
                  </a:lnTo>
                  <a:lnTo>
                    <a:pt x="9702699" y="5248896"/>
                  </a:lnTo>
                  <a:lnTo>
                    <a:pt x="9686593" y="5295765"/>
                  </a:lnTo>
                  <a:lnTo>
                    <a:pt x="9670035" y="5342421"/>
                  </a:lnTo>
                  <a:lnTo>
                    <a:pt x="9653029" y="5388863"/>
                  </a:lnTo>
                  <a:lnTo>
                    <a:pt x="9635575" y="5435088"/>
                  </a:lnTo>
                  <a:lnTo>
                    <a:pt x="9617678" y="5481094"/>
                  </a:lnTo>
                  <a:lnTo>
                    <a:pt x="9599339" y="5526876"/>
                  </a:lnTo>
                  <a:lnTo>
                    <a:pt x="9580562" y="5572434"/>
                  </a:lnTo>
                  <a:lnTo>
                    <a:pt x="9561349" y="5617765"/>
                  </a:lnTo>
                  <a:lnTo>
                    <a:pt x="9541702" y="5662865"/>
                  </a:lnTo>
                  <a:lnTo>
                    <a:pt x="9521625" y="5707732"/>
                  </a:lnTo>
                  <a:lnTo>
                    <a:pt x="9501119" y="5752364"/>
                  </a:lnTo>
                  <a:lnTo>
                    <a:pt x="9480188" y="5796758"/>
                  </a:lnTo>
                  <a:lnTo>
                    <a:pt x="9458834" y="5840911"/>
                  </a:lnTo>
                  <a:lnTo>
                    <a:pt x="9437059" y="5884821"/>
                  </a:lnTo>
                  <a:lnTo>
                    <a:pt x="9414867" y="5928485"/>
                  </a:lnTo>
                  <a:lnTo>
                    <a:pt x="9392259" y="5971901"/>
                  </a:lnTo>
                  <a:lnTo>
                    <a:pt x="9369239" y="6015065"/>
                  </a:lnTo>
                  <a:lnTo>
                    <a:pt x="9345810" y="6057976"/>
                  </a:lnTo>
                  <a:lnTo>
                    <a:pt x="9321973" y="6100630"/>
                  </a:lnTo>
                  <a:lnTo>
                    <a:pt x="9297731" y="6143025"/>
                  </a:lnTo>
                  <a:lnTo>
                    <a:pt x="9273087" y="6185159"/>
                  </a:lnTo>
                  <a:lnTo>
                    <a:pt x="9248044" y="6227028"/>
                  </a:lnTo>
                  <a:lnTo>
                    <a:pt x="9222604" y="6268631"/>
                  </a:lnTo>
                  <a:lnTo>
                    <a:pt x="9196770" y="6309964"/>
                  </a:lnTo>
                  <a:lnTo>
                    <a:pt x="9170544" y="6351025"/>
                  </a:lnTo>
                  <a:lnTo>
                    <a:pt x="9143929" y="6391811"/>
                  </a:lnTo>
                  <a:lnTo>
                    <a:pt x="9116928" y="6432320"/>
                  </a:lnTo>
                  <a:lnTo>
                    <a:pt x="9089544" y="6472549"/>
                  </a:lnTo>
                  <a:lnTo>
                    <a:pt x="9061778" y="6512496"/>
                  </a:lnTo>
                  <a:lnTo>
                    <a:pt x="9033633" y="6552157"/>
                  </a:lnTo>
                  <a:lnTo>
                    <a:pt x="9005113" y="6591531"/>
                  </a:lnTo>
                  <a:lnTo>
                    <a:pt x="8976220" y="6630614"/>
                  </a:lnTo>
                  <a:lnTo>
                    <a:pt x="8946956" y="6669404"/>
                  </a:lnTo>
                  <a:lnTo>
                    <a:pt x="8917324" y="6707899"/>
                  </a:lnTo>
                  <a:lnTo>
                    <a:pt x="8887326" y="6746095"/>
                  </a:lnTo>
                  <a:lnTo>
                    <a:pt x="8856966" y="6783990"/>
                  </a:lnTo>
                  <a:lnTo>
                    <a:pt x="8826246" y="6821582"/>
                  </a:lnTo>
                  <a:lnTo>
                    <a:pt x="8794750" y="6857999"/>
                  </a:lnTo>
                  <a:lnTo>
                    <a:pt x="1169162" y="6857999"/>
                  </a:lnTo>
                  <a:lnTo>
                    <a:pt x="1137666" y="6821582"/>
                  </a:lnTo>
                  <a:lnTo>
                    <a:pt x="1106945" y="6783990"/>
                  </a:lnTo>
                  <a:lnTo>
                    <a:pt x="1076585" y="6746095"/>
                  </a:lnTo>
                  <a:lnTo>
                    <a:pt x="1046587" y="6707899"/>
                  </a:lnTo>
                  <a:lnTo>
                    <a:pt x="1016955" y="6669404"/>
                  </a:lnTo>
                  <a:lnTo>
                    <a:pt x="987691" y="6630614"/>
                  </a:lnTo>
                  <a:lnTo>
                    <a:pt x="958798" y="6591531"/>
                  </a:lnTo>
                  <a:lnTo>
                    <a:pt x="930278" y="6552157"/>
                  </a:lnTo>
                  <a:lnTo>
                    <a:pt x="902133" y="6512496"/>
                  </a:lnTo>
                  <a:lnTo>
                    <a:pt x="874367" y="6472549"/>
                  </a:lnTo>
                  <a:lnTo>
                    <a:pt x="846983" y="6432320"/>
                  </a:lnTo>
                  <a:lnTo>
                    <a:pt x="819982" y="6391811"/>
                  </a:lnTo>
                  <a:lnTo>
                    <a:pt x="793367" y="6351025"/>
                  </a:lnTo>
                  <a:lnTo>
                    <a:pt x="767141" y="6309964"/>
                  </a:lnTo>
                  <a:lnTo>
                    <a:pt x="741307" y="6268631"/>
                  </a:lnTo>
                  <a:lnTo>
                    <a:pt x="715867" y="6227028"/>
                  </a:lnTo>
                  <a:lnTo>
                    <a:pt x="690824" y="6185159"/>
                  </a:lnTo>
                  <a:lnTo>
                    <a:pt x="666180" y="6143025"/>
                  </a:lnTo>
                  <a:lnTo>
                    <a:pt x="641938" y="6100630"/>
                  </a:lnTo>
                  <a:lnTo>
                    <a:pt x="618101" y="6057976"/>
                  </a:lnTo>
                  <a:lnTo>
                    <a:pt x="594672" y="6015065"/>
                  </a:lnTo>
                  <a:lnTo>
                    <a:pt x="571652" y="5971901"/>
                  </a:lnTo>
                  <a:lnTo>
                    <a:pt x="549044" y="5928485"/>
                  </a:lnTo>
                  <a:lnTo>
                    <a:pt x="526852" y="5884821"/>
                  </a:lnTo>
                  <a:lnTo>
                    <a:pt x="505077" y="5840911"/>
                  </a:lnTo>
                  <a:lnTo>
                    <a:pt x="483723" y="5796758"/>
                  </a:lnTo>
                  <a:lnTo>
                    <a:pt x="462792" y="5752364"/>
                  </a:lnTo>
                  <a:lnTo>
                    <a:pt x="442286" y="5707732"/>
                  </a:lnTo>
                  <a:lnTo>
                    <a:pt x="422209" y="5662865"/>
                  </a:lnTo>
                  <a:lnTo>
                    <a:pt x="402562" y="5617765"/>
                  </a:lnTo>
                  <a:lnTo>
                    <a:pt x="383349" y="5572434"/>
                  </a:lnTo>
                  <a:lnTo>
                    <a:pt x="364572" y="5526876"/>
                  </a:lnTo>
                  <a:lnTo>
                    <a:pt x="346233" y="5481094"/>
                  </a:lnTo>
                  <a:lnTo>
                    <a:pt x="328336" y="5435088"/>
                  </a:lnTo>
                  <a:lnTo>
                    <a:pt x="310882" y="5388863"/>
                  </a:lnTo>
                  <a:lnTo>
                    <a:pt x="293876" y="5342421"/>
                  </a:lnTo>
                  <a:lnTo>
                    <a:pt x="277318" y="5295765"/>
                  </a:lnTo>
                  <a:lnTo>
                    <a:pt x="261212" y="5248896"/>
                  </a:lnTo>
                  <a:lnTo>
                    <a:pt x="245560" y="5201819"/>
                  </a:lnTo>
                  <a:lnTo>
                    <a:pt x="230366" y="5154534"/>
                  </a:lnTo>
                  <a:lnTo>
                    <a:pt x="215631" y="5107046"/>
                  </a:lnTo>
                  <a:lnTo>
                    <a:pt x="201358" y="5059356"/>
                  </a:lnTo>
                  <a:lnTo>
                    <a:pt x="187550" y="5011468"/>
                  </a:lnTo>
                  <a:lnTo>
                    <a:pt x="174209" y="4963383"/>
                  </a:lnTo>
                  <a:lnTo>
                    <a:pt x="161339" y="4915105"/>
                  </a:lnTo>
                  <a:lnTo>
                    <a:pt x="148941" y="4866636"/>
                  </a:lnTo>
                  <a:lnTo>
                    <a:pt x="137018" y="4817978"/>
                  </a:lnTo>
                  <a:lnTo>
                    <a:pt x="125574" y="4769135"/>
                  </a:lnTo>
                  <a:lnTo>
                    <a:pt x="114610" y="4720109"/>
                  </a:lnTo>
                  <a:lnTo>
                    <a:pt x="104129" y="4670902"/>
                  </a:lnTo>
                  <a:lnTo>
                    <a:pt x="94134" y="4621517"/>
                  </a:lnTo>
                  <a:lnTo>
                    <a:pt x="84627" y="4571957"/>
                  </a:lnTo>
                  <a:lnTo>
                    <a:pt x="75611" y="4522225"/>
                  </a:lnTo>
                  <a:lnTo>
                    <a:pt x="67089" y="4472323"/>
                  </a:lnTo>
                  <a:lnTo>
                    <a:pt x="59063" y="4422253"/>
                  </a:lnTo>
                  <a:lnTo>
                    <a:pt x="51536" y="4372018"/>
                  </a:lnTo>
                  <a:lnTo>
                    <a:pt x="44510" y="4321621"/>
                  </a:lnTo>
                  <a:lnTo>
                    <a:pt x="37988" y="4271065"/>
                  </a:lnTo>
                  <a:lnTo>
                    <a:pt x="31973" y="4220352"/>
                  </a:lnTo>
                  <a:lnTo>
                    <a:pt x="26468" y="4169485"/>
                  </a:lnTo>
                  <a:lnTo>
                    <a:pt x="21474" y="4118466"/>
                  </a:lnTo>
                  <a:lnTo>
                    <a:pt x="16995" y="4067297"/>
                  </a:lnTo>
                  <a:lnTo>
                    <a:pt x="13033" y="4015983"/>
                  </a:lnTo>
                  <a:lnTo>
                    <a:pt x="9591" y="3964524"/>
                  </a:lnTo>
                  <a:lnTo>
                    <a:pt x="6671" y="3912925"/>
                  </a:lnTo>
                  <a:lnTo>
                    <a:pt x="4276" y="3861187"/>
                  </a:lnTo>
                  <a:lnTo>
                    <a:pt x="2409" y="3809313"/>
                  </a:lnTo>
                  <a:lnTo>
                    <a:pt x="1072" y="3757305"/>
                  </a:lnTo>
                  <a:lnTo>
                    <a:pt x="268" y="3705167"/>
                  </a:lnTo>
                  <a:lnTo>
                    <a:pt x="0" y="3652901"/>
                  </a:lnTo>
                  <a:lnTo>
                    <a:pt x="267" y="3600723"/>
                  </a:lnTo>
                  <a:lnTo>
                    <a:pt x="1068" y="3548674"/>
                  </a:lnTo>
                  <a:lnTo>
                    <a:pt x="2400" y="3496755"/>
                  </a:lnTo>
                  <a:lnTo>
                    <a:pt x="4261" y="3444969"/>
                  </a:lnTo>
                  <a:lnTo>
                    <a:pt x="6647" y="3393318"/>
                  </a:lnTo>
                  <a:lnTo>
                    <a:pt x="9556" y="3341806"/>
                  </a:lnTo>
                  <a:lnTo>
                    <a:pt x="12986" y="3290435"/>
                  </a:lnTo>
                  <a:lnTo>
                    <a:pt x="16933" y="3239208"/>
                  </a:lnTo>
                  <a:lnTo>
                    <a:pt x="21396" y="3188126"/>
                  </a:lnTo>
                  <a:lnTo>
                    <a:pt x="26372" y="3137193"/>
                  </a:lnTo>
                  <a:lnTo>
                    <a:pt x="31858" y="3086411"/>
                  </a:lnTo>
                  <a:lnTo>
                    <a:pt x="37851" y="3035783"/>
                  </a:lnTo>
                  <a:lnTo>
                    <a:pt x="44349" y="2985312"/>
                  </a:lnTo>
                  <a:lnTo>
                    <a:pt x="51350" y="2934999"/>
                  </a:lnTo>
                  <a:lnTo>
                    <a:pt x="58850" y="2884849"/>
                  </a:lnTo>
                  <a:lnTo>
                    <a:pt x="66848" y="2834862"/>
                  </a:lnTo>
                  <a:lnTo>
                    <a:pt x="75339" y="2785043"/>
                  </a:lnTo>
                  <a:lnTo>
                    <a:pt x="84323" y="2735392"/>
                  </a:lnTo>
                  <a:lnTo>
                    <a:pt x="93796" y="2685914"/>
                  </a:lnTo>
                  <a:lnTo>
                    <a:pt x="103756" y="2636610"/>
                  </a:lnTo>
                  <a:lnTo>
                    <a:pt x="114200" y="2587484"/>
                  </a:lnTo>
                  <a:lnTo>
                    <a:pt x="125125" y="2538538"/>
                  </a:lnTo>
                  <a:lnTo>
                    <a:pt x="136529" y="2489774"/>
                  </a:lnTo>
                  <a:lnTo>
                    <a:pt x="148410" y="2441194"/>
                  </a:lnTo>
                  <a:lnTo>
                    <a:pt x="160764" y="2392803"/>
                  </a:lnTo>
                  <a:lnTo>
                    <a:pt x="173589" y="2344602"/>
                  </a:lnTo>
                  <a:lnTo>
                    <a:pt x="186883" y="2296593"/>
                  </a:lnTo>
                  <a:lnTo>
                    <a:pt x="200643" y="2248780"/>
                  </a:lnTo>
                  <a:lnTo>
                    <a:pt x="214866" y="2201165"/>
                  </a:lnTo>
                  <a:lnTo>
                    <a:pt x="229550" y="2153751"/>
                  </a:lnTo>
                  <a:lnTo>
                    <a:pt x="244692" y="2106540"/>
                  </a:lnTo>
                  <a:lnTo>
                    <a:pt x="260289" y="2059535"/>
                  </a:lnTo>
                  <a:lnTo>
                    <a:pt x="276339" y="2012738"/>
                  </a:lnTo>
                  <a:lnTo>
                    <a:pt x="292839" y="1966152"/>
                  </a:lnTo>
                  <a:lnTo>
                    <a:pt x="309788" y="1919779"/>
                  </a:lnTo>
                  <a:lnTo>
                    <a:pt x="327181" y="1873623"/>
                  </a:lnTo>
                  <a:lnTo>
                    <a:pt x="345017" y="1827686"/>
                  </a:lnTo>
                  <a:lnTo>
                    <a:pt x="363292" y="1781970"/>
                  </a:lnTo>
                  <a:lnTo>
                    <a:pt x="382005" y="1736478"/>
                  </a:lnTo>
                  <a:lnTo>
                    <a:pt x="401153" y="1691213"/>
                  </a:lnTo>
                  <a:lnTo>
                    <a:pt x="420732" y="1646177"/>
                  </a:lnTo>
                  <a:lnTo>
                    <a:pt x="440741" y="1601372"/>
                  </a:lnTo>
                  <a:lnTo>
                    <a:pt x="461177" y="1556802"/>
                  </a:lnTo>
                  <a:lnTo>
                    <a:pt x="482038" y="1512469"/>
                  </a:lnTo>
                  <a:lnTo>
                    <a:pt x="503319" y="1468376"/>
                  </a:lnTo>
                  <a:lnTo>
                    <a:pt x="525021" y="1424525"/>
                  </a:lnTo>
                  <a:lnTo>
                    <a:pt x="547138" y="1380918"/>
                  </a:lnTo>
                  <a:lnTo>
                    <a:pt x="569669" y="1337559"/>
                  </a:lnTo>
                  <a:lnTo>
                    <a:pt x="592612" y="1294450"/>
                  </a:lnTo>
                  <a:lnTo>
                    <a:pt x="615963" y="1251593"/>
                  </a:lnTo>
                  <a:lnTo>
                    <a:pt x="639721" y="1208992"/>
                  </a:lnTo>
                  <a:lnTo>
                    <a:pt x="663881" y="1166648"/>
                  </a:lnTo>
                  <a:lnTo>
                    <a:pt x="688443" y="1124565"/>
                  </a:lnTo>
                  <a:lnTo>
                    <a:pt x="713403" y="1082745"/>
                  </a:lnTo>
                  <a:lnTo>
                    <a:pt x="738759" y="1041190"/>
                  </a:lnTo>
                  <a:lnTo>
                    <a:pt x="764507" y="999904"/>
                  </a:lnTo>
                  <a:lnTo>
                    <a:pt x="790646" y="958888"/>
                  </a:lnTo>
                  <a:lnTo>
                    <a:pt x="817173" y="918146"/>
                  </a:lnTo>
                  <a:lnTo>
                    <a:pt x="844086" y="877679"/>
                  </a:lnTo>
                  <a:lnTo>
                    <a:pt x="871381" y="837491"/>
                  </a:lnTo>
                  <a:lnTo>
                    <a:pt x="899056" y="797584"/>
                  </a:lnTo>
                  <a:lnTo>
                    <a:pt x="927108" y="757961"/>
                  </a:lnTo>
                  <a:lnTo>
                    <a:pt x="955535" y="718625"/>
                  </a:lnTo>
                  <a:lnTo>
                    <a:pt x="984335" y="679577"/>
                  </a:lnTo>
                  <a:lnTo>
                    <a:pt x="1013504" y="640821"/>
                  </a:lnTo>
                  <a:lnTo>
                    <a:pt x="1043040" y="602359"/>
                  </a:lnTo>
                  <a:lnTo>
                    <a:pt x="1072941" y="564194"/>
                  </a:lnTo>
                  <a:lnTo>
                    <a:pt x="1103204" y="526328"/>
                  </a:lnTo>
                  <a:lnTo>
                    <a:pt x="1133825" y="488764"/>
                  </a:lnTo>
                  <a:lnTo>
                    <a:pt x="1164804" y="451504"/>
                  </a:lnTo>
                  <a:lnTo>
                    <a:pt x="1196136" y="414552"/>
                  </a:lnTo>
                  <a:lnTo>
                    <a:pt x="1227820" y="377909"/>
                  </a:lnTo>
                  <a:lnTo>
                    <a:pt x="1259853" y="341579"/>
                  </a:lnTo>
                  <a:lnTo>
                    <a:pt x="1292232" y="305564"/>
                  </a:lnTo>
                  <a:lnTo>
                    <a:pt x="1324955" y="269866"/>
                  </a:lnTo>
                  <a:lnTo>
                    <a:pt x="1358018" y="234488"/>
                  </a:lnTo>
                  <a:lnTo>
                    <a:pt x="1391420" y="199433"/>
                  </a:lnTo>
                  <a:lnTo>
                    <a:pt x="1425158" y="164703"/>
                  </a:lnTo>
                  <a:lnTo>
                    <a:pt x="1459230" y="130301"/>
                  </a:lnTo>
                  <a:lnTo>
                    <a:pt x="1595882" y="0"/>
                  </a:lnTo>
                  <a:close/>
                </a:path>
              </a:pathLst>
            </a:custGeom>
            <a:noFill/>
            <a:ln w="9525" cap="flat" cmpd="sng">
              <a:solidFill>
                <a:srgbClr val="EEEE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15"/>
            <p:cNvSpPr/>
            <p:nvPr/>
          </p:nvSpPr>
          <p:spPr>
            <a:xfrm>
              <a:off x="798026" y="-95251"/>
              <a:ext cx="9949180" cy="6858000"/>
            </a:xfrm>
            <a:custGeom>
              <a:avLst/>
              <a:gdLst/>
              <a:ahLst/>
              <a:cxnLst/>
              <a:rect l="l" t="t" r="r" b="b"/>
              <a:pathLst>
                <a:path w="9949180" h="6858000" extrusionOk="0">
                  <a:moveTo>
                    <a:pt x="8355203" y="0"/>
                  </a:moveTo>
                  <a:lnTo>
                    <a:pt x="1593469" y="0"/>
                  </a:lnTo>
                  <a:lnTo>
                    <a:pt x="1456944" y="130301"/>
                  </a:lnTo>
                  <a:lnTo>
                    <a:pt x="1422925" y="164703"/>
                  </a:lnTo>
                  <a:lnTo>
                    <a:pt x="1389239" y="199433"/>
                  </a:lnTo>
                  <a:lnTo>
                    <a:pt x="1355889" y="234488"/>
                  </a:lnTo>
                  <a:lnTo>
                    <a:pt x="1322877" y="269866"/>
                  </a:lnTo>
                  <a:lnTo>
                    <a:pt x="1290205" y="305564"/>
                  </a:lnTo>
                  <a:lnTo>
                    <a:pt x="1257876" y="341579"/>
                  </a:lnTo>
                  <a:lnTo>
                    <a:pt x="1225893" y="377909"/>
                  </a:lnTo>
                  <a:lnTo>
                    <a:pt x="1194259" y="414552"/>
                  </a:lnTo>
                  <a:lnTo>
                    <a:pt x="1162975" y="451504"/>
                  </a:lnTo>
                  <a:lnTo>
                    <a:pt x="1132045" y="488764"/>
                  </a:lnTo>
                  <a:lnTo>
                    <a:pt x="1101470" y="526328"/>
                  </a:lnTo>
                  <a:lnTo>
                    <a:pt x="1071255" y="564194"/>
                  </a:lnTo>
                  <a:lnTo>
                    <a:pt x="1041401" y="602359"/>
                  </a:lnTo>
                  <a:lnTo>
                    <a:pt x="1011911" y="640821"/>
                  </a:lnTo>
                  <a:lnTo>
                    <a:pt x="982787" y="679577"/>
                  </a:lnTo>
                  <a:lnTo>
                    <a:pt x="954032" y="718625"/>
                  </a:lnTo>
                  <a:lnTo>
                    <a:pt x="925650" y="757961"/>
                  </a:lnTo>
                  <a:lnTo>
                    <a:pt x="897641" y="797584"/>
                  </a:lnTo>
                  <a:lnTo>
                    <a:pt x="870009" y="837491"/>
                  </a:lnTo>
                  <a:lnTo>
                    <a:pt x="842757" y="877679"/>
                  </a:lnTo>
                  <a:lnTo>
                    <a:pt x="815887" y="918146"/>
                  </a:lnTo>
                  <a:lnTo>
                    <a:pt x="789401" y="958888"/>
                  </a:lnTo>
                  <a:lnTo>
                    <a:pt x="763303" y="999904"/>
                  </a:lnTo>
                  <a:lnTo>
                    <a:pt x="737595" y="1041190"/>
                  </a:lnTo>
                  <a:lnTo>
                    <a:pt x="712279" y="1082745"/>
                  </a:lnTo>
                  <a:lnTo>
                    <a:pt x="687358" y="1124565"/>
                  </a:lnTo>
                  <a:lnTo>
                    <a:pt x="662835" y="1166648"/>
                  </a:lnTo>
                  <a:lnTo>
                    <a:pt x="638712" y="1208992"/>
                  </a:lnTo>
                  <a:lnTo>
                    <a:pt x="614991" y="1251593"/>
                  </a:lnTo>
                  <a:lnTo>
                    <a:pt x="591677" y="1294450"/>
                  </a:lnTo>
                  <a:lnTo>
                    <a:pt x="568770" y="1337559"/>
                  </a:lnTo>
                  <a:lnTo>
                    <a:pt x="546274" y="1380918"/>
                  </a:lnTo>
                  <a:lnTo>
                    <a:pt x="524191" y="1424525"/>
                  </a:lnTo>
                  <a:lnTo>
                    <a:pt x="502525" y="1468376"/>
                  </a:lnTo>
                  <a:lnTo>
                    <a:pt x="481276" y="1512469"/>
                  </a:lnTo>
                  <a:lnTo>
                    <a:pt x="460449" y="1556802"/>
                  </a:lnTo>
                  <a:lnTo>
                    <a:pt x="440045" y="1601372"/>
                  </a:lnTo>
                  <a:lnTo>
                    <a:pt x="420067" y="1646177"/>
                  </a:lnTo>
                  <a:lnTo>
                    <a:pt x="400518" y="1691213"/>
                  </a:lnTo>
                  <a:lnTo>
                    <a:pt x="381401" y="1736478"/>
                  </a:lnTo>
                  <a:lnTo>
                    <a:pt x="362717" y="1781970"/>
                  </a:lnTo>
                  <a:lnTo>
                    <a:pt x="344471" y="1827686"/>
                  </a:lnTo>
                  <a:lnTo>
                    <a:pt x="326663" y="1873623"/>
                  </a:lnTo>
                  <a:lnTo>
                    <a:pt x="309297" y="1919779"/>
                  </a:lnTo>
                  <a:lnTo>
                    <a:pt x="292376" y="1966152"/>
                  </a:lnTo>
                  <a:lnTo>
                    <a:pt x="275901" y="2012738"/>
                  </a:lnTo>
                  <a:lnTo>
                    <a:pt x="259877" y="2059535"/>
                  </a:lnTo>
                  <a:lnTo>
                    <a:pt x="244304" y="2106540"/>
                  </a:lnTo>
                  <a:lnTo>
                    <a:pt x="229186" y="2153751"/>
                  </a:lnTo>
                  <a:lnTo>
                    <a:pt x="214526" y="2201165"/>
                  </a:lnTo>
                  <a:lnTo>
                    <a:pt x="200325" y="2248780"/>
                  </a:lnTo>
                  <a:lnTo>
                    <a:pt x="186587" y="2296593"/>
                  </a:lnTo>
                  <a:lnTo>
                    <a:pt x="173314" y="2344602"/>
                  </a:lnTo>
                  <a:lnTo>
                    <a:pt x="160509" y="2392803"/>
                  </a:lnTo>
                  <a:lnTo>
                    <a:pt x="148174" y="2441194"/>
                  </a:lnTo>
                  <a:lnTo>
                    <a:pt x="136313" y="2489774"/>
                  </a:lnTo>
                  <a:lnTo>
                    <a:pt x="124927" y="2538538"/>
                  </a:lnTo>
                  <a:lnTo>
                    <a:pt x="114018" y="2587484"/>
                  </a:lnTo>
                  <a:lnTo>
                    <a:pt x="103591" y="2636610"/>
                  </a:lnTo>
                  <a:lnTo>
                    <a:pt x="93647" y="2685914"/>
                  </a:lnTo>
                  <a:lnTo>
                    <a:pt x="84189" y="2735392"/>
                  </a:lnTo>
                  <a:lnTo>
                    <a:pt x="75220" y="2785043"/>
                  </a:lnTo>
                  <a:lnTo>
                    <a:pt x="66741" y="2834862"/>
                  </a:lnTo>
                  <a:lnTo>
                    <a:pt x="58757" y="2884849"/>
                  </a:lnTo>
                  <a:lnTo>
                    <a:pt x="51268" y="2934999"/>
                  </a:lnTo>
                  <a:lnTo>
                    <a:pt x="44279" y="2985312"/>
                  </a:lnTo>
                  <a:lnTo>
                    <a:pt x="37791" y="3035783"/>
                  </a:lnTo>
                  <a:lnTo>
                    <a:pt x="31807" y="3086411"/>
                  </a:lnTo>
                  <a:lnTo>
                    <a:pt x="26330" y="3137193"/>
                  </a:lnTo>
                  <a:lnTo>
                    <a:pt x="21362" y="3188126"/>
                  </a:lnTo>
                  <a:lnTo>
                    <a:pt x="16907" y="3239208"/>
                  </a:lnTo>
                  <a:lnTo>
                    <a:pt x="12965" y="3290435"/>
                  </a:lnTo>
                  <a:lnTo>
                    <a:pt x="9541" y="3341806"/>
                  </a:lnTo>
                  <a:lnTo>
                    <a:pt x="6636" y="3393318"/>
                  </a:lnTo>
                  <a:lnTo>
                    <a:pt x="4254" y="3444969"/>
                  </a:lnTo>
                  <a:lnTo>
                    <a:pt x="2397" y="3496755"/>
                  </a:lnTo>
                  <a:lnTo>
                    <a:pt x="1067" y="3548674"/>
                  </a:lnTo>
                  <a:lnTo>
                    <a:pt x="267" y="3600723"/>
                  </a:lnTo>
                  <a:lnTo>
                    <a:pt x="0" y="3652901"/>
                  </a:lnTo>
                  <a:lnTo>
                    <a:pt x="268" y="3705167"/>
                  </a:lnTo>
                  <a:lnTo>
                    <a:pt x="1071" y="3757305"/>
                  </a:lnTo>
                  <a:lnTo>
                    <a:pt x="2406" y="3809313"/>
                  </a:lnTo>
                  <a:lnTo>
                    <a:pt x="4270" y="3861187"/>
                  </a:lnTo>
                  <a:lnTo>
                    <a:pt x="6661" y="3912925"/>
                  </a:lnTo>
                  <a:lnTo>
                    <a:pt x="9577" y="3964524"/>
                  </a:lnTo>
                  <a:lnTo>
                    <a:pt x="13014" y="4015983"/>
                  </a:lnTo>
                  <a:lnTo>
                    <a:pt x="16970" y="4067297"/>
                  </a:lnTo>
                  <a:lnTo>
                    <a:pt x="21442" y="4118466"/>
                  </a:lnTo>
                  <a:lnTo>
                    <a:pt x="26428" y="4169485"/>
                  </a:lnTo>
                  <a:lnTo>
                    <a:pt x="31926" y="4220352"/>
                  </a:lnTo>
                  <a:lnTo>
                    <a:pt x="37931" y="4271065"/>
                  </a:lnTo>
                  <a:lnTo>
                    <a:pt x="44443" y="4321621"/>
                  </a:lnTo>
                  <a:lnTo>
                    <a:pt x="51458" y="4372018"/>
                  </a:lnTo>
                  <a:lnTo>
                    <a:pt x="58974" y="4422253"/>
                  </a:lnTo>
                  <a:lnTo>
                    <a:pt x="66988" y="4472323"/>
                  </a:lnTo>
                  <a:lnTo>
                    <a:pt x="75497" y="4522225"/>
                  </a:lnTo>
                  <a:lnTo>
                    <a:pt x="84499" y="4571957"/>
                  </a:lnTo>
                  <a:lnTo>
                    <a:pt x="93992" y="4621517"/>
                  </a:lnTo>
                  <a:lnTo>
                    <a:pt x="103972" y="4670902"/>
                  </a:lnTo>
                  <a:lnTo>
                    <a:pt x="114437" y="4720109"/>
                  </a:lnTo>
                  <a:lnTo>
                    <a:pt x="125384" y="4769135"/>
                  </a:lnTo>
                  <a:lnTo>
                    <a:pt x="136811" y="4817978"/>
                  </a:lnTo>
                  <a:lnTo>
                    <a:pt x="148716" y="4866636"/>
                  </a:lnTo>
                  <a:lnTo>
                    <a:pt x="161095" y="4915105"/>
                  </a:lnTo>
                  <a:lnTo>
                    <a:pt x="173946" y="4963383"/>
                  </a:lnTo>
                  <a:lnTo>
                    <a:pt x="187266" y="5011468"/>
                  </a:lnTo>
                  <a:lnTo>
                    <a:pt x="201053" y="5059356"/>
                  </a:lnTo>
                  <a:lnTo>
                    <a:pt x="215304" y="5107046"/>
                  </a:lnTo>
                  <a:lnTo>
                    <a:pt x="230016" y="5154534"/>
                  </a:lnTo>
                  <a:lnTo>
                    <a:pt x="245187" y="5201819"/>
                  </a:lnTo>
                  <a:lnTo>
                    <a:pt x="260815" y="5248896"/>
                  </a:lnTo>
                  <a:lnTo>
                    <a:pt x="276896" y="5295765"/>
                  </a:lnTo>
                  <a:lnTo>
                    <a:pt x="293428" y="5342421"/>
                  </a:lnTo>
                  <a:lnTo>
                    <a:pt x="310409" y="5388863"/>
                  </a:lnTo>
                  <a:lnTo>
                    <a:pt x="327835" y="5435088"/>
                  </a:lnTo>
                  <a:lnTo>
                    <a:pt x="345705" y="5481094"/>
                  </a:lnTo>
                  <a:lnTo>
                    <a:pt x="364015" y="5526876"/>
                  </a:lnTo>
                  <a:lnTo>
                    <a:pt x="382763" y="5572434"/>
                  </a:lnTo>
                  <a:lnTo>
                    <a:pt x="401947" y="5617765"/>
                  </a:lnTo>
                  <a:lnTo>
                    <a:pt x="421563" y="5662865"/>
                  </a:lnTo>
                  <a:lnTo>
                    <a:pt x="441609" y="5707732"/>
                  </a:lnTo>
                  <a:lnTo>
                    <a:pt x="462083" y="5752364"/>
                  </a:lnTo>
                  <a:lnTo>
                    <a:pt x="482981" y="5796758"/>
                  </a:lnTo>
                  <a:lnTo>
                    <a:pt x="504302" y="5840911"/>
                  </a:lnTo>
                  <a:lnTo>
                    <a:pt x="526043" y="5884821"/>
                  </a:lnTo>
                  <a:lnTo>
                    <a:pt x="548201" y="5928485"/>
                  </a:lnTo>
                  <a:lnTo>
                    <a:pt x="570773" y="5971901"/>
                  </a:lnTo>
                  <a:lnTo>
                    <a:pt x="593756" y="6015065"/>
                  </a:lnTo>
                  <a:lnTo>
                    <a:pt x="617149" y="6057976"/>
                  </a:lnTo>
                  <a:lnTo>
                    <a:pt x="640949" y="6100630"/>
                  </a:lnTo>
                  <a:lnTo>
                    <a:pt x="665153" y="6143025"/>
                  </a:lnTo>
                  <a:lnTo>
                    <a:pt x="689758" y="6185159"/>
                  </a:lnTo>
                  <a:lnTo>
                    <a:pt x="714761" y="6227028"/>
                  </a:lnTo>
                  <a:lnTo>
                    <a:pt x="740161" y="6268631"/>
                  </a:lnTo>
                  <a:lnTo>
                    <a:pt x="765954" y="6309964"/>
                  </a:lnTo>
                  <a:lnTo>
                    <a:pt x="792139" y="6351025"/>
                  </a:lnTo>
                  <a:lnTo>
                    <a:pt x="818711" y="6391811"/>
                  </a:lnTo>
                  <a:lnTo>
                    <a:pt x="845669" y="6432320"/>
                  </a:lnTo>
                  <a:lnTo>
                    <a:pt x="873010" y="6472549"/>
                  </a:lnTo>
                  <a:lnTo>
                    <a:pt x="900732" y="6512496"/>
                  </a:lnTo>
                  <a:lnTo>
                    <a:pt x="928832" y="6552157"/>
                  </a:lnTo>
                  <a:lnTo>
                    <a:pt x="957306" y="6591531"/>
                  </a:lnTo>
                  <a:lnTo>
                    <a:pt x="986154" y="6630614"/>
                  </a:lnTo>
                  <a:lnTo>
                    <a:pt x="1015371" y="6669404"/>
                  </a:lnTo>
                  <a:lnTo>
                    <a:pt x="1044956" y="6707899"/>
                  </a:lnTo>
                  <a:lnTo>
                    <a:pt x="1074905" y="6746095"/>
                  </a:lnTo>
                  <a:lnTo>
                    <a:pt x="1105216" y="6783990"/>
                  </a:lnTo>
                  <a:lnTo>
                    <a:pt x="1135888" y="6821582"/>
                  </a:lnTo>
                  <a:lnTo>
                    <a:pt x="1167384" y="6857999"/>
                  </a:lnTo>
                  <a:lnTo>
                    <a:pt x="8781288" y="6857999"/>
                  </a:lnTo>
                  <a:lnTo>
                    <a:pt x="8812784" y="6821582"/>
                  </a:lnTo>
                  <a:lnTo>
                    <a:pt x="8843455" y="6783990"/>
                  </a:lnTo>
                  <a:lnTo>
                    <a:pt x="8873766" y="6746095"/>
                  </a:lnTo>
                  <a:lnTo>
                    <a:pt x="8903716" y="6707899"/>
                  </a:lnTo>
                  <a:lnTo>
                    <a:pt x="8933300" y="6669404"/>
                  </a:lnTo>
                  <a:lnTo>
                    <a:pt x="8962517" y="6630614"/>
                  </a:lnTo>
                  <a:lnTo>
                    <a:pt x="8991365" y="6591531"/>
                  </a:lnTo>
                  <a:lnTo>
                    <a:pt x="9019839" y="6552157"/>
                  </a:lnTo>
                  <a:lnTo>
                    <a:pt x="9047939" y="6512496"/>
                  </a:lnTo>
                  <a:lnTo>
                    <a:pt x="9075661" y="6472549"/>
                  </a:lnTo>
                  <a:lnTo>
                    <a:pt x="9103002" y="6432320"/>
                  </a:lnTo>
                  <a:lnTo>
                    <a:pt x="9129960" y="6391811"/>
                  </a:lnTo>
                  <a:lnTo>
                    <a:pt x="9156532" y="6351025"/>
                  </a:lnTo>
                  <a:lnTo>
                    <a:pt x="9182717" y="6309964"/>
                  </a:lnTo>
                  <a:lnTo>
                    <a:pt x="9208510" y="6268631"/>
                  </a:lnTo>
                  <a:lnTo>
                    <a:pt x="9233910" y="6227028"/>
                  </a:lnTo>
                  <a:lnTo>
                    <a:pt x="9258913" y="6185159"/>
                  </a:lnTo>
                  <a:lnTo>
                    <a:pt x="9283518" y="6143025"/>
                  </a:lnTo>
                  <a:lnTo>
                    <a:pt x="9307722" y="6100630"/>
                  </a:lnTo>
                  <a:lnTo>
                    <a:pt x="9331522" y="6057976"/>
                  </a:lnTo>
                  <a:lnTo>
                    <a:pt x="9354915" y="6015065"/>
                  </a:lnTo>
                  <a:lnTo>
                    <a:pt x="9377898" y="5971901"/>
                  </a:lnTo>
                  <a:lnTo>
                    <a:pt x="9400470" y="5928485"/>
                  </a:lnTo>
                  <a:lnTo>
                    <a:pt x="9422628" y="5884821"/>
                  </a:lnTo>
                  <a:lnTo>
                    <a:pt x="9444369" y="5840911"/>
                  </a:lnTo>
                  <a:lnTo>
                    <a:pt x="9465690" y="5796758"/>
                  </a:lnTo>
                  <a:lnTo>
                    <a:pt x="9486588" y="5752364"/>
                  </a:lnTo>
                  <a:lnTo>
                    <a:pt x="9507062" y="5707732"/>
                  </a:lnTo>
                  <a:lnTo>
                    <a:pt x="9527108" y="5662865"/>
                  </a:lnTo>
                  <a:lnTo>
                    <a:pt x="9546724" y="5617765"/>
                  </a:lnTo>
                  <a:lnTo>
                    <a:pt x="9565908" y="5572434"/>
                  </a:lnTo>
                  <a:lnTo>
                    <a:pt x="9584656" y="5526876"/>
                  </a:lnTo>
                  <a:lnTo>
                    <a:pt x="9602966" y="5481094"/>
                  </a:lnTo>
                  <a:lnTo>
                    <a:pt x="9620836" y="5435088"/>
                  </a:lnTo>
                  <a:lnTo>
                    <a:pt x="9638262" y="5388863"/>
                  </a:lnTo>
                  <a:lnTo>
                    <a:pt x="9655243" y="5342421"/>
                  </a:lnTo>
                  <a:lnTo>
                    <a:pt x="9671775" y="5295765"/>
                  </a:lnTo>
                  <a:lnTo>
                    <a:pt x="9687856" y="5248896"/>
                  </a:lnTo>
                  <a:lnTo>
                    <a:pt x="9703484" y="5201819"/>
                  </a:lnTo>
                  <a:lnTo>
                    <a:pt x="9718655" y="5154534"/>
                  </a:lnTo>
                  <a:lnTo>
                    <a:pt x="9733367" y="5107046"/>
                  </a:lnTo>
                  <a:lnTo>
                    <a:pt x="9747618" y="5059356"/>
                  </a:lnTo>
                  <a:lnTo>
                    <a:pt x="9761405" y="5011468"/>
                  </a:lnTo>
                  <a:lnTo>
                    <a:pt x="9774725" y="4963383"/>
                  </a:lnTo>
                  <a:lnTo>
                    <a:pt x="9787576" y="4915105"/>
                  </a:lnTo>
                  <a:lnTo>
                    <a:pt x="9799955" y="4866636"/>
                  </a:lnTo>
                  <a:lnTo>
                    <a:pt x="9811860" y="4817978"/>
                  </a:lnTo>
                  <a:lnTo>
                    <a:pt x="9823287" y="4769135"/>
                  </a:lnTo>
                  <a:lnTo>
                    <a:pt x="9834234" y="4720109"/>
                  </a:lnTo>
                  <a:lnTo>
                    <a:pt x="9844699" y="4670902"/>
                  </a:lnTo>
                  <a:lnTo>
                    <a:pt x="9854679" y="4621517"/>
                  </a:lnTo>
                  <a:lnTo>
                    <a:pt x="9864172" y="4571957"/>
                  </a:lnTo>
                  <a:lnTo>
                    <a:pt x="9873174" y="4522225"/>
                  </a:lnTo>
                  <a:lnTo>
                    <a:pt x="9881683" y="4472323"/>
                  </a:lnTo>
                  <a:lnTo>
                    <a:pt x="9889697" y="4422253"/>
                  </a:lnTo>
                  <a:lnTo>
                    <a:pt x="9897213" y="4372018"/>
                  </a:lnTo>
                  <a:lnTo>
                    <a:pt x="9904228" y="4321621"/>
                  </a:lnTo>
                  <a:lnTo>
                    <a:pt x="9910740" y="4271065"/>
                  </a:lnTo>
                  <a:lnTo>
                    <a:pt x="9916745" y="4220352"/>
                  </a:lnTo>
                  <a:lnTo>
                    <a:pt x="9922243" y="4169485"/>
                  </a:lnTo>
                  <a:lnTo>
                    <a:pt x="9927229" y="4118466"/>
                  </a:lnTo>
                  <a:lnTo>
                    <a:pt x="9931701" y="4067297"/>
                  </a:lnTo>
                  <a:lnTo>
                    <a:pt x="9935657" y="4015983"/>
                  </a:lnTo>
                  <a:lnTo>
                    <a:pt x="9939094" y="3964524"/>
                  </a:lnTo>
                  <a:lnTo>
                    <a:pt x="9942010" y="3912925"/>
                  </a:lnTo>
                  <a:lnTo>
                    <a:pt x="9944401" y="3861187"/>
                  </a:lnTo>
                  <a:lnTo>
                    <a:pt x="9946265" y="3809313"/>
                  </a:lnTo>
                  <a:lnTo>
                    <a:pt x="9947600" y="3757305"/>
                  </a:lnTo>
                  <a:lnTo>
                    <a:pt x="9948403" y="3705167"/>
                  </a:lnTo>
                  <a:lnTo>
                    <a:pt x="9948671" y="3652901"/>
                  </a:lnTo>
                  <a:lnTo>
                    <a:pt x="9948404" y="3600723"/>
                  </a:lnTo>
                  <a:lnTo>
                    <a:pt x="9947604" y="3548674"/>
                  </a:lnTo>
                  <a:lnTo>
                    <a:pt x="9946274" y="3496755"/>
                  </a:lnTo>
                  <a:lnTo>
                    <a:pt x="9944417" y="3444969"/>
                  </a:lnTo>
                  <a:lnTo>
                    <a:pt x="9942035" y="3393318"/>
                  </a:lnTo>
                  <a:lnTo>
                    <a:pt x="9939130" y="3341806"/>
                  </a:lnTo>
                  <a:lnTo>
                    <a:pt x="9935706" y="3290435"/>
                  </a:lnTo>
                  <a:lnTo>
                    <a:pt x="9931764" y="3239208"/>
                  </a:lnTo>
                  <a:lnTo>
                    <a:pt x="9927309" y="3188126"/>
                  </a:lnTo>
                  <a:lnTo>
                    <a:pt x="9922341" y="3137193"/>
                  </a:lnTo>
                  <a:lnTo>
                    <a:pt x="9916864" y="3086411"/>
                  </a:lnTo>
                  <a:lnTo>
                    <a:pt x="9910880" y="3035783"/>
                  </a:lnTo>
                  <a:lnTo>
                    <a:pt x="9904392" y="2985312"/>
                  </a:lnTo>
                  <a:lnTo>
                    <a:pt x="9897403" y="2934999"/>
                  </a:lnTo>
                  <a:lnTo>
                    <a:pt x="9889914" y="2884849"/>
                  </a:lnTo>
                  <a:lnTo>
                    <a:pt x="9881930" y="2834862"/>
                  </a:lnTo>
                  <a:lnTo>
                    <a:pt x="9873451" y="2785043"/>
                  </a:lnTo>
                  <a:lnTo>
                    <a:pt x="9864482" y="2735392"/>
                  </a:lnTo>
                  <a:lnTo>
                    <a:pt x="9855024" y="2685914"/>
                  </a:lnTo>
                  <a:lnTo>
                    <a:pt x="9845080" y="2636610"/>
                  </a:lnTo>
                  <a:lnTo>
                    <a:pt x="9834653" y="2587484"/>
                  </a:lnTo>
                  <a:lnTo>
                    <a:pt x="9823744" y="2538538"/>
                  </a:lnTo>
                  <a:lnTo>
                    <a:pt x="9812358" y="2489774"/>
                  </a:lnTo>
                  <a:lnTo>
                    <a:pt x="9800497" y="2441194"/>
                  </a:lnTo>
                  <a:lnTo>
                    <a:pt x="9788162" y="2392803"/>
                  </a:lnTo>
                  <a:lnTo>
                    <a:pt x="9775357" y="2344602"/>
                  </a:lnTo>
                  <a:lnTo>
                    <a:pt x="9762084" y="2296593"/>
                  </a:lnTo>
                  <a:lnTo>
                    <a:pt x="9748346" y="2248780"/>
                  </a:lnTo>
                  <a:lnTo>
                    <a:pt x="9734145" y="2201165"/>
                  </a:lnTo>
                  <a:lnTo>
                    <a:pt x="9719485" y="2153751"/>
                  </a:lnTo>
                  <a:lnTo>
                    <a:pt x="9704367" y="2106540"/>
                  </a:lnTo>
                  <a:lnTo>
                    <a:pt x="9688794" y="2059535"/>
                  </a:lnTo>
                  <a:lnTo>
                    <a:pt x="9672770" y="2012738"/>
                  </a:lnTo>
                  <a:lnTo>
                    <a:pt x="9656295" y="1966152"/>
                  </a:lnTo>
                  <a:lnTo>
                    <a:pt x="9639374" y="1919779"/>
                  </a:lnTo>
                  <a:lnTo>
                    <a:pt x="9622008" y="1873623"/>
                  </a:lnTo>
                  <a:lnTo>
                    <a:pt x="9604200" y="1827686"/>
                  </a:lnTo>
                  <a:lnTo>
                    <a:pt x="9585954" y="1781970"/>
                  </a:lnTo>
                  <a:lnTo>
                    <a:pt x="9567270" y="1736478"/>
                  </a:lnTo>
                  <a:lnTo>
                    <a:pt x="9548153" y="1691213"/>
                  </a:lnTo>
                  <a:lnTo>
                    <a:pt x="9528604" y="1646177"/>
                  </a:lnTo>
                  <a:lnTo>
                    <a:pt x="9508626" y="1601372"/>
                  </a:lnTo>
                  <a:lnTo>
                    <a:pt x="9488222" y="1556802"/>
                  </a:lnTo>
                  <a:lnTo>
                    <a:pt x="9467395" y="1512469"/>
                  </a:lnTo>
                  <a:lnTo>
                    <a:pt x="9446146" y="1468376"/>
                  </a:lnTo>
                  <a:lnTo>
                    <a:pt x="9424480" y="1424525"/>
                  </a:lnTo>
                  <a:lnTo>
                    <a:pt x="9402397" y="1380918"/>
                  </a:lnTo>
                  <a:lnTo>
                    <a:pt x="9379901" y="1337559"/>
                  </a:lnTo>
                  <a:lnTo>
                    <a:pt x="9356994" y="1294450"/>
                  </a:lnTo>
                  <a:lnTo>
                    <a:pt x="9333680" y="1251593"/>
                  </a:lnTo>
                  <a:lnTo>
                    <a:pt x="9309959" y="1208992"/>
                  </a:lnTo>
                  <a:lnTo>
                    <a:pt x="9285836" y="1166648"/>
                  </a:lnTo>
                  <a:lnTo>
                    <a:pt x="9261313" y="1124565"/>
                  </a:lnTo>
                  <a:lnTo>
                    <a:pt x="9236392" y="1082745"/>
                  </a:lnTo>
                  <a:lnTo>
                    <a:pt x="9211076" y="1041190"/>
                  </a:lnTo>
                  <a:lnTo>
                    <a:pt x="9185368" y="999904"/>
                  </a:lnTo>
                  <a:lnTo>
                    <a:pt x="9159270" y="958888"/>
                  </a:lnTo>
                  <a:lnTo>
                    <a:pt x="9132784" y="918146"/>
                  </a:lnTo>
                  <a:lnTo>
                    <a:pt x="9105914" y="877679"/>
                  </a:lnTo>
                  <a:lnTo>
                    <a:pt x="9078662" y="837491"/>
                  </a:lnTo>
                  <a:lnTo>
                    <a:pt x="9051030" y="797584"/>
                  </a:lnTo>
                  <a:lnTo>
                    <a:pt x="9023021" y="757961"/>
                  </a:lnTo>
                  <a:lnTo>
                    <a:pt x="8994639" y="718625"/>
                  </a:lnTo>
                  <a:lnTo>
                    <a:pt x="8965884" y="679577"/>
                  </a:lnTo>
                  <a:lnTo>
                    <a:pt x="8936760" y="640821"/>
                  </a:lnTo>
                  <a:lnTo>
                    <a:pt x="8907270" y="602359"/>
                  </a:lnTo>
                  <a:lnTo>
                    <a:pt x="8877416" y="564194"/>
                  </a:lnTo>
                  <a:lnTo>
                    <a:pt x="8847201" y="526328"/>
                  </a:lnTo>
                  <a:lnTo>
                    <a:pt x="8816626" y="488764"/>
                  </a:lnTo>
                  <a:lnTo>
                    <a:pt x="8785696" y="451504"/>
                  </a:lnTo>
                  <a:lnTo>
                    <a:pt x="8754412" y="414552"/>
                  </a:lnTo>
                  <a:lnTo>
                    <a:pt x="8722778" y="377909"/>
                  </a:lnTo>
                  <a:lnTo>
                    <a:pt x="8690795" y="341579"/>
                  </a:lnTo>
                  <a:lnTo>
                    <a:pt x="8658466" y="305564"/>
                  </a:lnTo>
                  <a:lnTo>
                    <a:pt x="8625794" y="269866"/>
                  </a:lnTo>
                  <a:lnTo>
                    <a:pt x="8592782" y="234488"/>
                  </a:lnTo>
                  <a:lnTo>
                    <a:pt x="8559432" y="199433"/>
                  </a:lnTo>
                  <a:lnTo>
                    <a:pt x="8525746" y="164703"/>
                  </a:lnTo>
                  <a:lnTo>
                    <a:pt x="8491728" y="130301"/>
                  </a:lnTo>
                  <a:lnTo>
                    <a:pt x="835520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270" name="Google Shape;270;p15"/>
          <p:cNvSpPr txBox="1">
            <a:spLocks noGrp="1"/>
          </p:cNvSpPr>
          <p:nvPr>
            <p:ph type="title"/>
          </p:nvPr>
        </p:nvSpPr>
        <p:spPr>
          <a:xfrm>
            <a:off x="2716150" y="2708525"/>
            <a:ext cx="7641600" cy="1121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72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Recommendations</a:t>
            </a:r>
            <a:endParaRPr sz="72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71" name="Google Shape;271;p15"/>
          <p:cNvSpPr/>
          <p:nvPr/>
        </p:nvSpPr>
        <p:spPr>
          <a:xfrm>
            <a:off x="3718559" y="5524500"/>
            <a:ext cx="4754880" cy="27940"/>
          </a:xfrm>
          <a:custGeom>
            <a:avLst/>
            <a:gdLst/>
            <a:ahLst/>
            <a:cxnLst/>
            <a:rect l="l" t="t" r="r" b="b"/>
            <a:pathLst>
              <a:path w="4754880" h="27939" extrusionOk="0">
                <a:moveTo>
                  <a:pt x="4754880" y="0"/>
                </a:moveTo>
                <a:lnTo>
                  <a:pt x="0" y="0"/>
                </a:lnTo>
                <a:lnTo>
                  <a:pt x="0" y="27431"/>
                </a:lnTo>
                <a:lnTo>
                  <a:pt x="4754880" y="27431"/>
                </a:lnTo>
                <a:lnTo>
                  <a:pt x="4754880" y="0"/>
                </a:lnTo>
                <a:close/>
              </a:path>
            </a:pathLst>
          </a:custGeom>
          <a:solidFill>
            <a:schemeClr val="accent1">
              <a:lumMod val="75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85</TotalTime>
  <Words>541</Words>
  <Application>Microsoft Office PowerPoint</Application>
  <PresentationFormat>Custom</PresentationFormat>
  <Paragraphs>86</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Wingdings 3</vt:lpstr>
      <vt:lpstr>Calibri</vt:lpstr>
      <vt:lpstr>Trebuchet MS</vt:lpstr>
      <vt:lpstr>Carlito</vt:lpstr>
      <vt:lpstr>Wingdings</vt:lpstr>
      <vt:lpstr>Arial</vt:lpstr>
      <vt:lpstr>Facet</vt:lpstr>
      <vt:lpstr>TABLE OF CONTENT</vt:lpstr>
      <vt:lpstr>INTRODUCTION</vt:lpstr>
      <vt:lpstr>PowerPoint Presentation</vt:lpstr>
      <vt:lpstr>PROJECT OVERVIEW</vt:lpstr>
      <vt:lpstr>DATA SET</vt:lpstr>
      <vt:lpstr>TOOLS</vt:lpstr>
      <vt:lpstr>INSIGHTS</vt:lpstr>
      <vt:lpstr> Power BI Analysis</vt:lpstr>
      <vt:lpstr>Recommendations</vt:lpstr>
      <vt:lpstr> Analysis Report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STANLEY</dc:creator>
  <cp:lastModifiedBy>Alisha d'souza</cp:lastModifiedBy>
  <cp:revision>2</cp:revision>
  <dcterms:created xsi:type="dcterms:W3CDTF">2023-12-11T12:58:40Z</dcterms:created>
  <dcterms:modified xsi:type="dcterms:W3CDTF">2024-03-12T10:06:44Z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2023-12-11T00:00:00Z</vt:filetime>
  </property>
</Properties>
</file>