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Lst>
  <p:sldSz type="screen4x3" cy="6858000" cx="9144000"/>
  <p:notesSz cx="9144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1794" y="-3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1" name=""/>
        <p:cNvGrpSpPr/>
        <p:nvPr/>
      </p:nvGrpSpPr>
      <p:grpSpPr>
        <a:xfrm>
          <a:off x="0" y="0"/>
          <a:ext cx="0" cy="0"/>
          <a:chOff x="0" y="0"/>
          <a:chExt cx="0" cy="0"/>
        </a:xfrm>
      </p:grpSpPr>
      <p:sp>
        <p:nvSpPr>
          <p:cNvPr id="104883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3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3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4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4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4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77" name=""/>
        <p:cNvGrpSpPr/>
        <p:nvPr/>
      </p:nvGrpSpPr>
      <p:grpSpPr>
        <a:xfrm>
          <a:off x="0" y="0"/>
          <a:ext cx="0" cy="0"/>
          <a:chOff x="0" y="0"/>
          <a:chExt cx="0" cy="0"/>
        </a:xfrm>
      </p:grpSpPr>
      <p:grpSp>
        <p:nvGrpSpPr>
          <p:cNvPr id="78" name="Group 42"/>
          <p:cNvGrpSpPr/>
          <p:nvPr/>
        </p:nvGrpSpPr>
        <p:grpSpPr>
          <a:xfrm>
            <a:off x="-382404" y="0"/>
            <a:ext cx="9932332" cy="6858000"/>
            <a:chOff x="-382404" y="0"/>
            <a:chExt cx="9932332" cy="6858000"/>
          </a:xfrm>
        </p:grpSpPr>
        <p:grpSp>
          <p:nvGrpSpPr>
            <p:cNvPr id="79" name="Group 44"/>
            <p:cNvGrpSpPr/>
            <p:nvPr/>
          </p:nvGrpSpPr>
          <p:grpSpPr>
            <a:xfrm>
              <a:off x="0" y="0"/>
              <a:ext cx="9144000" cy="6858000"/>
              <a:chOff x="0" y="0"/>
              <a:chExt cx="9144000" cy="6858000"/>
            </a:xfrm>
          </p:grpSpPr>
          <p:grpSp>
            <p:nvGrpSpPr>
              <p:cNvPr id="80" name="Group 4"/>
              <p:cNvGrpSpPr/>
              <p:nvPr/>
            </p:nvGrpSpPr>
            <p:grpSpPr>
              <a:xfrm>
                <a:off x="0" y="0"/>
                <a:ext cx="2514600" cy="6858000"/>
                <a:chOff x="0" y="0"/>
                <a:chExt cx="2514600" cy="6858000"/>
              </a:xfrm>
            </p:grpSpPr>
            <p:sp>
              <p:nvSpPr>
                <p:cNvPr id="1048677" name="Rectangle 114"/>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8" name="Rectangle 2"/>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9" name="Rectangle 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81" name="Group 5"/>
              <p:cNvGrpSpPr/>
              <p:nvPr/>
            </p:nvGrpSpPr>
            <p:grpSpPr>
              <a:xfrm>
                <a:off x="422910" y="0"/>
                <a:ext cx="2514600" cy="6858000"/>
                <a:chOff x="0" y="0"/>
                <a:chExt cx="2514600" cy="6858000"/>
              </a:xfrm>
            </p:grpSpPr>
            <p:sp>
              <p:nvSpPr>
                <p:cNvPr id="1048680" name="Rectangle 84"/>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1" name="Rectangle 85"/>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2" name="Rectangle 11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82" name="Group 9"/>
              <p:cNvGrpSpPr/>
              <p:nvPr/>
            </p:nvGrpSpPr>
            <p:grpSpPr>
              <a:xfrm rot="10800000">
                <a:off x="6629400" y="0"/>
                <a:ext cx="2514600" cy="6858000"/>
                <a:chOff x="0" y="0"/>
                <a:chExt cx="2514600" cy="6858000"/>
              </a:xfrm>
            </p:grpSpPr>
            <p:sp>
              <p:nvSpPr>
                <p:cNvPr id="1048683" name="Rectangle 77"/>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4" name="Rectangle 78"/>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5" name="Rectangle 80"/>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686" name="Rectangle 74"/>
              <p:cNvSpPr/>
              <p:nvPr/>
            </p:nvSpPr>
            <p:spPr>
              <a:xfrm>
                <a:off x="3810000" y="0"/>
                <a:ext cx="28194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7" name="Rectangle 75"/>
              <p:cNvSpPr/>
              <p:nvPr/>
            </p:nvSpPr>
            <p:spPr>
              <a:xfrm>
                <a:off x="289560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8" name="Rectangle 76"/>
              <p:cNvSpPr/>
              <p:nvPr/>
            </p:nvSpPr>
            <p:spPr>
              <a:xfrm>
                <a:off x="31242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689"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90"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91"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92"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9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94"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5"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6"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7"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8"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9"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0"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1"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2"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3"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4"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5"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6"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7"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8"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9"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0"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11" name="Rectangle 45"/>
          <p:cNvSpPr/>
          <p:nvPr/>
        </p:nvSpPr>
        <p:spPr>
          <a:xfrm>
            <a:off x="4561242" y="-21511"/>
            <a:ext cx="3679116" cy="6271840"/>
          </a:xfrm>
          <a:prstGeom prst="rect"/>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2" name="Rectangle 46"/>
          <p:cNvSpPr/>
          <p:nvPr/>
        </p:nvSpPr>
        <p:spPr>
          <a:xfrm>
            <a:off x="4649096" y="-21511"/>
            <a:ext cx="3505200" cy="2312889"/>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3"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dirty="0" lang="en-US"/>
          </a:p>
        </p:txBody>
      </p:sp>
      <p:sp>
        <p:nvSpPr>
          <p:cNvPr id="1048714" name="Subtitle 2"/>
          <p:cNvSpPr>
            <a:spLocks noGrp="1"/>
          </p:cNvSpPr>
          <p:nvPr>
            <p:ph type="subTitle" idx="1"/>
          </p:nvPr>
        </p:nvSpPr>
        <p:spPr>
          <a:xfrm>
            <a:off x="4733365" y="4421080"/>
            <a:ext cx="3309803"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715"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fld>
            <a:endParaRPr lang="en-US"/>
          </a:p>
        </p:txBody>
      </p:sp>
      <p:sp>
        <p:nvSpPr>
          <p:cNvPr id="1048716" name="Rectangle 49"/>
          <p:cNvSpPr/>
          <p:nvPr/>
        </p:nvSpPr>
        <p:spPr>
          <a:xfrm>
            <a:off x="4650889" y="6088284"/>
            <a:ext cx="3505200" cy="8174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7"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1048718"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fld>
            <a:endParaRPr lang="en-US"/>
          </a:p>
        </p:txBody>
      </p:sp>
      <p:sp>
        <p:nvSpPr>
          <p:cNvPr id="1048719" name="Rectangle 88"/>
          <p:cNvSpPr/>
          <p:nvPr/>
        </p:nvSpPr>
        <p:spPr>
          <a:xfrm>
            <a:off x="4650889" y="6088284"/>
            <a:ext cx="3505200" cy="8174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0" name=""/>
        <p:cNvGrpSpPr/>
        <p:nvPr/>
      </p:nvGrpSpPr>
      <p:grpSpPr>
        <a:xfrm>
          <a:off x="0" y="0"/>
          <a:ext cx="0" cy="0"/>
          <a:chOff x="0" y="0"/>
          <a:chExt cx="0" cy="0"/>
        </a:xfrm>
      </p:grpSpPr>
      <p:sp>
        <p:nvSpPr>
          <p:cNvPr id="1048769" name="Title 1"/>
          <p:cNvSpPr>
            <a:spLocks noGrp="1"/>
          </p:cNvSpPr>
          <p:nvPr>
            <p:ph type="title"/>
          </p:nvPr>
        </p:nvSpPr>
        <p:spPr/>
        <p:txBody>
          <a:bodyPr/>
          <a:p>
            <a:r>
              <a:rPr lang="en-US" smtClean="0"/>
              <a:t>Click to edit Master title style</a:t>
            </a:r>
            <a:endParaRPr lang="en-US"/>
          </a:p>
        </p:txBody>
      </p:sp>
      <p:sp>
        <p:nvSpPr>
          <p:cNvPr id="104877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3" name=""/>
        <p:cNvGrpSpPr/>
        <p:nvPr/>
      </p:nvGrpSpPr>
      <p:grpSpPr>
        <a:xfrm>
          <a:off x="0" y="0"/>
          <a:ext cx="0" cy="0"/>
          <a:chOff x="0" y="0"/>
          <a:chExt cx="0" cy="0"/>
        </a:xfrm>
      </p:grpSpPr>
      <p:sp>
        <p:nvSpPr>
          <p:cNvPr id="1048720" name="Vertical Title 1"/>
          <p:cNvSpPr>
            <a:spLocks noGrp="1"/>
          </p:cNvSpPr>
          <p:nvPr>
            <p:ph type="title" orient="vert"/>
          </p:nvPr>
        </p:nvSpPr>
        <p:spPr>
          <a:xfrm>
            <a:off x="6629400" y="1030147"/>
            <a:ext cx="1484453" cy="4780344"/>
          </a:xfrm>
        </p:spPr>
        <p:txBody>
          <a:bodyPr anchor="ctr" vert="eaVert"/>
          <a:p>
            <a:r>
              <a:rPr lang="en-US" smtClean="0"/>
              <a:t>Click to edit Master title style</a:t>
            </a:r>
            <a:endParaRPr lang="en-US"/>
          </a:p>
        </p:txBody>
      </p:sp>
      <p:sp>
        <p:nvSpPr>
          <p:cNvPr id="1048721" name="Vertical Text Placeholder 2"/>
          <p:cNvSpPr>
            <a:spLocks noGrp="1"/>
          </p:cNvSpPr>
          <p:nvPr>
            <p:ph type="body" orient="vert" idx="1"/>
          </p:nvPr>
        </p:nvSpPr>
        <p:spPr>
          <a:xfrm>
            <a:off x="1053296" y="1030147"/>
            <a:ext cx="5423704" cy="4780344"/>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2" name="Date Placeholder 3"/>
          <p:cNvSpPr>
            <a:spLocks noGrp="1"/>
          </p:cNvSpPr>
          <p:nvPr>
            <p:ph type="dt" sz="half" idx="10"/>
          </p:nvPr>
        </p:nvSpPr>
        <p:spPr/>
        <p:txBody>
          <a:bodyPr/>
          <a:p>
            <a:fld id="{1D8BD707-D9CF-40AE-B4C6-C98DA3205C09}" type="datetimeFigureOut">
              <a:rPr lang="en-US" smtClean="0"/>
            </a:fld>
            <a:endParaRPr lang="en-US"/>
          </a:p>
        </p:txBody>
      </p:sp>
      <p:sp>
        <p:nvSpPr>
          <p:cNvPr id="1048723" name="Footer Placeholder 4"/>
          <p:cNvSpPr>
            <a:spLocks noGrp="1"/>
          </p:cNvSpPr>
          <p:nvPr>
            <p:ph type="ftr" sz="quarter" idx="11"/>
          </p:nvPr>
        </p:nvSpPr>
        <p:spPr/>
        <p:txBody>
          <a:bodyPr/>
          <a:p>
            <a:endParaRPr lang="en-US"/>
          </a:p>
        </p:txBody>
      </p:sp>
      <p:sp>
        <p:nvSpPr>
          <p:cNvPr id="1048724"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618" name="Title 1"/>
          <p:cNvSpPr>
            <a:spLocks noGrp="1"/>
          </p:cNvSpPr>
          <p:nvPr>
            <p:ph type="title"/>
          </p:nvPr>
        </p:nvSpPr>
        <p:spPr/>
        <p:txBody>
          <a:bodyPr/>
          <a:p>
            <a:r>
              <a:rPr lang="en-US" smtClean="0"/>
              <a:t>Click to edit Master title style</a:t>
            </a:r>
            <a:endParaRPr lang="en-US"/>
          </a:p>
        </p:txBody>
      </p:sp>
      <p:sp>
        <p:nvSpPr>
          <p:cNvPr id="104861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2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21" name="Footer Placeholder 4"/>
          <p:cNvSpPr>
            <a:spLocks noGrp="1"/>
          </p:cNvSpPr>
          <p:nvPr>
            <p:ph type="ftr" sz="quarter" idx="11"/>
          </p:nvPr>
        </p:nvSpPr>
        <p:spPr/>
        <p:txBody>
          <a:bodyPr/>
          <a:p>
            <a:endParaRPr lang="en-US"/>
          </a:p>
        </p:txBody>
      </p:sp>
      <p:sp>
        <p:nvSpPr>
          <p:cNvPr id="104862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1" name=""/>
        <p:cNvGrpSpPr/>
        <p:nvPr/>
      </p:nvGrpSpPr>
      <p:grpSpPr>
        <a:xfrm>
          <a:off x="0" y="0"/>
          <a:ext cx="0" cy="0"/>
          <a:chOff x="0" y="0"/>
          <a:chExt cx="0" cy="0"/>
        </a:xfrm>
      </p:grpSpPr>
      <p:sp>
        <p:nvSpPr>
          <p:cNvPr id="1048774" name="Title 1"/>
          <p:cNvSpPr>
            <a:spLocks noGrp="1"/>
          </p:cNvSpPr>
          <p:nvPr>
            <p:ph type="title"/>
          </p:nvPr>
        </p:nvSpPr>
        <p:spPr>
          <a:xfrm>
            <a:off x="1258645" y="2900829"/>
            <a:ext cx="6637468" cy="1362075"/>
          </a:xfrm>
        </p:spPr>
        <p:txBody>
          <a:bodyPr anchor="b"/>
          <a:lstStyle>
            <a:lvl1pPr algn="l">
              <a:defRPr baseline="0" b="0" cap="none" sz="4000"/>
            </a:lvl1pPr>
          </a:lstStyle>
          <a:p>
            <a:r>
              <a:rPr lang="en-US" smtClean="0"/>
              <a:t>Click to edit Master title style</a:t>
            </a:r>
            <a:endParaRPr dirty="0" lang="en-US"/>
          </a:p>
        </p:txBody>
      </p:sp>
      <p:sp>
        <p:nvSpPr>
          <p:cNvPr id="1048775" name="Text Placeholder 2"/>
          <p:cNvSpPr>
            <a:spLocks noGrp="1"/>
          </p:cNvSpPr>
          <p:nvPr>
            <p:ph type="body" idx="1"/>
          </p:nvPr>
        </p:nvSpPr>
        <p:spPr>
          <a:xfrm>
            <a:off x="1258645" y="4267200"/>
            <a:ext cx="6637467"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7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777" name="Footer Placeholder 4"/>
          <p:cNvSpPr>
            <a:spLocks noGrp="1"/>
          </p:cNvSpPr>
          <p:nvPr>
            <p:ph type="ftr" sz="quarter" idx="11"/>
          </p:nvPr>
        </p:nvSpPr>
        <p:spPr/>
        <p:txBody>
          <a:bodyPr/>
          <a:p>
            <a:endParaRPr lang="en-US"/>
          </a:p>
        </p:txBody>
      </p:sp>
      <p:sp>
        <p:nvSpPr>
          <p:cNvPr id="104877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2" name=""/>
        <p:cNvGrpSpPr/>
        <p:nvPr/>
      </p:nvGrpSpPr>
      <p:grpSpPr>
        <a:xfrm>
          <a:off x="0" y="0"/>
          <a:ext cx="0" cy="0"/>
          <a:chOff x="0" y="0"/>
          <a:chExt cx="0" cy="0"/>
        </a:xfrm>
      </p:grpSpPr>
      <p:sp>
        <p:nvSpPr>
          <p:cNvPr id="1048779" name="Title 1"/>
          <p:cNvSpPr>
            <a:spLocks noGrp="1"/>
          </p:cNvSpPr>
          <p:nvPr>
            <p:ph type="title"/>
          </p:nvPr>
        </p:nvSpPr>
        <p:spPr/>
        <p:txBody>
          <a:bodyPr/>
          <a:p>
            <a:r>
              <a:rPr lang="en-US" smtClean="0"/>
              <a:t>Click to edit Master title style</a:t>
            </a:r>
            <a:endParaRPr lang="en-US"/>
          </a:p>
        </p:txBody>
      </p:sp>
      <p:sp>
        <p:nvSpPr>
          <p:cNvPr id="1048780" name="Date Placeholder 4"/>
          <p:cNvSpPr>
            <a:spLocks noGrp="1"/>
          </p:cNvSpPr>
          <p:nvPr>
            <p:ph type="dt" sz="half" idx="10"/>
          </p:nvPr>
        </p:nvSpPr>
        <p:spPr/>
        <p:txBody>
          <a:bodyPr/>
          <a:p>
            <a:fld id="{1D8BD707-D9CF-40AE-B4C6-C98DA3205C09}" type="datetimeFigureOut">
              <a:rPr lang="en-US" smtClean="0"/>
            </a:fld>
            <a:endParaRPr lang="en-US"/>
          </a:p>
        </p:txBody>
      </p:sp>
      <p:sp>
        <p:nvSpPr>
          <p:cNvPr id="1048781" name="Footer Placeholder 5"/>
          <p:cNvSpPr>
            <a:spLocks noGrp="1"/>
          </p:cNvSpPr>
          <p:nvPr>
            <p:ph type="ftr" sz="quarter" idx="11"/>
          </p:nvPr>
        </p:nvSpPr>
        <p:spPr/>
        <p:txBody>
          <a:bodyPr/>
          <a:p>
            <a:endParaRPr lang="en-US"/>
          </a:p>
        </p:txBody>
      </p:sp>
      <p:sp>
        <p:nvSpPr>
          <p:cNvPr id="1048782" name="Slide Number Placeholder 6"/>
          <p:cNvSpPr>
            <a:spLocks noGrp="1"/>
          </p:cNvSpPr>
          <p:nvPr>
            <p:ph type="sldNum" sz="quarter" idx="12"/>
          </p:nvPr>
        </p:nvSpPr>
        <p:spPr/>
        <p:txBody>
          <a:bodyPr/>
          <a:p>
            <a:fld id="{B6F15528-21DE-4FAA-801E-634DDDAF4B2B}" type="slidenum">
              <a:rPr lang="en-US" smtClean="0"/>
            </a:fld>
            <a:endParaRPr lang="en-US"/>
          </a:p>
        </p:txBody>
      </p:sp>
      <p:sp>
        <p:nvSpPr>
          <p:cNvPr id="1048783" name="Content Placeholder 8"/>
          <p:cNvSpPr>
            <a:spLocks noGrp="1"/>
          </p:cNvSpPr>
          <p:nvPr>
            <p:ph sz="quarter" idx="13"/>
          </p:nvPr>
        </p:nvSpPr>
        <p:spPr>
          <a:xfrm>
            <a:off x="1042416" y="2313432"/>
            <a:ext cx="3419856" cy="349300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84" name="Content Placeholder 10"/>
          <p:cNvSpPr>
            <a:spLocks noGrp="1"/>
          </p:cNvSpPr>
          <p:nvPr>
            <p:ph sz="quarter" idx="14"/>
          </p:nvPr>
        </p:nvSpPr>
        <p:spPr>
          <a:xfrm>
            <a:off x="4645152" y="2313431"/>
            <a:ext cx="3419856" cy="349300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3" name=""/>
        <p:cNvGrpSpPr/>
        <p:nvPr/>
      </p:nvGrpSpPr>
      <p:grpSpPr>
        <a:xfrm>
          <a:off x="0" y="0"/>
          <a:ext cx="0" cy="0"/>
          <a:chOff x="0" y="0"/>
          <a:chExt cx="0" cy="0"/>
        </a:xfrm>
      </p:grpSpPr>
      <p:sp>
        <p:nvSpPr>
          <p:cNvPr id="1048785" name="Title 1"/>
          <p:cNvSpPr>
            <a:spLocks noGrp="1"/>
          </p:cNvSpPr>
          <p:nvPr>
            <p:ph type="title"/>
          </p:nvPr>
        </p:nvSpPr>
        <p:spPr/>
        <p:txBody>
          <a:bodyPr/>
          <a:p>
            <a:r>
              <a:rPr lang="en-US" smtClean="0"/>
              <a:t>Click to edit Master title style</a:t>
            </a:r>
            <a:endParaRPr lang="en-US"/>
          </a:p>
        </p:txBody>
      </p:sp>
      <p:sp>
        <p:nvSpPr>
          <p:cNvPr id="1048786" name="Text Placeholder 2"/>
          <p:cNvSpPr>
            <a:spLocks noGrp="1"/>
          </p:cNvSpPr>
          <p:nvPr>
            <p:ph type="body" idx="1"/>
          </p:nvPr>
        </p:nvSpPr>
        <p:spPr>
          <a:xfrm>
            <a:off x="1412111" y="2316009"/>
            <a:ext cx="3057148"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87"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88" name="Text Placeholder 4"/>
          <p:cNvSpPr>
            <a:spLocks noGrp="1"/>
          </p:cNvSpPr>
          <p:nvPr>
            <p:ph type="body" sz="quarter" idx="3"/>
          </p:nvPr>
        </p:nvSpPr>
        <p:spPr>
          <a:xfrm>
            <a:off x="5011837" y="2316010"/>
            <a:ext cx="3055717"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89"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90" name="Date Placeholder 6"/>
          <p:cNvSpPr>
            <a:spLocks noGrp="1"/>
          </p:cNvSpPr>
          <p:nvPr>
            <p:ph type="dt" sz="half" idx="10"/>
          </p:nvPr>
        </p:nvSpPr>
        <p:spPr/>
        <p:txBody>
          <a:bodyPr/>
          <a:p>
            <a:fld id="{1D8BD707-D9CF-40AE-B4C6-C98DA3205C09}" type="datetimeFigureOut">
              <a:rPr lang="en-US" smtClean="0"/>
            </a:fld>
            <a:endParaRPr lang="en-US"/>
          </a:p>
        </p:txBody>
      </p:sp>
      <p:sp>
        <p:nvSpPr>
          <p:cNvPr id="1048791" name="Footer Placeholder 7"/>
          <p:cNvSpPr>
            <a:spLocks noGrp="1"/>
          </p:cNvSpPr>
          <p:nvPr>
            <p:ph type="ftr" sz="quarter" idx="11"/>
          </p:nvPr>
        </p:nvSpPr>
        <p:spPr/>
        <p:txBody>
          <a:bodyPr/>
          <a:p>
            <a:endParaRPr lang="en-US"/>
          </a:p>
        </p:txBody>
      </p:sp>
      <p:sp>
        <p:nvSpPr>
          <p:cNvPr id="1048792"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sp>
        <p:nvSpPr>
          <p:cNvPr id="1048672" name="Title 1"/>
          <p:cNvSpPr>
            <a:spLocks noGrp="1"/>
          </p:cNvSpPr>
          <p:nvPr>
            <p:ph type="title"/>
          </p:nvPr>
        </p:nvSpPr>
        <p:spPr/>
        <p:txBody>
          <a:bodyPr/>
          <a:p>
            <a:r>
              <a:rPr lang="en-US" smtClean="0"/>
              <a:t>Click to edit Master title style</a:t>
            </a:r>
            <a:endParaRPr lang="en-US"/>
          </a:p>
        </p:txBody>
      </p:sp>
      <p:sp>
        <p:nvSpPr>
          <p:cNvPr id="1048673"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35" name="Date Placeholder 1"/>
          <p:cNvSpPr>
            <a:spLocks noGrp="1"/>
          </p:cNvSpPr>
          <p:nvPr>
            <p:ph type="dt" sz="half" idx="10"/>
          </p:nvPr>
        </p:nvSpPr>
        <p:spPr/>
        <p:txBody>
          <a:bodyPr/>
          <a:p>
            <a:fld id="{1D8BD707-D9CF-40AE-B4C6-C98DA3205C09}" type="datetimeFigureOut">
              <a:rPr lang="en-US" smtClean="0"/>
            </a:fld>
            <a:endParaRPr lang="en-US"/>
          </a:p>
        </p:txBody>
      </p:sp>
      <p:sp>
        <p:nvSpPr>
          <p:cNvPr id="1048636" name="Footer Placeholder 2"/>
          <p:cNvSpPr>
            <a:spLocks noGrp="1"/>
          </p:cNvSpPr>
          <p:nvPr>
            <p:ph type="ftr" sz="quarter" idx="11"/>
          </p:nvPr>
        </p:nvSpPr>
        <p:spPr/>
        <p:txBody>
          <a:bodyPr/>
          <a:p>
            <a:endParaRPr lang="en-US"/>
          </a:p>
        </p:txBody>
      </p:sp>
      <p:sp>
        <p:nvSpPr>
          <p:cNvPr id="1048637"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94" name=""/>
        <p:cNvGrpSpPr/>
        <p:nvPr/>
      </p:nvGrpSpPr>
      <p:grpSpPr>
        <a:xfrm>
          <a:off x="0" y="0"/>
          <a:ext cx="0" cy="0"/>
          <a:chOff x="0" y="0"/>
          <a:chExt cx="0" cy="0"/>
        </a:xfrm>
      </p:grpSpPr>
      <p:grpSp>
        <p:nvGrpSpPr>
          <p:cNvPr id="95" name="Group 43"/>
          <p:cNvGrpSpPr/>
          <p:nvPr/>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97" name="Group 4"/>
              <p:cNvGrpSpPr/>
              <p:nvPr/>
            </p:nvGrpSpPr>
            <p:grpSpPr>
              <a:xfrm>
                <a:off x="0" y="0"/>
                <a:ext cx="2514600" cy="6858000"/>
                <a:chOff x="0" y="0"/>
                <a:chExt cx="2514600" cy="6858000"/>
              </a:xfrm>
            </p:grpSpPr>
            <p:sp>
              <p:nvSpPr>
                <p:cNvPr id="1048793" name="Rectangle 83"/>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94" name="Rectangle 2"/>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95" name="Rectangle 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98" name="Group 5"/>
              <p:cNvGrpSpPr/>
              <p:nvPr/>
            </p:nvGrpSpPr>
            <p:grpSpPr>
              <a:xfrm>
                <a:off x="422910" y="0"/>
                <a:ext cx="2514600" cy="6858000"/>
                <a:chOff x="0" y="0"/>
                <a:chExt cx="2514600" cy="6858000"/>
              </a:xfrm>
            </p:grpSpPr>
            <p:sp>
              <p:nvSpPr>
                <p:cNvPr id="1048796" name="Rectangle 80"/>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97" name="Rectangle 81"/>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98" name="Rectangle 82"/>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99" name="Group 9"/>
              <p:cNvGrpSpPr/>
              <p:nvPr/>
            </p:nvGrpSpPr>
            <p:grpSpPr>
              <a:xfrm rot="10800000">
                <a:off x="6629400" y="0"/>
                <a:ext cx="2514600" cy="6858000"/>
                <a:chOff x="0" y="0"/>
                <a:chExt cx="2514600" cy="6858000"/>
              </a:xfrm>
            </p:grpSpPr>
            <p:sp>
              <p:nvSpPr>
                <p:cNvPr id="1048799" name="Rectangle 77"/>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0" name="Rectangle 78"/>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1" name="Rectangle 79"/>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802" name="Rectangle 74"/>
              <p:cNvSpPr/>
              <p:nvPr/>
            </p:nvSpPr>
            <p:spPr>
              <a:xfrm>
                <a:off x="3810000" y="0"/>
                <a:ext cx="28194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3" name="Rectangle 75"/>
              <p:cNvSpPr/>
              <p:nvPr/>
            </p:nvSpPr>
            <p:spPr>
              <a:xfrm>
                <a:off x="289560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4" name="Rectangle 76"/>
              <p:cNvSpPr/>
              <p:nvPr/>
            </p:nvSpPr>
            <p:spPr>
              <a:xfrm>
                <a:off x="31242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805"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806"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807"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808"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809"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810"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1"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2"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3"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4"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5"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6"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7"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8"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9"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0"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1"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2"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3"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4"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5"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6"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827" name="Rectangle 45"/>
          <p:cNvSpPr/>
          <p:nvPr/>
        </p:nvSpPr>
        <p:spPr>
          <a:xfrm>
            <a:off x="4561242" y="-21511"/>
            <a:ext cx="3679116" cy="6271840"/>
          </a:xfrm>
          <a:prstGeom prst="rect"/>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8" name="Rectangle 56"/>
          <p:cNvSpPr/>
          <p:nvPr/>
        </p:nvSpPr>
        <p:spPr>
          <a:xfrm>
            <a:off x="4649096" y="-21510"/>
            <a:ext cx="3505200" cy="62393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9" name="Date Placeholder 4"/>
          <p:cNvSpPr>
            <a:spLocks noGrp="1"/>
          </p:cNvSpPr>
          <p:nvPr>
            <p:ph type="dt" sz="half" idx="10"/>
          </p:nvPr>
        </p:nvSpPr>
        <p:spPr/>
        <p:txBody>
          <a:bodyPr/>
          <a:p>
            <a:fld id="{1D8BD707-D9CF-40AE-B4C6-C98DA3205C09}" type="datetimeFigureOut">
              <a:rPr lang="en-US" smtClean="0"/>
            </a:fld>
            <a:endParaRPr lang="en-US"/>
          </a:p>
        </p:txBody>
      </p:sp>
      <p:sp>
        <p:nvSpPr>
          <p:cNvPr id="1048830" name="Slide Number Placeholder 6"/>
          <p:cNvSpPr>
            <a:spLocks noGrp="1"/>
          </p:cNvSpPr>
          <p:nvPr>
            <p:ph type="sldNum" sz="quarter" idx="12"/>
          </p:nvPr>
        </p:nvSpPr>
        <p:spPr/>
        <p:txBody>
          <a:bodyPr/>
          <a:p>
            <a:fld id="{B6F15528-21DE-4FAA-801E-634DDDAF4B2B}" type="slidenum">
              <a:rPr lang="en-US" smtClean="0"/>
            </a:fld>
            <a:endParaRPr lang="en-US"/>
          </a:p>
        </p:txBody>
      </p:sp>
      <p:sp>
        <p:nvSpPr>
          <p:cNvPr id="1048831" name="Rectangle 57"/>
          <p:cNvSpPr/>
          <p:nvPr/>
        </p:nvSpPr>
        <p:spPr>
          <a:xfrm>
            <a:off x="905571" y="601883"/>
            <a:ext cx="3562257" cy="5648445"/>
          </a:xfrm>
          <a:prstGeom prst="rect"/>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32"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33" name="Rectangle 60"/>
          <p:cNvSpPr/>
          <p:nvPr/>
        </p:nvSpPr>
        <p:spPr>
          <a:xfrm>
            <a:off x="4650889" y="6088284"/>
            <a:ext cx="3505200" cy="8174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34" name="Footer Placeholder 5"/>
          <p:cNvSpPr>
            <a:spLocks noGrp="1"/>
          </p:cNvSpPr>
          <p:nvPr>
            <p:ph type="ftr" sz="quarter" idx="11"/>
          </p:nvPr>
        </p:nvSpPr>
        <p:spPr>
          <a:xfrm>
            <a:off x="4641448" y="5724835"/>
            <a:ext cx="3493664" cy="365125"/>
          </a:xfrm>
        </p:spPr>
        <p:txBody>
          <a:bodyPr>
            <a:normAutofit/>
          </a:bodyPr>
          <a:p>
            <a:endParaRPr lang="en-US"/>
          </a:p>
        </p:txBody>
      </p:sp>
      <p:sp>
        <p:nvSpPr>
          <p:cNvPr id="1048835" name="Title 1"/>
          <p:cNvSpPr>
            <a:spLocks noGrp="1"/>
          </p:cNvSpPr>
          <p:nvPr>
            <p:ph type="title"/>
          </p:nvPr>
        </p:nvSpPr>
        <p:spPr>
          <a:xfrm>
            <a:off x="4739833" y="2657434"/>
            <a:ext cx="3304572" cy="1463153"/>
          </a:xfrm>
        </p:spPr>
        <p:txBody>
          <a:bodyPr anchor="b">
            <a:normAutofit/>
          </a:bodyPr>
          <a:lstStyle>
            <a:lvl1pPr algn="l">
              <a:defRPr b="0" sz="2800"/>
            </a:lvl1pPr>
          </a:lstStyle>
          <a:p>
            <a:r>
              <a:rPr lang="en-US" smtClean="0"/>
              <a:t>Click to edit Master title style</a:t>
            </a:r>
            <a:endParaRPr lang="en-US"/>
          </a:p>
        </p:txBody>
      </p:sp>
      <p:sp>
        <p:nvSpPr>
          <p:cNvPr id="1048836" name="Text Placeholder 3"/>
          <p:cNvSpPr>
            <a:spLocks noGrp="1"/>
          </p:cNvSpPr>
          <p:nvPr>
            <p:ph type="body" sz="half" idx="2"/>
          </p:nvPr>
        </p:nvSpPr>
        <p:spPr>
          <a:xfrm>
            <a:off x="4736592" y="4136994"/>
            <a:ext cx="3298784"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84" name=""/>
        <p:cNvGrpSpPr/>
        <p:nvPr/>
      </p:nvGrpSpPr>
      <p:grpSpPr>
        <a:xfrm>
          <a:off x="0" y="0"/>
          <a:ext cx="0" cy="0"/>
          <a:chOff x="0" y="0"/>
          <a:chExt cx="0" cy="0"/>
        </a:xfrm>
      </p:grpSpPr>
      <p:grpSp>
        <p:nvGrpSpPr>
          <p:cNvPr id="85" name="Group 43"/>
          <p:cNvGrpSpPr/>
          <p:nvPr/>
        </p:nvGrpSpPr>
        <p:grpSpPr>
          <a:xfrm>
            <a:off x="-382404" y="0"/>
            <a:ext cx="9932332" cy="6858000"/>
            <a:chOff x="-382404" y="0"/>
            <a:chExt cx="9932332" cy="6858000"/>
          </a:xfrm>
        </p:grpSpPr>
        <p:grpSp>
          <p:nvGrpSpPr>
            <p:cNvPr id="86" name="Group 44"/>
            <p:cNvGrpSpPr/>
            <p:nvPr/>
          </p:nvGrpSpPr>
          <p:grpSpPr>
            <a:xfrm>
              <a:off x="0" y="0"/>
              <a:ext cx="9144000" cy="6858000"/>
              <a:chOff x="0" y="0"/>
              <a:chExt cx="9144000" cy="6858000"/>
            </a:xfrm>
          </p:grpSpPr>
          <p:grpSp>
            <p:nvGrpSpPr>
              <p:cNvPr id="87" name="Group 4"/>
              <p:cNvGrpSpPr/>
              <p:nvPr/>
            </p:nvGrpSpPr>
            <p:grpSpPr>
              <a:xfrm>
                <a:off x="0" y="0"/>
                <a:ext cx="2514600" cy="6858000"/>
                <a:chOff x="0" y="0"/>
                <a:chExt cx="2514600" cy="6858000"/>
              </a:xfrm>
            </p:grpSpPr>
            <p:sp>
              <p:nvSpPr>
                <p:cNvPr id="1048725" name="Rectangle 86"/>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6" name="Rectangle 2"/>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7" name="Rectangle 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88" name="Group 5"/>
              <p:cNvGrpSpPr/>
              <p:nvPr/>
            </p:nvGrpSpPr>
            <p:grpSpPr>
              <a:xfrm>
                <a:off x="422910" y="0"/>
                <a:ext cx="2514600" cy="6858000"/>
                <a:chOff x="0" y="0"/>
                <a:chExt cx="2514600" cy="6858000"/>
              </a:xfrm>
            </p:grpSpPr>
            <p:sp>
              <p:nvSpPr>
                <p:cNvPr id="1048728" name="Rectangle 83"/>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9" name="Rectangle 84"/>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0" name="Rectangle 85"/>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89" name="Group 9"/>
              <p:cNvGrpSpPr/>
              <p:nvPr/>
            </p:nvGrpSpPr>
            <p:grpSpPr>
              <a:xfrm rot="10800000">
                <a:off x="6629400" y="0"/>
                <a:ext cx="2514600" cy="6858000"/>
                <a:chOff x="0" y="0"/>
                <a:chExt cx="2514600" cy="6858000"/>
              </a:xfrm>
            </p:grpSpPr>
            <p:sp>
              <p:nvSpPr>
                <p:cNvPr id="1048731" name="Rectangle 80"/>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2" name="Rectangle 81"/>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3" name="Rectangle 82"/>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34" name="Rectangle 77"/>
              <p:cNvSpPr/>
              <p:nvPr/>
            </p:nvSpPr>
            <p:spPr>
              <a:xfrm>
                <a:off x="3810000" y="0"/>
                <a:ext cx="28194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5" name="Rectangle 78"/>
              <p:cNvSpPr/>
              <p:nvPr/>
            </p:nvSpPr>
            <p:spPr>
              <a:xfrm>
                <a:off x="289560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6" name="Rectangle 79"/>
              <p:cNvSpPr/>
              <p:nvPr/>
            </p:nvSpPr>
            <p:spPr>
              <a:xfrm>
                <a:off x="31242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37"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38"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39"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40"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41"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42"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3"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4"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5"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6"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7"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8"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9"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0"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1"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2"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3"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4"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5"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6"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7"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8"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59" name="Rectangle 93"/>
          <p:cNvSpPr/>
          <p:nvPr/>
        </p:nvSpPr>
        <p:spPr>
          <a:xfrm>
            <a:off x="4561242" y="-21511"/>
            <a:ext cx="3679116" cy="6271840"/>
          </a:xfrm>
          <a:prstGeom prst="rect"/>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0" name="Rectangle 100"/>
          <p:cNvSpPr/>
          <p:nvPr/>
        </p:nvSpPr>
        <p:spPr>
          <a:xfrm>
            <a:off x="4649096" y="-21510"/>
            <a:ext cx="3505200" cy="62393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1" name="Rectangle 101"/>
          <p:cNvSpPr/>
          <p:nvPr/>
        </p:nvSpPr>
        <p:spPr>
          <a:xfrm>
            <a:off x="905571" y="601883"/>
            <a:ext cx="3562257" cy="5648445"/>
          </a:xfrm>
          <a:prstGeom prst="rect"/>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2" name="Rectangle 104"/>
          <p:cNvSpPr/>
          <p:nvPr/>
        </p:nvSpPr>
        <p:spPr>
          <a:xfrm>
            <a:off x="4650889" y="6088284"/>
            <a:ext cx="3505200" cy="8174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3" name="Title 1"/>
          <p:cNvSpPr>
            <a:spLocks noGrp="1"/>
          </p:cNvSpPr>
          <p:nvPr>
            <p:ph type="title"/>
          </p:nvPr>
        </p:nvSpPr>
        <p:spPr>
          <a:xfrm>
            <a:off x="4734424" y="2660904"/>
            <a:ext cx="3300984" cy="1463040"/>
          </a:xfrm>
        </p:spPr>
        <p:txBody>
          <a:bodyPr anchor="b">
            <a:normAutofit/>
          </a:bodyPr>
          <a:lstStyle>
            <a:lvl1pPr algn="l">
              <a:defRPr b="0" sz="2800"/>
            </a:lvl1pPr>
          </a:lstStyle>
          <a:p>
            <a:r>
              <a:rPr lang="en-US" smtClean="0"/>
              <a:t>Click to edit Master title style</a:t>
            </a:r>
            <a:endParaRPr lang="en-US"/>
          </a:p>
        </p:txBody>
      </p:sp>
      <p:sp>
        <p:nvSpPr>
          <p:cNvPr id="1048764" name="Picture Placeholder 2"/>
          <p:cNvSpPr>
            <a:spLocks noGrp="1"/>
          </p:cNvSpPr>
          <p:nvPr>
            <p:ph type="pic" idx="1"/>
          </p:nvPr>
        </p:nvSpPr>
        <p:spPr>
          <a:xfrm>
            <a:off x="1005208" y="693795"/>
            <a:ext cx="3359623"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65" name="Text Placeholder 3"/>
          <p:cNvSpPr>
            <a:spLocks noGrp="1"/>
          </p:cNvSpPr>
          <p:nvPr>
            <p:ph type="body" sz="half" idx="2"/>
          </p:nvPr>
        </p:nvSpPr>
        <p:spPr>
          <a:xfrm>
            <a:off x="4734630" y="4133088"/>
            <a:ext cx="3300573"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66" name="Date Placeholder 4"/>
          <p:cNvSpPr>
            <a:spLocks noGrp="1"/>
          </p:cNvSpPr>
          <p:nvPr>
            <p:ph type="dt" sz="half" idx="10"/>
          </p:nvPr>
        </p:nvSpPr>
        <p:spPr/>
        <p:txBody>
          <a:bodyPr/>
          <a:p>
            <a:fld id="{1D8BD707-D9CF-40AE-B4C6-C98DA3205C09}" type="datetimeFigureOut">
              <a:rPr lang="en-US" smtClean="0"/>
            </a:fld>
            <a:endParaRPr lang="en-US"/>
          </a:p>
        </p:txBody>
      </p:sp>
      <p:sp>
        <p:nvSpPr>
          <p:cNvPr id="1048767" name="Footer Placeholder 5"/>
          <p:cNvSpPr>
            <a:spLocks noGrp="1"/>
          </p:cNvSpPr>
          <p:nvPr>
            <p:ph type="ftr" sz="quarter" idx="11"/>
          </p:nvPr>
        </p:nvSpPr>
        <p:spPr>
          <a:xfrm>
            <a:off x="4641448" y="5724835"/>
            <a:ext cx="3493664" cy="365125"/>
          </a:xfrm>
        </p:spPr>
        <p:txBody>
          <a:bodyPr>
            <a:normAutofit/>
          </a:bodyPr>
          <a:p>
            <a:endParaRPr lang="en-US"/>
          </a:p>
        </p:txBody>
      </p:sp>
      <p:sp>
        <p:nvSpPr>
          <p:cNvPr id="1048768"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1" name=""/>
        <p:cNvGrpSpPr/>
        <p:nvPr/>
      </p:nvGrpSpPr>
      <p:grpSpPr>
        <a:xfrm>
          <a:off x="0" y="0"/>
          <a:ext cx="0" cy="0"/>
          <a:chOff x="0" y="0"/>
          <a:chExt cx="0" cy="0"/>
        </a:xfrm>
      </p:grpSpPr>
      <p:grpSp>
        <p:nvGrpSpPr>
          <p:cNvPr id="12" name="Group 41"/>
          <p:cNvGrpSpPr/>
          <p:nvPr/>
        </p:nvGrpSpPr>
        <p:grpSpPr>
          <a:xfrm>
            <a:off x="-304800" y="0"/>
            <a:ext cx="9932332" cy="6858000"/>
            <a:chOff x="-382404" y="0"/>
            <a:chExt cx="9932332" cy="6858000"/>
          </a:xfrm>
        </p:grpSpPr>
        <p:grpSp>
          <p:nvGrpSpPr>
            <p:cNvPr id="13" name="Group 44"/>
            <p:cNvGrpSpPr/>
            <p:nvPr/>
          </p:nvGrpSpPr>
          <p:grpSpPr>
            <a:xfrm>
              <a:off x="0" y="0"/>
              <a:ext cx="9144000" cy="6858000"/>
              <a:chOff x="0" y="0"/>
              <a:chExt cx="9144000" cy="6858000"/>
            </a:xfrm>
          </p:grpSpPr>
          <p:grpSp>
            <p:nvGrpSpPr>
              <p:cNvPr id="14" name="Group 4"/>
              <p:cNvGrpSpPr/>
              <p:nvPr/>
            </p:nvGrpSpPr>
            <p:grpSpPr>
              <a:xfrm>
                <a:off x="0" y="0"/>
                <a:ext cx="2514600" cy="6858000"/>
                <a:chOff x="0" y="0"/>
                <a:chExt cx="2514600" cy="6858000"/>
              </a:xfrm>
            </p:grpSpPr>
            <p:sp>
              <p:nvSpPr>
                <p:cNvPr id="1048576" name="Rectangle 112"/>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7" name="Rectangle 2"/>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8" name="Rectangle 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15" name="Group 5"/>
              <p:cNvGrpSpPr/>
              <p:nvPr/>
            </p:nvGrpSpPr>
            <p:grpSpPr>
              <a:xfrm>
                <a:off x="422910" y="0"/>
                <a:ext cx="2514600" cy="6858000"/>
                <a:chOff x="0" y="0"/>
                <a:chExt cx="2514600" cy="6858000"/>
              </a:xfrm>
            </p:grpSpPr>
            <p:sp>
              <p:nvSpPr>
                <p:cNvPr id="1048579" name="Rectangle 109"/>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0" name="Rectangle 110"/>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1" name="Rectangle 111"/>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16" name="Group 9"/>
              <p:cNvGrpSpPr/>
              <p:nvPr/>
            </p:nvGrpSpPr>
            <p:grpSpPr>
              <a:xfrm rot="10800000">
                <a:off x="6629400" y="0"/>
                <a:ext cx="2514600" cy="6858000"/>
                <a:chOff x="0" y="0"/>
                <a:chExt cx="2514600" cy="6858000"/>
              </a:xfrm>
            </p:grpSpPr>
            <p:sp>
              <p:nvSpPr>
                <p:cNvPr id="1048582" name="Rectangle 106"/>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3" name="Rectangle 107"/>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4" name="Rectangle 108"/>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585" name="Rectangle 103"/>
              <p:cNvSpPr/>
              <p:nvPr/>
            </p:nvSpPr>
            <p:spPr>
              <a:xfrm>
                <a:off x="3810000" y="0"/>
                <a:ext cx="28194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6" name="Rectangle 104"/>
              <p:cNvSpPr/>
              <p:nvPr/>
            </p:nvSpPr>
            <p:spPr>
              <a:xfrm>
                <a:off x="289560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Rectangle 105"/>
              <p:cNvSpPr/>
              <p:nvPr/>
            </p:nvSpPr>
            <p:spPr>
              <a:xfrm>
                <a:off x="31242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588"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89"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0"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1"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2"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3"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4"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5"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9"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0"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1"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2"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4"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5"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6"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7"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610" name="Rectangle 65"/>
          <p:cNvSpPr/>
          <p:nvPr/>
        </p:nvSpPr>
        <p:spPr>
          <a:xfrm>
            <a:off x="457200" y="333487"/>
            <a:ext cx="8229600" cy="6185647"/>
          </a:xfrm>
          <a:prstGeom prst="rect"/>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1" name="Rectangle 69"/>
          <p:cNvSpPr/>
          <p:nvPr/>
        </p:nvSpPr>
        <p:spPr>
          <a:xfrm>
            <a:off x="4561242" y="-21511"/>
            <a:ext cx="3679116" cy="699244"/>
          </a:xfrm>
          <a:prstGeom prst="rect"/>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Rectangle 70"/>
          <p:cNvSpPr/>
          <p:nvPr/>
        </p:nvSpPr>
        <p:spPr>
          <a:xfrm>
            <a:off x="4649096" y="-21510"/>
            <a:ext cx="3505200" cy="62393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itle Placeholder 1"/>
          <p:cNvSpPr>
            <a:spLocks noGrp="1"/>
          </p:cNvSpPr>
          <p:nvPr>
            <p:ph type="title"/>
          </p:nvPr>
        </p:nvSpPr>
        <p:spPr>
          <a:xfrm>
            <a:off x="1043490" y="1027664"/>
            <a:ext cx="7024744" cy="1143000"/>
          </a:xfrm>
          <a:prstGeom prst="rect"/>
        </p:spPr>
        <p:txBody>
          <a:bodyPr anchor="b" bIns="45720" lIns="91440" rIns="91440" rtlCol="0" tIns="45720" vert="horz">
            <a:normAutofit/>
          </a:bodyPr>
          <a:p>
            <a:r>
              <a:rPr lang="en-US" smtClean="0"/>
              <a:t>Click to edit Master title style</a:t>
            </a:r>
            <a:endParaRPr dirty="0" lang="en-US"/>
          </a:p>
        </p:txBody>
      </p:sp>
      <p:sp>
        <p:nvSpPr>
          <p:cNvPr id="1048614" name="Text Placeholder 2"/>
          <p:cNvSpPr>
            <a:spLocks noGrp="1"/>
          </p:cNvSpPr>
          <p:nvPr>
            <p:ph type="body" idx="1"/>
          </p:nvPr>
        </p:nvSpPr>
        <p:spPr>
          <a:xfrm>
            <a:off x="1043492" y="2323652"/>
            <a:ext cx="6777317" cy="3508977"/>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5" name="Date Placeholder 3"/>
          <p:cNvSpPr>
            <a:spLocks noGrp="1"/>
          </p:cNvSpPr>
          <p:nvPr>
            <p:ph type="dt" sz="half" idx="2"/>
          </p:nvPr>
        </p:nvSpPr>
        <p:spPr>
          <a:xfrm>
            <a:off x="5997388" y="224492"/>
            <a:ext cx="2133600" cy="365125"/>
          </a:xfrm>
          <a:prstGeom prst="rect"/>
        </p:spPr>
        <p:txBody>
          <a:bodyPr anchor="ctr" bIns="45720" lIns="91440" rIns="91440" rtlCol="0" tIns="45720" vert="horz"/>
          <a:lstStyle>
            <a:lvl1pPr algn="r">
              <a:defRPr sz="1200">
                <a:solidFill>
                  <a:srgbClr val="FEFEFE"/>
                </a:solidFill>
              </a:defRPr>
            </a:lvl1pPr>
          </a:lstStyle>
          <a:p>
            <a:fld id="{1D8BD707-D9CF-40AE-B4C6-C98DA3205C09}" type="datetimeFigureOut">
              <a:rPr lang="en-US" smtClean="0"/>
            </a:fld>
            <a:endParaRPr lang="en-US"/>
          </a:p>
        </p:txBody>
      </p:sp>
      <p:sp>
        <p:nvSpPr>
          <p:cNvPr id="1048616" name="Footer Placeholder 4"/>
          <p:cNvSpPr>
            <a:spLocks noGrp="1"/>
          </p:cNvSpPr>
          <p:nvPr>
            <p:ph type="ftr" sz="quarter" idx="3"/>
          </p:nvPr>
        </p:nvSpPr>
        <p:spPr>
          <a:xfrm>
            <a:off x="4641448" y="5852160"/>
            <a:ext cx="3502152" cy="365125"/>
          </a:xfrm>
          <a:prstGeom prst="rect"/>
        </p:spPr>
        <p:txBody>
          <a:bodyPr anchor="ctr" bIns="45720" lIns="91440" rIns="91440" rtlCol="0" tIns="45720" vert="horz"/>
          <a:lstStyle>
            <a:lvl1pPr algn="r">
              <a:defRPr sz="1200">
                <a:solidFill>
                  <a:schemeClr val="accent1"/>
                </a:solidFill>
              </a:defRPr>
            </a:lvl1pPr>
          </a:lstStyle>
          <a:p>
            <a:endParaRPr lang="en-US"/>
          </a:p>
        </p:txBody>
      </p:sp>
      <p:sp>
        <p:nvSpPr>
          <p:cNvPr id="1048617" name="Slide Number Placeholder 5"/>
          <p:cNvSpPr>
            <a:spLocks noGrp="1"/>
          </p:cNvSpPr>
          <p:nvPr>
            <p:ph type="sldNum" sz="quarter" idx="4"/>
          </p:nvPr>
        </p:nvSpPr>
        <p:spPr>
          <a:xfrm>
            <a:off x="4649096" y="224491"/>
            <a:ext cx="1332156" cy="365125"/>
          </a:xfrm>
          <a:prstGeom prst="rect"/>
        </p:spPr>
        <p:txBody>
          <a:bodyPr anchor="ctr" bIns="45720" lIns="91440" rIns="91440" rtlCol="0" tIns="45720" vert="horz"/>
          <a:lstStyle>
            <a:lvl1pPr algn="l">
              <a:defRPr sz="1200">
                <a:solidFill>
                  <a:srgbClr val="FEFEFE"/>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274320" latinLnBrk="0" marL="342900" rtl="0">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algn="l" defTabSz="914400" eaLnBrk="1" hangingPunct="1" indent="-274320" latinLnBrk="0" marL="640080" rtl="0">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algn="l" defTabSz="914400" eaLnBrk="1" hangingPunct="1" indent="-228600" latinLnBrk="0" marL="914400" rtl="0">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algn="l" defTabSz="914400" eaLnBrk="1" hangingPunct="1" indent="-228600" latinLnBrk="0" marL="1124712" rtl="0">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algn="l" defTabSz="914400" eaLnBrk="1" hangingPunct="1" indent="-228600" latinLnBrk="0" marL="1325880" rtl="0">
        <a:spcBef>
          <a:spcPct val="20000"/>
        </a:spcBef>
        <a:buClr>
          <a:schemeClr val="accent1"/>
        </a:buClr>
        <a:buSzPct val="76000"/>
        <a:buFont typeface="Wingdings 2" pitchFamily="18" charset="2"/>
        <a:buChar char=""/>
        <a:defRPr baseline="0" sz="1600" kern="1200">
          <a:solidFill>
            <a:schemeClr val="tx2"/>
          </a:solidFill>
          <a:latin typeface="+mn-lt"/>
          <a:ea typeface="+mn-ea"/>
          <a:cs typeface="+mn-cs"/>
        </a:defRPr>
      </a:lvl5pPr>
      <a:lvl6pPr algn="l" defTabSz="914400" eaLnBrk="1" hangingPunct="1" indent="-228600" latinLnBrk="0" marL="1517904" rtl="0">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en.wikipedia.org/wiki/Data_extraction" TargetMode="External"/><Relationship Id="rId2" Type="http://schemas.openxmlformats.org/officeDocument/2006/relationships/hyperlink" Target="https://en.wikipedia.org/wiki/Data_transformation" TargetMode="External"/><Relationship Id="rId3" Type="http://schemas.openxmlformats.org/officeDocument/2006/relationships/hyperlink" Target="https://en.wikipedia.org/wiki/Data_cleansing" TargetMode="External"/><Relationship Id="rId4" Type="http://schemas.openxmlformats.org/officeDocument/2006/relationships/hyperlink" Target="https://en.wikipedia.org/wiki/Operational_data_store" TargetMode="External"/><Relationship Id="rId5" Type="http://schemas.openxmlformats.org/officeDocument/2006/relationships/hyperlink" Target="https://en.wikipedia.org/wiki/Data_mart" TargetMode="External"/><Relationship Id="rId6" Type="http://schemas.openxmlformats.org/officeDocument/2006/relationships/hyperlink" Target="https://en.wikipedia.org/wiki/Data_lake"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hyperlink" Target="http://www.google.co.in/" TargetMode="External"/><Relationship Id="rId2" Type="http://schemas.openxmlformats.org/officeDocument/2006/relationships/hyperlink" Target="http://www.wikipedia.com/" TargetMode="External"/><Relationship Id="rId3" Type="http://schemas.openxmlformats.org/officeDocument/2006/relationships/hyperlink" Target="http://www.tutorialspoint.com/" TargetMode="External"/><Relationship Id="rId4" Type="http://schemas.openxmlformats.org/officeDocument/2006/relationships/hyperlink" Target="http://www.udemy.com/" TargetMode="External"/><Relationship Id="rId5" Type="http://schemas.openxmlformats.org/officeDocument/2006/relationships/hyperlink" Target="http://www.w3schools.com/" TargetMode="External"/><Relationship Id="rId6" Type="http://schemas.openxmlformats.org/officeDocument/2006/relationships/hyperlink" Target="http://www.codeforces.com/" TargetMode="External"/><Relationship Id="rId7" Type="http://schemas.openxmlformats.org/officeDocument/2006/relationships/hyperlink" Target="http://www.mysql.com/" TargetMode="External"/><Relationship Id="rId8" Type="http://schemas.openxmlformats.org/officeDocument/2006/relationships/hyperlink" Target="https://dev.mysql.com/" TargetMode="External"/><Relationship Id="rId9" Type="http://schemas.openxmlformats.org/officeDocument/2006/relationships/hyperlink" Target="https://linux.tips/" TargetMode="External"/><Relationship Id="rId10" Type="http://schemas.openxmlformats.org/officeDocument/2006/relationships/hyperlink" Target="https://subscription.packtpub.com/" TargetMode="External"/><Relationship Id="rId11" Type="http://schemas.openxmlformats.org/officeDocument/2006/relationships/hyperlink" Target="https://github.com/Microsoft/vcpkg" TargetMode="External"/><Relationship Id="rId1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hyperlink" Target="https://arxiv.org/pdf/1812.04948.pdf" TargetMode="External"/><Relationship Id="rId2" Type="http://schemas.openxmlformats.org/officeDocument/2006/relationships/hyperlink" Target="https://arxiv.org/pdf/1806.01261.pdf" TargetMode="Externa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3" name="object 3"/>
          <p:cNvSpPr txBox="1"/>
          <p:nvPr/>
        </p:nvSpPr>
        <p:spPr>
          <a:xfrm>
            <a:off x="1779955" y="3200400"/>
            <a:ext cx="5430520" cy="561340"/>
          </a:xfrm>
          <a:prstGeom prst="rect"/>
        </p:spPr>
        <p:txBody>
          <a:bodyPr bIns="0" lIns="0" rIns="0" rtlCol="0" tIns="12700" vert="horz" wrap="square">
            <a:spAutoFit/>
          </a:bodyPr>
          <a:p>
            <a:pPr algn="ctr">
              <a:lnSpc>
                <a:spcPct val="100000"/>
              </a:lnSpc>
              <a:spcBef>
                <a:spcPts val="100"/>
              </a:spcBef>
            </a:pPr>
            <a:r>
              <a:rPr dirty="0" sz="1500" lang="en-US" spc="-30" smtClean="0">
                <a:solidFill>
                  <a:srgbClr val="90C225"/>
                </a:solidFill>
                <a:latin typeface="Times New Roman"/>
                <a:cs typeface="Times New Roman"/>
              </a:rPr>
              <a:t>INTEGRAL UNIVERSITY , LUCKNOW</a:t>
            </a:r>
            <a:endParaRPr dirty="0" sz="1500">
              <a:latin typeface="Times New Roman"/>
              <a:cs typeface="Times New Roman"/>
            </a:endParaRPr>
          </a:p>
          <a:p>
            <a:pPr algn="ctr" marL="57150">
              <a:lnSpc>
                <a:spcPct val="100000"/>
              </a:lnSpc>
              <a:spcBef>
                <a:spcPts val="1020"/>
              </a:spcBef>
            </a:pPr>
            <a:r>
              <a:rPr dirty="0" sz="1350" spc="-20">
                <a:solidFill>
                  <a:schemeClr val="bg1"/>
                </a:solidFill>
                <a:latin typeface="Times New Roman"/>
                <a:cs typeface="Times New Roman"/>
              </a:rPr>
              <a:t>(</a:t>
            </a:r>
            <a:r>
              <a:rPr dirty="0" sz="1350" spc="-20">
                <a:latin typeface="Times New Roman"/>
                <a:cs typeface="Times New Roman"/>
              </a:rPr>
              <a:t>DEPARTMENT </a:t>
            </a:r>
            <a:r>
              <a:rPr dirty="0" sz="1350" smtClean="0">
                <a:latin typeface="Times New Roman"/>
                <a:cs typeface="Times New Roman"/>
              </a:rPr>
              <a:t>OF</a:t>
            </a:r>
            <a:r>
              <a:rPr dirty="0" sz="1350" lang="en-US" smtClean="0">
                <a:latin typeface="Times New Roman"/>
                <a:cs typeface="Times New Roman"/>
              </a:rPr>
              <a:t> COMPUTER SCIENCE &amp; ENGINEERING</a:t>
            </a:r>
            <a:r>
              <a:rPr dirty="0" sz="1350" smtClean="0">
                <a:latin typeface="Times New Roman"/>
                <a:cs typeface="Times New Roman"/>
              </a:rPr>
              <a:t>)</a:t>
            </a:r>
            <a:endParaRPr dirty="0" sz="1350">
              <a:latin typeface="Times New Roman"/>
              <a:cs typeface="Times New Roman"/>
            </a:endParaRPr>
          </a:p>
        </p:txBody>
      </p:sp>
      <p:sp>
        <p:nvSpPr>
          <p:cNvPr id="1048624" name="object 4"/>
          <p:cNvSpPr txBox="1">
            <a:spLocks noGrp="1"/>
          </p:cNvSpPr>
          <p:nvPr>
            <p:ph type="title"/>
          </p:nvPr>
        </p:nvSpPr>
        <p:spPr>
          <a:xfrm>
            <a:off x="2089326" y="914400"/>
            <a:ext cx="4811777" cy="884216"/>
          </a:xfrm>
          <a:prstGeom prst="rect"/>
        </p:spPr>
        <p:txBody>
          <a:bodyPr bIns="0" lIns="0" rIns="0" rtlCol="0" tIns="12065" vert="horz" wrap="square">
            <a:spAutoFit/>
          </a:bodyPr>
          <a:p>
            <a:pPr algn="ctr">
              <a:lnSpc>
                <a:spcPts val="3350"/>
              </a:lnSpc>
              <a:spcBef>
                <a:spcPts val="95"/>
              </a:spcBef>
            </a:pPr>
            <a:r>
              <a:rPr dirty="0" sz="2800" lang="en-US" smtClean="0">
                <a:latin typeface="Times New Roman"/>
                <a:cs typeface="Times New Roman"/>
              </a:rPr>
              <a:t>DECISION MAKER BASH SCRIPT</a:t>
            </a:r>
            <a:endParaRPr dirty="0" sz="2800">
              <a:latin typeface="Times New Roman"/>
              <a:cs typeface="Times New Roman"/>
            </a:endParaRPr>
          </a:p>
        </p:txBody>
      </p:sp>
      <p:sp>
        <p:nvSpPr>
          <p:cNvPr id="1048625" name="object 6"/>
          <p:cNvSpPr txBox="1"/>
          <p:nvPr/>
        </p:nvSpPr>
        <p:spPr>
          <a:xfrm>
            <a:off x="1779955" y="3581400"/>
            <a:ext cx="5678424" cy="2654300"/>
          </a:xfrm>
          <a:prstGeom prst="rect"/>
          <a:noFill/>
        </p:spPr>
        <p:txBody>
          <a:bodyPr bIns="0" lIns="0" rIns="0" rtlCol="0" tIns="10160" vert="horz" wrap="square">
            <a:spAutoFit/>
          </a:bodyPr>
          <a:p>
            <a:pPr marL="12700" marR="429895">
              <a:lnSpc>
                <a:spcPct val="101499"/>
              </a:lnSpc>
              <a:spcBef>
                <a:spcPts val="80"/>
              </a:spcBef>
            </a:pPr>
            <a:endParaRPr dirty="0" sz="2400" i="1" lang="en-US" spc="-45" smtClean="0">
              <a:latin typeface="Arial"/>
              <a:cs typeface="Arial"/>
            </a:endParaRPr>
          </a:p>
          <a:p>
            <a:pPr marL="12700" marR="429895">
              <a:lnSpc>
                <a:spcPct val="101499"/>
              </a:lnSpc>
              <a:spcBef>
                <a:spcPts val="80"/>
              </a:spcBef>
            </a:pPr>
            <a:r>
              <a:rPr b="1" dirty="0" i="1" lang="en-US" spc="-45" u="sng" smtClean="0">
                <a:solidFill>
                  <a:schemeClr val="bg2">
                    <a:lumMod val="50000"/>
                  </a:schemeClr>
                </a:solidFill>
                <a:latin typeface="Times New Roman" pitchFamily="18" charset="0"/>
                <a:cs typeface="Times New Roman" pitchFamily="18" charset="0"/>
              </a:rPr>
              <a:t>PRESENTED BY:</a:t>
            </a:r>
          </a:p>
          <a:p>
            <a:pPr marL="12700" marR="429895">
              <a:lnSpc>
                <a:spcPct val="101499"/>
              </a:lnSpc>
              <a:spcBef>
                <a:spcPts val="80"/>
              </a:spcBef>
            </a:pPr>
            <a:endParaRPr dirty="0" sz="1600" lang="en-US" spc="-80" smtClean="0">
              <a:latin typeface="Times New Roman" pitchFamily="18" charset="0"/>
              <a:cs typeface="Times New Roman" pitchFamily="18" charset="0"/>
            </a:endParaRPr>
          </a:p>
          <a:p>
            <a:pPr marL="12700" marR="429895">
              <a:lnSpc>
                <a:spcPct val="101499"/>
              </a:lnSpc>
              <a:spcBef>
                <a:spcPts val="80"/>
              </a:spcBef>
            </a:pPr>
            <a:r>
              <a:rPr dirty="0" sz="1600" lang="en-US" spc="-80" smtClean="0">
                <a:latin typeface="Times New Roman" pitchFamily="18" charset="0"/>
                <a:cs typeface="Times New Roman" pitchFamily="18" charset="0"/>
              </a:rPr>
              <a:t>ANJALI SINGH</a:t>
            </a:r>
          </a:p>
          <a:p>
            <a:pPr marL="12700" marR="429895">
              <a:lnSpc>
                <a:spcPct val="101499"/>
              </a:lnSpc>
              <a:spcBef>
                <a:spcPts val="80"/>
              </a:spcBef>
            </a:pPr>
            <a:r>
              <a:rPr dirty="0" sz="1600" lang="en-US" spc="-80" smtClean="0">
                <a:latin typeface="Times New Roman" pitchFamily="18" charset="0"/>
                <a:cs typeface="Times New Roman" pitchFamily="18" charset="0"/>
              </a:rPr>
              <a:t>ROLL NO: 1601012028</a:t>
            </a:r>
          </a:p>
          <a:p>
            <a:pPr marL="12700" marR="429895">
              <a:lnSpc>
                <a:spcPct val="101499"/>
              </a:lnSpc>
              <a:spcBef>
                <a:spcPts val="80"/>
              </a:spcBef>
            </a:pPr>
            <a:endParaRPr dirty="0" sz="1600" lang="en-US" spc="-80" smtClean="0">
              <a:latin typeface="Times New Roman" pitchFamily="18" charset="0"/>
              <a:cs typeface="Times New Roman" pitchFamily="18" charset="0"/>
            </a:endParaRPr>
          </a:p>
          <a:p>
            <a:pPr marL="12700" marR="429895">
              <a:lnSpc>
                <a:spcPct val="101499"/>
              </a:lnSpc>
              <a:spcBef>
                <a:spcPts val="80"/>
              </a:spcBef>
            </a:pPr>
            <a:r>
              <a:rPr dirty="0" sz="1600" lang="en-US" spc="-80" smtClean="0">
                <a:latin typeface="Times New Roman" pitchFamily="18" charset="0"/>
                <a:cs typeface="Times New Roman" pitchFamily="18" charset="0"/>
              </a:rPr>
              <a:t>AMINA SHAHEEN</a:t>
            </a:r>
          </a:p>
          <a:p>
            <a:pPr marL="12700" marR="429895">
              <a:lnSpc>
                <a:spcPct val="101499"/>
              </a:lnSpc>
              <a:spcBef>
                <a:spcPts val="80"/>
              </a:spcBef>
            </a:pPr>
            <a:r>
              <a:rPr dirty="0" sz="1600" lang="en-US" spc="-80" smtClean="0">
                <a:latin typeface="Times New Roman" pitchFamily="18" charset="0"/>
                <a:cs typeface="Times New Roman" pitchFamily="18" charset="0"/>
              </a:rPr>
              <a:t>ROLL NO:1601012022</a:t>
            </a:r>
          </a:p>
          <a:p>
            <a:pPr marL="12700" marR="429895">
              <a:lnSpc>
                <a:spcPct val="101499"/>
              </a:lnSpc>
              <a:spcBef>
                <a:spcPts val="80"/>
              </a:spcBef>
            </a:pPr>
            <a:endParaRPr dirty="0" sz="1600" lang="en-US" spc="-80" smtClean="0">
              <a:latin typeface="Times New Roman" pitchFamily="18" charset="0"/>
              <a:cs typeface="Times New Roman" pitchFamily="18" charset="0"/>
            </a:endParaRPr>
          </a:p>
          <a:p>
            <a:pPr marL="12700" marR="429895">
              <a:lnSpc>
                <a:spcPct val="101499"/>
              </a:lnSpc>
              <a:spcBef>
                <a:spcPts val="80"/>
              </a:spcBef>
            </a:pPr>
            <a:r>
              <a:rPr dirty="0" sz="1600" lang="en-US" spc="-80" smtClean="0">
                <a:latin typeface="Times New Roman" pitchFamily="18" charset="0"/>
                <a:cs typeface="Times New Roman" pitchFamily="18" charset="0"/>
              </a:rPr>
              <a:t>(CSE -</a:t>
            </a:r>
            <a:r>
              <a:rPr dirty="0" sz="1600" lang="en-US" spc="-80">
                <a:latin typeface="Times New Roman" pitchFamily="18" charset="0"/>
                <a:cs typeface="Times New Roman" pitchFamily="18" charset="0"/>
              </a:rPr>
              <a:t>1</a:t>
            </a:r>
            <a:r>
              <a:rPr dirty="0" sz="1600" lang="en-US" spc="-80" smtClean="0">
                <a:latin typeface="Times New Roman" pitchFamily="18" charset="0"/>
                <a:cs typeface="Times New Roman" pitchFamily="18" charset="0"/>
              </a:rPr>
              <a:t>; YEAR- 4)</a:t>
            </a:r>
            <a:endParaRPr dirty="0" sz="1600">
              <a:latin typeface="Times New Roman" pitchFamily="18" charset="0"/>
              <a:cs typeface="Times New Roman" pitchFamily="18" charset="0"/>
            </a:endParaRPr>
          </a:p>
        </p:txBody>
      </p:sp>
      <p:sp>
        <p:nvSpPr>
          <p:cNvPr id="1048626" name="object 7"/>
          <p:cNvSpPr txBox="1"/>
          <p:nvPr/>
        </p:nvSpPr>
        <p:spPr>
          <a:xfrm>
            <a:off x="1447800" y="4114800"/>
            <a:ext cx="2362200" cy="528991"/>
          </a:xfrm>
          <a:prstGeom prst="rect"/>
        </p:spPr>
        <p:txBody>
          <a:bodyPr bIns="0" lIns="0" rIns="0" rtlCol="0" tIns="13335" vert="horz" wrap="square">
            <a:spAutoFit/>
          </a:bodyPr>
          <a:p>
            <a:pPr marL="12700">
              <a:lnSpc>
                <a:spcPct val="100000"/>
              </a:lnSpc>
              <a:spcBef>
                <a:spcPts val="105"/>
              </a:spcBef>
            </a:pPr>
            <a:endParaRPr dirty="0" sz="2000" lang="en-US" spc="-30" smtClean="0">
              <a:solidFill>
                <a:srgbClr val="FFFFFF"/>
              </a:solidFill>
              <a:latin typeface="Arial"/>
              <a:cs typeface="Arial"/>
            </a:endParaRPr>
          </a:p>
          <a:p>
            <a:pPr marL="12700" marR="5080">
              <a:lnSpc>
                <a:spcPct val="100000"/>
              </a:lnSpc>
            </a:pPr>
            <a:endParaRPr dirty="0" sz="1350">
              <a:latin typeface="Arial"/>
              <a:cs typeface="Arial"/>
            </a:endParaRPr>
          </a:p>
        </p:txBody>
      </p:sp>
      <p:pic>
        <p:nvPicPr>
          <p:cNvPr id="2097152" name="Picture 7"/>
          <p:cNvPicPr>
            <a:picLocks noChangeAspect="1"/>
          </p:cNvPicPr>
          <p:nvPr/>
        </p:nvPicPr>
        <p:blipFill>
          <a:blip xmlns:r="http://schemas.openxmlformats.org/officeDocument/2006/relationships" r:embed="rId1" cstate="print"/>
          <a:stretch>
            <a:fillRect/>
          </a:stretch>
        </p:blipFill>
        <p:spPr>
          <a:xfrm>
            <a:off x="3979822" y="2133600"/>
            <a:ext cx="670618" cy="786452"/>
          </a:xfrm>
          <a:prstGeom prst="rect"/>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4" name="Title 1"/>
          <p:cNvSpPr>
            <a:spLocks noGrp="1"/>
          </p:cNvSpPr>
          <p:nvPr>
            <p:ph type="title"/>
          </p:nvPr>
        </p:nvSpPr>
        <p:spPr>
          <a:xfrm>
            <a:off x="1043490" y="457200"/>
            <a:ext cx="7024744" cy="1143000"/>
          </a:xfrm>
        </p:spPr>
        <p:txBody>
          <a:bodyPr/>
          <a:p>
            <a:r>
              <a:rPr dirty="0" lang="en-IN" smtClean="0"/>
              <a:t>Level-2 DFD</a:t>
            </a:r>
            <a:endParaRPr dirty="0" lang="en-IN"/>
          </a:p>
        </p:txBody>
      </p:sp>
      <p:pic>
        <p:nvPicPr>
          <p:cNvPr id="2097154" name="Content Placeholder 3" descr="Screen Clipping"/>
          <p:cNvPicPr>
            <a:picLocks noChangeAspect="1" noGrp="1"/>
          </p:cNvPicPr>
          <p:nvPr>
            <p:ph idx="1"/>
          </p:nvPr>
        </p:nvPicPr>
        <p:blipFill>
          <a:blip xmlns:r="http://schemas.openxmlformats.org/officeDocument/2006/relationships" r:embed="rId1"/>
          <a:stretch>
            <a:fillRect/>
          </a:stretch>
        </p:blipFill>
        <p:spPr>
          <a:xfrm>
            <a:off x="762000" y="2324100"/>
            <a:ext cx="7620000" cy="35083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043490" y="533400"/>
            <a:ext cx="7024744" cy="1143000"/>
          </a:xfrm>
        </p:spPr>
        <p:txBody>
          <a:bodyPr/>
          <a:p>
            <a:r>
              <a:rPr dirty="0" lang="en-IN" smtClean="0"/>
              <a:t>Entity Relationship Diagram</a:t>
            </a:r>
            <a:endParaRPr dirty="0" lang="en-IN"/>
          </a:p>
        </p:txBody>
      </p:sp>
      <p:pic>
        <p:nvPicPr>
          <p:cNvPr id="2097155" name="Content Placeholder 3" descr="Screen Clipping"/>
          <p:cNvPicPr>
            <a:picLocks noChangeAspect="1" noGrp="1"/>
          </p:cNvPicPr>
          <p:nvPr>
            <p:ph idx="1"/>
          </p:nvPr>
        </p:nvPicPr>
        <p:blipFill>
          <a:blip xmlns:r="http://schemas.openxmlformats.org/officeDocument/2006/relationships" r:embed="rId1"/>
          <a:stretch>
            <a:fillRect/>
          </a:stretch>
        </p:blipFill>
        <p:spPr>
          <a:xfrm>
            <a:off x="914400" y="2324100"/>
            <a:ext cx="7162800" cy="35083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6" name="Title 1"/>
          <p:cNvSpPr>
            <a:spLocks noGrp="1"/>
          </p:cNvSpPr>
          <p:nvPr>
            <p:ph type="title"/>
          </p:nvPr>
        </p:nvSpPr>
        <p:spPr/>
        <p:txBody>
          <a:bodyPr/>
          <a:p>
            <a:r>
              <a:rPr dirty="0" lang="en-US" smtClean="0"/>
              <a:t>WORKING:</a:t>
            </a:r>
            <a:endParaRPr dirty="0" lang="en-US"/>
          </a:p>
        </p:txBody>
      </p:sp>
      <p:sp>
        <p:nvSpPr>
          <p:cNvPr id="1048647" name="Content Placeholder 2"/>
          <p:cNvSpPr>
            <a:spLocks noGrp="1"/>
          </p:cNvSpPr>
          <p:nvPr>
            <p:ph idx="1"/>
          </p:nvPr>
        </p:nvSpPr>
        <p:spPr/>
        <p:txBody>
          <a:bodyPr>
            <a:normAutofit fontScale="79167" lnSpcReduction="20000"/>
          </a:bodyPr>
          <a:p>
            <a:r>
              <a:rPr dirty="0" lang="en-US"/>
              <a:t>In this </a:t>
            </a:r>
            <a:r>
              <a:rPr dirty="0" lang="en-US" smtClean="0"/>
              <a:t>Decision Maker </a:t>
            </a:r>
            <a:r>
              <a:rPr dirty="0" lang="en-US"/>
              <a:t>Bash </a:t>
            </a:r>
            <a:r>
              <a:rPr dirty="0" lang="en-US" smtClean="0"/>
              <a:t>Script , first </a:t>
            </a:r>
            <a:r>
              <a:rPr dirty="0" lang="en-US"/>
              <a:t>we have raw data</a:t>
            </a:r>
            <a:r>
              <a:rPr dirty="0" lang="en-US" smtClean="0"/>
              <a:t>.</a:t>
            </a:r>
          </a:p>
          <a:p>
            <a:endParaRPr dirty="0" lang="en-US"/>
          </a:p>
          <a:p>
            <a:r>
              <a:rPr dirty="0" lang="en-US"/>
              <a:t>The raw data is extracted using ETL(Extract</a:t>
            </a:r>
            <a:r>
              <a:rPr dirty="0" lang="en-US" smtClean="0"/>
              <a:t>, Transform </a:t>
            </a:r>
            <a:r>
              <a:rPr dirty="0" lang="en-US"/>
              <a:t>and Load</a:t>
            </a:r>
            <a:r>
              <a:rPr dirty="0" lang="en-US" smtClean="0"/>
              <a:t>).</a:t>
            </a:r>
          </a:p>
          <a:p>
            <a:endParaRPr dirty="0" lang="en-US"/>
          </a:p>
          <a:p>
            <a:r>
              <a:rPr dirty="0" lang="en-US">
                <a:hlinkClick r:id="rId1" tooltip="Data extraction"/>
              </a:rPr>
              <a:t>Data extraction</a:t>
            </a:r>
            <a:r>
              <a:rPr dirty="0" lang="en-US"/>
              <a:t> involves extracting data from homogeneous or heterogeneous sources; </a:t>
            </a:r>
            <a:r>
              <a:rPr dirty="0" lang="en-US">
                <a:hlinkClick r:id="rId2" tooltip="Data transformation"/>
              </a:rPr>
              <a:t>data transformation</a:t>
            </a:r>
            <a:r>
              <a:rPr dirty="0" lang="en-US"/>
              <a:t> processes data by </a:t>
            </a:r>
            <a:r>
              <a:rPr dirty="0" lang="en-US">
                <a:hlinkClick r:id="rId3" tooltip="Data cleansing"/>
              </a:rPr>
              <a:t>data cleansing</a:t>
            </a:r>
            <a:r>
              <a:rPr dirty="0" lang="en-US"/>
              <a:t> and transforming them into a proper storage format/structure for the purposes of querying and analysis; finally, data loading describes the insertion of data into the final target database such as an </a:t>
            </a:r>
            <a:r>
              <a:rPr dirty="0" lang="en-US">
                <a:hlinkClick r:id="rId4" tooltip="Operational data store"/>
              </a:rPr>
              <a:t>operational data store</a:t>
            </a:r>
            <a:r>
              <a:rPr dirty="0" lang="en-US"/>
              <a:t>, a </a:t>
            </a:r>
            <a:r>
              <a:rPr dirty="0" lang="en-US">
                <a:hlinkClick r:id="rId5" tooltip="Data mart"/>
              </a:rPr>
              <a:t>data mart</a:t>
            </a:r>
            <a:r>
              <a:rPr dirty="0" lang="en-US"/>
              <a:t>, </a:t>
            </a:r>
            <a:r>
              <a:rPr dirty="0" lang="en-US">
                <a:hlinkClick r:id="rId6" tooltip="Data lake"/>
              </a:rPr>
              <a:t>data lake</a:t>
            </a:r>
            <a:r>
              <a:rPr dirty="0" lang="en-US"/>
              <a:t> or a data warehouse</a:t>
            </a:r>
            <a:endParaRPr dirty="0" lang="en-US" smtClean="0"/>
          </a:p>
          <a:p>
            <a:endParaRPr dirty="0" lang="en-US"/>
          </a:p>
          <a:p>
            <a:endParaRPr dirty="0" lang="en-US" smtClean="0"/>
          </a:p>
          <a:p>
            <a:endParaRPr dirty="0" lang="en-US"/>
          </a:p>
          <a:p>
            <a:pPr indent="0" marL="68580">
              <a:buNone/>
            </a:pPr>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p:txBody>
          <a:bodyPr/>
          <a:p>
            <a:r>
              <a:rPr dirty="0" lang="en-US" smtClean="0"/>
              <a:t>   </a:t>
            </a:r>
            <a:endParaRPr dirty="0"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1550355" y="1447800"/>
            <a:ext cx="5586058" cy="43846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p:txBody>
          <a:bodyPr/>
          <a:p>
            <a:r>
              <a:rPr dirty="0" lang="en-US" smtClean="0"/>
              <a:t>   </a:t>
            </a:r>
            <a:endParaRPr dirty="0" lang="en-US"/>
          </a:p>
        </p:txBody>
      </p:sp>
      <p:sp>
        <p:nvSpPr>
          <p:cNvPr id="1048650" name="Content Placeholder 2"/>
          <p:cNvSpPr>
            <a:spLocks noGrp="1"/>
          </p:cNvSpPr>
          <p:nvPr>
            <p:ph idx="1"/>
          </p:nvPr>
        </p:nvSpPr>
        <p:spPr>
          <a:xfrm>
            <a:off x="1066800" y="1676400"/>
            <a:ext cx="6754009" cy="4156229"/>
          </a:xfrm>
        </p:spPr>
        <p:txBody>
          <a:bodyPr>
            <a:normAutofit fontScale="95833" lnSpcReduction="20000"/>
          </a:bodyPr>
          <a:p>
            <a:r>
              <a:rPr dirty="0" lang="en-US"/>
              <a:t>This extracted data is converted into C-based script</a:t>
            </a:r>
            <a:r>
              <a:rPr dirty="0" lang="en-US" smtClean="0"/>
              <a:t>.</a:t>
            </a:r>
          </a:p>
          <a:p>
            <a:pPr indent="0" marL="68580">
              <a:buNone/>
            </a:pPr>
            <a:endParaRPr dirty="0" lang="en-US"/>
          </a:p>
          <a:p>
            <a:pPr indent="0" marL="68580">
              <a:buNone/>
            </a:pPr>
            <a:endParaRPr dirty="0" lang="en-US"/>
          </a:p>
          <a:p>
            <a:r>
              <a:rPr dirty="0" lang="en-US"/>
              <a:t>This script is then loaded into database and the required information is extracted</a:t>
            </a:r>
            <a:r>
              <a:rPr dirty="0" lang="en-US" smtClean="0"/>
              <a:t>.</a:t>
            </a:r>
          </a:p>
          <a:p>
            <a:endParaRPr dirty="0" lang="en-US"/>
          </a:p>
          <a:p>
            <a:endParaRPr dirty="0" lang="en-US"/>
          </a:p>
          <a:p>
            <a:r>
              <a:rPr dirty="0" lang="en-US"/>
              <a:t>This data is then converted into data structure and finally this is processed to get the final result.</a:t>
            </a:r>
          </a:p>
          <a:p>
            <a:pPr indent="0" marL="68580">
              <a:buNone/>
            </a:pPr>
            <a:r>
              <a:rPr dirty="0" lang="en-US"/>
              <a:t/>
            </a:r>
            <a:br>
              <a:rPr dirty="0" lang="en-US"/>
            </a:br>
            <a:endParaRPr dirty="0" lang="en-US"/>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1" name="Title 1"/>
          <p:cNvSpPr>
            <a:spLocks noGrp="1"/>
          </p:cNvSpPr>
          <p:nvPr>
            <p:ph type="title"/>
          </p:nvPr>
        </p:nvSpPr>
        <p:spPr/>
        <p:txBody>
          <a:bodyPr/>
          <a:p>
            <a:r>
              <a:rPr dirty="0" lang="en-US" smtClean="0"/>
              <a:t>   </a:t>
            </a:r>
            <a:endParaRPr dirty="0" lang="en-US"/>
          </a:p>
        </p:txBody>
      </p:sp>
      <p:sp>
        <p:nvSpPr>
          <p:cNvPr id="1048652" name="Content Placeholder 2"/>
          <p:cNvSpPr>
            <a:spLocks noGrp="1"/>
          </p:cNvSpPr>
          <p:nvPr>
            <p:ph idx="1"/>
          </p:nvPr>
        </p:nvSpPr>
        <p:spPr/>
        <p:txBody>
          <a:bodyPr/>
          <a:p>
            <a:r>
              <a:rPr dirty="0" lang="en-US" smtClean="0"/>
              <a:t>   </a:t>
            </a:r>
            <a:endParaRPr dirty="0" lang="en-US"/>
          </a:p>
        </p:txBody>
      </p:sp>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1223963" y="990601"/>
            <a:ext cx="6866317" cy="4757738"/>
          </a:xfrm>
          <a:prstGeom prst="rect"/>
          <a:noFill/>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3" name="Title 1"/>
          <p:cNvSpPr>
            <a:spLocks noGrp="1"/>
          </p:cNvSpPr>
          <p:nvPr>
            <p:ph type="title"/>
          </p:nvPr>
        </p:nvSpPr>
        <p:spPr>
          <a:xfrm>
            <a:off x="914400" y="457200"/>
            <a:ext cx="7024744" cy="1143000"/>
          </a:xfrm>
        </p:spPr>
        <p:txBody>
          <a:bodyPr/>
          <a:p>
            <a:r>
              <a:rPr dirty="0" lang="en-IN" smtClean="0"/>
              <a:t>Database Tables(Snapshot)</a:t>
            </a:r>
            <a:endParaRPr dirty="0" lang="en-IN"/>
          </a:p>
        </p:txBody>
      </p:sp>
      <p:pic>
        <p:nvPicPr>
          <p:cNvPr id="2097158" name="Content Placeholder 3" descr="Screen Clipping"/>
          <p:cNvPicPr>
            <a:picLocks noChangeAspect="1" noGrp="1"/>
          </p:cNvPicPr>
          <p:nvPr>
            <p:ph idx="1"/>
          </p:nvPr>
        </p:nvPicPr>
        <p:blipFill>
          <a:blip xmlns:r="http://schemas.openxmlformats.org/officeDocument/2006/relationships" r:embed="rId1"/>
          <a:stretch>
            <a:fillRect/>
          </a:stretch>
        </p:blipFill>
        <p:spPr>
          <a:xfrm>
            <a:off x="914400" y="1524000"/>
            <a:ext cx="7620000" cy="4953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4" name="Title 1"/>
          <p:cNvSpPr>
            <a:spLocks noGrp="1"/>
          </p:cNvSpPr>
          <p:nvPr>
            <p:ph type="title"/>
          </p:nvPr>
        </p:nvSpPr>
        <p:spPr/>
        <p:txBody>
          <a:bodyPr/>
          <a:p>
            <a:endParaRPr lang="en-IN"/>
          </a:p>
        </p:txBody>
      </p:sp>
      <p:pic>
        <p:nvPicPr>
          <p:cNvPr id="2097159" name="Content Placeholder 3" descr="Screen Clipping"/>
          <p:cNvPicPr>
            <a:picLocks noChangeAspect="1" noGrp="1"/>
          </p:cNvPicPr>
          <p:nvPr>
            <p:ph idx="1"/>
          </p:nvPr>
        </p:nvPicPr>
        <p:blipFill rotWithShape="1">
          <a:blip xmlns:r="http://schemas.openxmlformats.org/officeDocument/2006/relationships" r:embed="rId1"/>
          <a:srcRect l="2450" t="1949"/>
          <a:stretch>
            <a:fillRect/>
          </a:stretch>
        </p:blipFill>
        <p:spPr>
          <a:xfrm>
            <a:off x="838200" y="914400"/>
            <a:ext cx="7391400" cy="54514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60" name="Content Placeholder 3" descr="Screen Clipping"/>
          <p:cNvPicPr>
            <a:picLocks noChangeAspect="1" noGrp="1"/>
          </p:cNvPicPr>
          <p:nvPr>
            <p:ph idx="1"/>
          </p:nvPr>
        </p:nvPicPr>
        <p:blipFill>
          <a:blip xmlns:r="http://schemas.openxmlformats.org/officeDocument/2006/relationships" r:embed="rId1"/>
          <a:stretch>
            <a:fillRect/>
          </a:stretch>
        </p:blipFill>
        <p:spPr>
          <a:xfrm>
            <a:off x="762000" y="1066800"/>
            <a:ext cx="7619999" cy="5181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5" name="Title 1"/>
          <p:cNvSpPr>
            <a:spLocks noGrp="1"/>
          </p:cNvSpPr>
          <p:nvPr>
            <p:ph type="title"/>
          </p:nvPr>
        </p:nvSpPr>
        <p:spPr/>
        <p:txBody>
          <a:bodyPr>
            <a:normAutofit fontScale="90000"/>
          </a:bodyPr>
          <a:p>
            <a:r>
              <a:rPr dirty="0" lang="en-US" smtClean="0"/>
              <a:t>SDLC MODEL USED:</a:t>
            </a:r>
            <a:br>
              <a:rPr dirty="0" lang="en-US" smtClean="0"/>
            </a:br>
            <a:endParaRPr dirty="0" lang="en-US"/>
          </a:p>
        </p:txBody>
      </p:sp>
      <p:sp>
        <p:nvSpPr>
          <p:cNvPr id="1048656" name="Content Placeholder 2"/>
          <p:cNvSpPr>
            <a:spLocks noGrp="1"/>
          </p:cNvSpPr>
          <p:nvPr>
            <p:ph idx="1"/>
          </p:nvPr>
        </p:nvSpPr>
        <p:spPr>
          <a:xfrm>
            <a:off x="990600" y="1828800"/>
            <a:ext cx="6830209" cy="4003829"/>
          </a:xfrm>
        </p:spPr>
        <p:txBody>
          <a:bodyPr>
            <a:normAutofit fontScale="79167" lnSpcReduction="20000"/>
          </a:bodyPr>
          <a:p>
            <a:r>
              <a:rPr dirty="0" lang="en-US" smtClean="0"/>
              <a:t>This project “Decision Maker” is based on </a:t>
            </a:r>
            <a:r>
              <a:rPr b="1" dirty="0" lang="en-US" smtClean="0"/>
              <a:t>Agile process model.</a:t>
            </a:r>
          </a:p>
          <a:p>
            <a:endParaRPr dirty="0" lang="en-US"/>
          </a:p>
          <a:p>
            <a:r>
              <a:rPr dirty="0" lang="en-US" smtClean="0"/>
              <a:t>The </a:t>
            </a:r>
            <a:r>
              <a:rPr dirty="0" lang="en-US"/>
              <a:t>meaning of Agile is swift or versatile</a:t>
            </a:r>
            <a:r>
              <a:rPr dirty="0" lang="en-US" smtClean="0"/>
              <a:t>.</a:t>
            </a:r>
          </a:p>
          <a:p>
            <a:endParaRPr dirty="0" lang="en-US"/>
          </a:p>
          <a:p>
            <a:r>
              <a:rPr dirty="0" lang="en-US" smtClean="0"/>
              <a:t>"</a:t>
            </a:r>
            <a:r>
              <a:rPr b="1" dirty="0" lang="en-US"/>
              <a:t>Agile process model</a:t>
            </a:r>
            <a:r>
              <a:rPr dirty="0" lang="en-US"/>
              <a:t>" refers to a software development approach based on iterative development</a:t>
            </a:r>
            <a:r>
              <a:rPr dirty="0" lang="en-US" smtClean="0"/>
              <a:t>.</a:t>
            </a:r>
          </a:p>
          <a:p>
            <a:endParaRPr dirty="0" lang="en-US"/>
          </a:p>
          <a:p>
            <a:r>
              <a:rPr dirty="0" lang="en-US" smtClean="0"/>
              <a:t> </a:t>
            </a:r>
            <a:r>
              <a:rPr dirty="0" lang="en-US"/>
              <a:t>Agile methods break tasks into smaller iterations, or parts do not directly involve long term planning</a:t>
            </a:r>
            <a:r>
              <a:rPr dirty="0" lang="en-US" smtClean="0"/>
              <a:t>.</a:t>
            </a:r>
          </a:p>
          <a:p>
            <a:endParaRPr dirty="0" lang="en-US"/>
          </a:p>
          <a:p>
            <a:r>
              <a:rPr dirty="0" lang="en-US" smtClean="0"/>
              <a:t>In this project, </a:t>
            </a:r>
            <a:r>
              <a:rPr dirty="0" lang="en-US"/>
              <a:t>t</a:t>
            </a:r>
            <a:r>
              <a:rPr dirty="0" lang="en-US" smtClean="0"/>
              <a:t>he </a:t>
            </a:r>
            <a:r>
              <a:rPr dirty="0" lang="en-US"/>
              <a:t>project scope and requirements are laid down at the beginning of the development process. Plans regarding the number of iterations, the duration and the scope of each iteration are clearly defined in advance.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1"/>
          <p:cNvSpPr>
            <a:spLocks noGrp="1"/>
          </p:cNvSpPr>
          <p:nvPr>
            <p:ph type="title"/>
          </p:nvPr>
        </p:nvSpPr>
        <p:spPr/>
        <p:txBody>
          <a:bodyPr/>
          <a:p>
            <a:r>
              <a:rPr dirty="0" lang="en-US" smtClean="0"/>
              <a:t>WHAT IS A BASH SCRIPT?</a:t>
            </a:r>
            <a:endParaRPr dirty="0" lang="en-US"/>
          </a:p>
        </p:txBody>
      </p:sp>
      <p:sp>
        <p:nvSpPr>
          <p:cNvPr id="1048628" name="Content Placeholder 2"/>
          <p:cNvSpPr>
            <a:spLocks noGrp="1"/>
          </p:cNvSpPr>
          <p:nvPr>
            <p:ph idx="1"/>
          </p:nvPr>
        </p:nvSpPr>
        <p:spPr/>
        <p:txBody>
          <a:bodyPr/>
          <a:p>
            <a:pPr indent="0" marL="0">
              <a:buNone/>
            </a:pPr>
            <a:r>
              <a:rPr dirty="0" lang="en-US"/>
              <a:t>A Bash script is a plain text file which contains a series of commands. These commands are a mixture of commands we would normally type </a:t>
            </a:r>
            <a:r>
              <a:rPr dirty="0" lang="en-US" smtClean="0"/>
              <a:t>ourselves </a:t>
            </a:r>
            <a:r>
              <a:rPr dirty="0" lang="en-US"/>
              <a:t>on the command line (such as </a:t>
            </a:r>
            <a:r>
              <a:rPr b="1" dirty="0" lang="en-US" err="1"/>
              <a:t>ls</a:t>
            </a:r>
            <a:r>
              <a:rPr dirty="0" lang="en-US"/>
              <a:t> or </a:t>
            </a:r>
            <a:r>
              <a:rPr b="1" dirty="0" lang="en-US" err="1"/>
              <a:t>cp</a:t>
            </a:r>
            <a:r>
              <a:rPr dirty="0" lang="en-US"/>
              <a:t> for example</a:t>
            </a:r>
            <a:r>
              <a:rPr dirty="0" lang="en-US" smtClean="0"/>
              <a:t>)</a:t>
            </a:r>
            <a:r>
              <a:rPr dirty="0" lang="en-US" smtClean="0"/>
              <a:t>.</a:t>
            </a:r>
            <a:endParaRPr dirty="0"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7" name="Title 1"/>
          <p:cNvSpPr>
            <a:spLocks noGrp="1"/>
          </p:cNvSpPr>
          <p:nvPr>
            <p:ph type="title"/>
          </p:nvPr>
        </p:nvSpPr>
        <p:spPr/>
        <p:txBody>
          <a:bodyPr/>
          <a:p>
            <a:r>
              <a:rPr dirty="0" lang="en-US" smtClean="0"/>
              <a:t> </a:t>
            </a:r>
            <a:endParaRPr dirty="0" lang="en-US"/>
          </a:p>
        </p:txBody>
      </p:sp>
      <p:sp>
        <p:nvSpPr>
          <p:cNvPr id="1048658" name="Content Placeholder 2"/>
          <p:cNvSpPr>
            <a:spLocks noGrp="1"/>
          </p:cNvSpPr>
          <p:nvPr>
            <p:ph idx="1"/>
          </p:nvPr>
        </p:nvSpPr>
        <p:spPr>
          <a:xfrm>
            <a:off x="1066800" y="1905000"/>
            <a:ext cx="6754009" cy="3927629"/>
          </a:xfrm>
        </p:spPr>
        <p:txBody>
          <a:bodyPr>
            <a:normAutofit fontScale="95833" lnSpcReduction="10000"/>
          </a:bodyPr>
          <a:p>
            <a:r>
              <a:rPr dirty="0" lang="en-US"/>
              <a:t>The division of the entire project into smaller parts helps to minimize the project risk and to reduce the overall project delivery time requirements</a:t>
            </a:r>
            <a:r>
              <a:rPr dirty="0" lang="en-US" smtClean="0"/>
              <a:t>.</a:t>
            </a:r>
          </a:p>
          <a:p>
            <a:endParaRPr dirty="0" lang="en-US" smtClean="0"/>
          </a:p>
          <a:p>
            <a:endParaRPr dirty="0" lang="en-US"/>
          </a:p>
          <a:p>
            <a:r>
              <a:rPr dirty="0" lang="en-US" smtClean="0"/>
              <a:t> </a:t>
            </a:r>
            <a:r>
              <a:rPr dirty="0" lang="en-US"/>
              <a:t>Each iteration involves a team working through a full software development life cycle including planning, requirements analysis, design, coding, and testing before a </a:t>
            </a:r>
            <a:r>
              <a:rPr dirty="0" lang="en-US" smtClean="0"/>
              <a:t>working </a:t>
            </a:r>
            <a:r>
              <a:rPr dirty="0" lang="en-US"/>
              <a:t>product </a:t>
            </a:r>
            <a:r>
              <a:rPr dirty="0" lang="en-US" smtClean="0"/>
              <a:t>is delivered.</a:t>
            </a:r>
          </a:p>
          <a:p>
            <a:endParaRPr dirty="0" lang="en-US"/>
          </a:p>
          <a:p>
            <a:endParaRPr dirty="0" lang="en-US" smtClean="0"/>
          </a:p>
          <a:p>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9" name="Title 1"/>
          <p:cNvSpPr>
            <a:spLocks noGrp="1"/>
          </p:cNvSpPr>
          <p:nvPr>
            <p:ph type="title"/>
          </p:nvPr>
        </p:nvSpPr>
        <p:spPr/>
        <p:txBody>
          <a:bodyPr/>
          <a:p>
            <a:r>
              <a:rPr dirty="0" lang="en-US" smtClean="0"/>
              <a:t>PHASES:</a:t>
            </a:r>
            <a:endParaRPr dirty="0" lang="en-US"/>
          </a:p>
        </p:txBody>
      </p:sp>
      <p:sp>
        <p:nvSpPr>
          <p:cNvPr id="1048660" name="Content Placeholder 2"/>
          <p:cNvSpPr>
            <a:spLocks noGrp="1"/>
          </p:cNvSpPr>
          <p:nvPr>
            <p:ph idx="1"/>
          </p:nvPr>
        </p:nvSpPr>
        <p:spPr/>
        <p:txBody>
          <a:bodyPr>
            <a:normAutofit fontScale="95833" lnSpcReduction="10000"/>
          </a:bodyPr>
          <a:p>
            <a:pPr indent="0" marL="68580">
              <a:buNone/>
            </a:pPr>
            <a:endParaRPr dirty="0" lang="en-US"/>
          </a:p>
          <a:p>
            <a:r>
              <a:rPr dirty="0" lang="en-US"/>
              <a:t>Following are the phases in the Agile model </a:t>
            </a:r>
            <a:r>
              <a:rPr dirty="0" lang="en-US" smtClean="0"/>
              <a:t>upon which our project is based:</a:t>
            </a:r>
            <a:endParaRPr dirty="0" lang="en-US"/>
          </a:p>
          <a:p>
            <a:r>
              <a:rPr dirty="0" lang="en-US"/>
              <a:t>Requirements gathering</a:t>
            </a:r>
          </a:p>
          <a:p>
            <a:r>
              <a:rPr dirty="0" lang="en-US"/>
              <a:t>Design the requirements</a:t>
            </a:r>
          </a:p>
          <a:p>
            <a:r>
              <a:rPr dirty="0" lang="en-US"/>
              <a:t>Construction/ iteration</a:t>
            </a:r>
          </a:p>
          <a:p>
            <a:r>
              <a:rPr dirty="0" lang="en-US"/>
              <a:t>Testing/ Quality assurance</a:t>
            </a:r>
          </a:p>
          <a:p>
            <a:r>
              <a:rPr dirty="0" lang="en-US"/>
              <a:t>Deployment</a:t>
            </a:r>
          </a:p>
          <a:p>
            <a:r>
              <a:rPr dirty="0" lang="en-US"/>
              <a:t>Feedback</a:t>
            </a:r>
          </a:p>
          <a:p>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61" name="Title 1"/>
          <p:cNvSpPr>
            <a:spLocks noGrp="1"/>
          </p:cNvSpPr>
          <p:nvPr>
            <p:ph type="title"/>
          </p:nvPr>
        </p:nvSpPr>
        <p:spPr/>
        <p:txBody>
          <a:bodyPr/>
          <a:p>
            <a:r>
              <a:rPr dirty="0" lang="en-US" smtClean="0"/>
              <a:t> </a:t>
            </a:r>
            <a:endParaRPr dirty="0" lang="en-US"/>
          </a:p>
        </p:txBody>
      </p:sp>
      <p:sp>
        <p:nvSpPr>
          <p:cNvPr id="1048662" name="Content Placeholder 2"/>
          <p:cNvSpPr>
            <a:spLocks noGrp="1"/>
          </p:cNvSpPr>
          <p:nvPr>
            <p:ph idx="1"/>
          </p:nvPr>
        </p:nvSpPr>
        <p:spPr/>
        <p:txBody>
          <a:bodyPr/>
          <a:p>
            <a:r>
              <a:rPr dirty="0" lang="en-US" smtClean="0"/>
              <a:t> </a:t>
            </a:r>
            <a:endParaRPr dirty="0" lang="en-US"/>
          </a:p>
        </p:txBody>
      </p:sp>
      <p:pic>
        <p:nvPicPr>
          <p:cNvPr id="2097161" name="Picture 3"/>
          <p:cNvPicPr>
            <a:picLocks noChangeAspect="1"/>
          </p:cNvPicPr>
          <p:nvPr/>
        </p:nvPicPr>
        <p:blipFill>
          <a:blip xmlns:r="http://schemas.openxmlformats.org/officeDocument/2006/relationships" r:embed="rId1"/>
          <a:stretch>
            <a:fillRect/>
          </a:stretch>
        </p:blipFill>
        <p:spPr>
          <a:xfrm>
            <a:off x="1681163" y="585788"/>
            <a:ext cx="5557838" cy="5466276"/>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3" name="Title 1"/>
          <p:cNvSpPr>
            <a:spLocks noGrp="1"/>
          </p:cNvSpPr>
          <p:nvPr>
            <p:ph type="title"/>
          </p:nvPr>
        </p:nvSpPr>
        <p:spPr/>
        <p:txBody>
          <a:bodyPr/>
          <a:p>
            <a:r>
              <a:rPr dirty="0" lang="en-US" smtClean="0"/>
              <a:t>TESTING METHOD:</a:t>
            </a:r>
            <a:endParaRPr dirty="0" lang="en-US"/>
          </a:p>
        </p:txBody>
      </p:sp>
      <p:sp>
        <p:nvSpPr>
          <p:cNvPr id="1048664" name="Content Placeholder 2"/>
          <p:cNvSpPr>
            <a:spLocks noGrp="1"/>
          </p:cNvSpPr>
          <p:nvPr>
            <p:ph idx="1"/>
          </p:nvPr>
        </p:nvSpPr>
        <p:spPr>
          <a:xfrm>
            <a:off x="990600" y="2133600"/>
            <a:ext cx="6830209" cy="3699029"/>
          </a:xfrm>
        </p:spPr>
        <p:txBody>
          <a:bodyPr>
            <a:normAutofit fontScale="91667" lnSpcReduction="20000"/>
          </a:bodyPr>
          <a:p>
            <a:r>
              <a:rPr dirty="0" lang="en-US" smtClean="0"/>
              <a:t>The testing method used to test this project is </a:t>
            </a:r>
            <a:r>
              <a:rPr b="1" dirty="0" lang="en-US" smtClean="0"/>
              <a:t>MANUAL TESTING</a:t>
            </a:r>
            <a:r>
              <a:rPr dirty="0" lang="en-US" smtClean="0"/>
              <a:t>.</a:t>
            </a:r>
          </a:p>
          <a:p>
            <a:endParaRPr dirty="0" lang="en-US" smtClean="0"/>
          </a:p>
          <a:p>
            <a:r>
              <a:rPr dirty="0" lang="en-US"/>
              <a:t>Manual Testing is a process in which </a:t>
            </a:r>
            <a:r>
              <a:rPr dirty="0" lang="en-US" smtClean="0"/>
              <a:t>we </a:t>
            </a:r>
            <a:r>
              <a:rPr dirty="0" lang="en-US"/>
              <a:t>compare the behavior of a developed piece of code (software, module, API, feature, etc.) against the expected behavior (Requirements</a:t>
            </a:r>
            <a:r>
              <a:rPr dirty="0" lang="en-US" smtClean="0"/>
              <a:t>).</a:t>
            </a:r>
          </a:p>
          <a:p>
            <a:endParaRPr dirty="0" lang="en-US" smtClean="0"/>
          </a:p>
          <a:p>
            <a:r>
              <a:rPr dirty="0" lang="en-US"/>
              <a:t>Manual Testing is a process of finding out the defects, bugs in a software program. A tester perform end user role and verifies if all the features are working properly or not. Tester manually executes the test cases. </a:t>
            </a:r>
          </a:p>
          <a:p>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65" name="Title 1"/>
          <p:cNvSpPr>
            <a:spLocks noGrp="1"/>
          </p:cNvSpPr>
          <p:nvPr>
            <p:ph type="title"/>
          </p:nvPr>
        </p:nvSpPr>
        <p:spPr/>
        <p:txBody>
          <a:bodyPr/>
          <a:p>
            <a:r>
              <a:rPr dirty="0" lang="en-US" smtClean="0"/>
              <a:t> </a:t>
            </a:r>
            <a:endParaRPr dirty="0" lang="en-US"/>
          </a:p>
        </p:txBody>
      </p:sp>
      <p:pic>
        <p:nvPicPr>
          <p:cNvPr id="2097162" name="Content Placeholder 3"/>
          <p:cNvPicPr>
            <a:picLocks noChangeAspect="1" noGrp="1"/>
          </p:cNvPicPr>
          <p:nvPr>
            <p:ph idx="1"/>
          </p:nvPr>
        </p:nvPicPr>
        <p:blipFill>
          <a:blip xmlns:r="http://schemas.openxmlformats.org/officeDocument/2006/relationships" r:embed="rId1"/>
          <a:stretch>
            <a:fillRect/>
          </a:stretch>
        </p:blipFill>
        <p:spPr>
          <a:xfrm>
            <a:off x="1295400" y="838200"/>
            <a:ext cx="6400800" cy="499427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6" name="Title 1"/>
          <p:cNvSpPr>
            <a:spLocks noGrp="1"/>
          </p:cNvSpPr>
          <p:nvPr>
            <p:ph type="title"/>
          </p:nvPr>
        </p:nvSpPr>
        <p:spPr>
          <a:xfrm>
            <a:off x="914400" y="457200"/>
            <a:ext cx="7024744" cy="1143000"/>
          </a:xfrm>
        </p:spPr>
        <p:txBody>
          <a:bodyPr/>
          <a:p>
            <a:r>
              <a:rPr dirty="0" lang="en-IN" smtClean="0"/>
              <a:t>Conclusion</a:t>
            </a:r>
            <a:endParaRPr dirty="0" lang="en-IN"/>
          </a:p>
        </p:txBody>
      </p:sp>
      <p:sp>
        <p:nvSpPr>
          <p:cNvPr id="1048667" name="Content Placeholder 2"/>
          <p:cNvSpPr>
            <a:spLocks noGrp="1"/>
          </p:cNvSpPr>
          <p:nvPr>
            <p:ph idx="1"/>
          </p:nvPr>
        </p:nvSpPr>
        <p:spPr/>
        <p:txBody>
          <a:bodyPr/>
          <a:p>
            <a:pPr indent="0" marL="68580">
              <a:buNone/>
            </a:pPr>
            <a:r>
              <a:rPr dirty="0" lang="en-US"/>
              <a:t>A</a:t>
            </a:r>
            <a:r>
              <a:rPr dirty="0" lang="en-US" smtClean="0"/>
              <a:t> </a:t>
            </a:r>
            <a:r>
              <a:rPr dirty="0" lang="en-US"/>
              <a:t>bash script which can be used by any application developer to calculate the shortest path using basic data structure in a dynamic environment. This problem has many useful applications. The routing protocols used in most of today’s computer networks are based on shortest path algorithms. Machine learning on graphs is a young but growing field.</a:t>
            </a:r>
            <a:endParaRPr dirty="0"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8" name="Title 1"/>
          <p:cNvSpPr>
            <a:spLocks noGrp="1"/>
          </p:cNvSpPr>
          <p:nvPr>
            <p:ph type="title"/>
          </p:nvPr>
        </p:nvSpPr>
        <p:spPr>
          <a:xfrm>
            <a:off x="990600" y="457200"/>
            <a:ext cx="7024744" cy="1143000"/>
          </a:xfrm>
        </p:spPr>
        <p:txBody>
          <a:bodyPr/>
          <a:p>
            <a:r>
              <a:rPr dirty="0" lang="en-IN" smtClean="0"/>
              <a:t>Future Scope</a:t>
            </a:r>
            <a:endParaRPr dirty="0" lang="en-IN"/>
          </a:p>
        </p:txBody>
      </p:sp>
      <p:sp>
        <p:nvSpPr>
          <p:cNvPr id="1048669" name="Content Placeholder 2"/>
          <p:cNvSpPr>
            <a:spLocks noGrp="1"/>
          </p:cNvSpPr>
          <p:nvPr>
            <p:ph idx="1"/>
          </p:nvPr>
        </p:nvSpPr>
        <p:spPr>
          <a:xfrm>
            <a:off x="1066800" y="1828800"/>
            <a:ext cx="6777317" cy="4191000"/>
          </a:xfrm>
        </p:spPr>
        <p:txBody>
          <a:bodyPr>
            <a:normAutofit/>
          </a:bodyPr>
          <a:p>
            <a:r>
              <a:rPr dirty="0" lang="en-US"/>
              <a:t>The shortest path algorithm can also be used in deep learning where the algorithm will work faster because it will use heuristics to make more educated guesses about which route is the smallest.</a:t>
            </a:r>
            <a:endParaRPr dirty="0" lang="en-IN"/>
          </a:p>
          <a:p>
            <a:r>
              <a:rPr dirty="0" lang="en-US"/>
              <a:t>To overcome the limitations of this script a more efficient heuristic function can be developed. This newly designed script can be modified so that it always returns the shortest path possible</a:t>
            </a:r>
            <a:endParaRPr dirty="0"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70" name="Title 1"/>
          <p:cNvSpPr>
            <a:spLocks noGrp="1"/>
          </p:cNvSpPr>
          <p:nvPr>
            <p:ph type="title"/>
          </p:nvPr>
        </p:nvSpPr>
        <p:spPr>
          <a:xfrm>
            <a:off x="762000" y="533400"/>
            <a:ext cx="7024744" cy="724936"/>
          </a:xfrm>
        </p:spPr>
        <p:txBody>
          <a:bodyPr/>
          <a:p>
            <a:r>
              <a:rPr dirty="0" lang="en-IN" smtClean="0"/>
              <a:t>References</a:t>
            </a:r>
            <a:endParaRPr dirty="0" lang="en-IN"/>
          </a:p>
        </p:txBody>
      </p:sp>
      <p:sp>
        <p:nvSpPr>
          <p:cNvPr id="1048671" name="Content Placeholder 2"/>
          <p:cNvSpPr>
            <a:spLocks noGrp="1"/>
          </p:cNvSpPr>
          <p:nvPr>
            <p:ph idx="1"/>
          </p:nvPr>
        </p:nvSpPr>
        <p:spPr>
          <a:xfrm>
            <a:off x="457200" y="1524000"/>
            <a:ext cx="7363609" cy="4724400"/>
          </a:xfrm>
        </p:spPr>
        <p:txBody>
          <a:bodyPr>
            <a:normAutofit fontScale="58333" lnSpcReduction="20000"/>
          </a:bodyPr>
          <a:p>
            <a:pPr indent="0" marL="68580">
              <a:buNone/>
            </a:pPr>
            <a:r>
              <a:rPr b="1" dirty="0" lang="en-US"/>
              <a:t> </a:t>
            </a:r>
            <a:endParaRPr dirty="0" lang="en-IN"/>
          </a:p>
          <a:p>
            <a:pPr indent="0" marL="68580">
              <a:buNone/>
            </a:pPr>
            <a:r>
              <a:rPr b="1" dirty="0" lang="en-US"/>
              <a:t>Websites</a:t>
            </a:r>
            <a:r>
              <a:rPr b="1" dirty="0" lang="en-US" smtClean="0"/>
              <a:t>:</a:t>
            </a:r>
            <a:r>
              <a:rPr b="1" dirty="0" lang="en-US"/>
              <a:t> </a:t>
            </a:r>
            <a:endParaRPr dirty="0" lang="en-IN"/>
          </a:p>
          <a:p>
            <a:pPr lvl="0"/>
            <a:r>
              <a:rPr dirty="0" lang="en-US">
                <a:hlinkClick r:id="rId1"/>
              </a:rPr>
              <a:t>www.google.co.in</a:t>
            </a:r>
            <a:endParaRPr dirty="0" lang="en-IN"/>
          </a:p>
          <a:p>
            <a:pPr lvl="0"/>
            <a:r>
              <a:rPr dirty="0" lang="en-US">
                <a:hlinkClick r:id="rId1"/>
              </a:rPr>
              <a:t>www.json.org/json-en.html</a:t>
            </a:r>
            <a:endParaRPr dirty="0" lang="en-IN"/>
          </a:p>
          <a:p>
            <a:pPr lvl="0"/>
            <a:r>
              <a:rPr dirty="0" lang="en-US">
                <a:hlinkClick r:id="rId1"/>
              </a:rPr>
              <a:t>www.geeksforgeeks.org</a:t>
            </a:r>
            <a:endParaRPr dirty="0" lang="en-IN"/>
          </a:p>
          <a:p>
            <a:pPr lvl="0"/>
            <a:r>
              <a:rPr dirty="0" lang="en-US">
                <a:hlinkClick r:id="rId2"/>
              </a:rPr>
              <a:t>www.wikipedia.com</a:t>
            </a:r>
            <a:endParaRPr dirty="0" lang="en-IN"/>
          </a:p>
          <a:p>
            <a:pPr lvl="0"/>
            <a:r>
              <a:rPr dirty="0" lang="en-US">
                <a:hlinkClick r:id="rId3"/>
              </a:rPr>
              <a:t>www.tutorialspoint.com</a:t>
            </a:r>
            <a:endParaRPr dirty="0" lang="en-IN"/>
          </a:p>
          <a:p>
            <a:pPr lvl="0"/>
            <a:r>
              <a:rPr dirty="0" lang="en-US">
                <a:hlinkClick r:id="rId4"/>
              </a:rPr>
              <a:t>www.udemy.com</a:t>
            </a:r>
            <a:endParaRPr dirty="0" lang="en-IN"/>
          </a:p>
          <a:p>
            <a:pPr lvl="0"/>
            <a:r>
              <a:rPr dirty="0" lang="en-US">
                <a:hlinkClick r:id="rId5"/>
              </a:rPr>
              <a:t>www.w3schools.com</a:t>
            </a:r>
            <a:endParaRPr dirty="0" lang="en-IN"/>
          </a:p>
          <a:p>
            <a:pPr lvl="0"/>
            <a:r>
              <a:rPr dirty="0" lang="en-US">
                <a:hlinkClick r:id="rId6"/>
              </a:rPr>
              <a:t>www.codeforces.com</a:t>
            </a:r>
            <a:endParaRPr dirty="0" lang="en-IN"/>
          </a:p>
          <a:p>
            <a:pPr lvl="0"/>
            <a:r>
              <a:rPr dirty="0" lang="en-US">
                <a:hlinkClick r:id="rId7"/>
              </a:rPr>
              <a:t>www.mysql.com</a:t>
            </a:r>
            <a:endParaRPr dirty="0" lang="en-IN"/>
          </a:p>
          <a:p>
            <a:pPr lvl="0"/>
            <a:r>
              <a:rPr dirty="0" lang="en-US">
                <a:hlinkClick r:id="rId8"/>
              </a:rPr>
              <a:t>https://dev.mysql.com</a:t>
            </a:r>
            <a:endParaRPr dirty="0" lang="en-IN"/>
          </a:p>
          <a:p>
            <a:pPr lvl="0"/>
            <a:r>
              <a:rPr dirty="0" lang="en-US">
                <a:hlinkClick r:id="rId9"/>
              </a:rPr>
              <a:t>https://linux.tips/</a:t>
            </a:r>
            <a:endParaRPr dirty="0" lang="en-IN"/>
          </a:p>
          <a:p>
            <a:pPr lvl="0"/>
            <a:r>
              <a:rPr dirty="0" lang="en-US">
                <a:hlinkClick r:id="rId10"/>
              </a:rPr>
              <a:t>https://subscription.packtpub.com</a:t>
            </a:r>
            <a:endParaRPr dirty="0" lang="en-IN"/>
          </a:p>
          <a:p>
            <a:pPr lvl="0"/>
            <a:r>
              <a:rPr dirty="0" lang="en-US">
                <a:hlinkClick r:id="rId11"/>
              </a:rPr>
              <a:t>https://github.com/Microsoft/vcpkg</a:t>
            </a:r>
            <a:endParaRPr dirty="0" lang="en-IN"/>
          </a:p>
          <a:p>
            <a:pPr indent="0" marL="68580">
              <a:buNone/>
            </a:pPr>
            <a:r>
              <a:rPr dirty="0" lang="en-US"/>
              <a:t>  </a:t>
            </a:r>
            <a:endParaRPr dirty="0" lang="en-IN"/>
          </a:p>
          <a:p>
            <a:pPr indent="0" marL="68580">
              <a:buNone/>
            </a:pPr>
            <a:r>
              <a:rPr b="1" dirty="0" lang="en-US"/>
              <a:t>Books</a:t>
            </a:r>
            <a:r>
              <a:rPr b="1" dirty="0" lang="en-US" smtClean="0"/>
              <a:t>:</a:t>
            </a:r>
            <a:r>
              <a:rPr b="1" dirty="0" lang="en-US"/>
              <a:t> </a:t>
            </a:r>
            <a:endParaRPr dirty="0" lang="en-IN"/>
          </a:p>
          <a:p>
            <a:pPr lvl="0"/>
            <a:r>
              <a:rPr dirty="0" lang="en-US"/>
              <a:t>C++  PRIMER</a:t>
            </a:r>
            <a:endParaRPr dirty="0" lang="en-IN"/>
          </a:p>
          <a:p>
            <a:pPr lvl="0"/>
            <a:r>
              <a:rPr dirty="0" lang="en-US"/>
              <a:t>INTRODUCTION TO ALGORITHMS BY THOMAS H. CORMEN</a:t>
            </a:r>
            <a:endParaRPr dirty="0" lang="en-IN"/>
          </a:p>
          <a:p>
            <a:pPr lvl="0"/>
            <a:r>
              <a:rPr dirty="0" lang="en-US"/>
              <a:t>DATABASE SYSTEM CONCEPTS</a:t>
            </a:r>
            <a:endParaRPr dirty="0" lang="en-IN"/>
          </a:p>
          <a:p>
            <a:pPr lvl="0"/>
            <a:r>
              <a:rPr dirty="0" lang="en-US"/>
              <a:t>JAVASCRIPT-JSON-COOKBOOK</a:t>
            </a:r>
            <a:endParaRPr dirty="0" lang="en-IN"/>
          </a:p>
          <a:p>
            <a:pPr lvl="0"/>
            <a:r>
              <a:rPr dirty="0" lang="en-US"/>
              <a:t>DATA STRUCTURES AND ALGORITHMS MADE EASY BY NARASIMHA KARUMANCHI</a:t>
            </a:r>
            <a:endParaRPr dirty="0" lang="en-IN"/>
          </a:p>
          <a:p>
            <a:endParaRPr dirty="0"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76" name="Title 3"/>
          <p:cNvSpPr>
            <a:spLocks noGrp="1"/>
          </p:cNvSpPr>
          <p:nvPr>
            <p:ph type="title"/>
          </p:nvPr>
        </p:nvSpPr>
        <p:spPr>
          <a:xfrm>
            <a:off x="1447800" y="3124200"/>
            <a:ext cx="7024744" cy="1143000"/>
          </a:xfrm>
        </p:spPr>
        <p:txBody>
          <a:bodyPr/>
          <a:p>
            <a:r>
              <a:rPr dirty="0" lang="en-IN" smtClean="0"/>
              <a:t>THANK YOU……</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itle 1"/>
          <p:cNvSpPr>
            <a:spLocks noGrp="1"/>
          </p:cNvSpPr>
          <p:nvPr>
            <p:ph type="title"/>
          </p:nvPr>
        </p:nvSpPr>
        <p:spPr/>
        <p:txBody>
          <a:bodyPr>
            <a:normAutofit/>
          </a:bodyPr>
          <a:p>
            <a:r>
              <a:rPr dirty="0" lang="en-US" smtClean="0"/>
              <a:t>WHAT DOES BASH SCRIPT DO?</a:t>
            </a:r>
            <a:endParaRPr dirty="0" lang="en-US"/>
          </a:p>
        </p:txBody>
      </p:sp>
      <p:sp>
        <p:nvSpPr>
          <p:cNvPr id="1048630" name="Content Placeholder 2"/>
          <p:cNvSpPr>
            <a:spLocks noGrp="1"/>
          </p:cNvSpPr>
          <p:nvPr>
            <p:ph idx="1"/>
          </p:nvPr>
        </p:nvSpPr>
        <p:spPr/>
        <p:txBody>
          <a:bodyPr>
            <a:normAutofit/>
          </a:bodyPr>
          <a:p>
            <a:r>
              <a:rPr b="1" dirty="0" sz="1800" lang="en-US" smtClean="0"/>
              <a:t>Bash</a:t>
            </a:r>
            <a:r>
              <a:rPr dirty="0" sz="1800" lang="en-US" smtClean="0"/>
              <a:t> </a:t>
            </a:r>
            <a:r>
              <a:rPr dirty="0" sz="1800" lang="en-US"/>
              <a:t>is a </a:t>
            </a:r>
            <a:r>
              <a:rPr b="1" dirty="0" sz="1800" lang="en-US"/>
              <a:t>type of interpreter</a:t>
            </a:r>
            <a:r>
              <a:rPr dirty="0" sz="1800" lang="en-US"/>
              <a:t> that processes shell commands. A </a:t>
            </a:r>
            <a:r>
              <a:rPr b="1" dirty="0" sz="1800" lang="en-US"/>
              <a:t>shell interpreter</a:t>
            </a:r>
            <a:r>
              <a:rPr dirty="0" sz="1800" lang="en-US"/>
              <a:t> takes commands in plain text format and calls </a:t>
            </a:r>
            <a:r>
              <a:rPr b="1" dirty="0" sz="1800" lang="en-US"/>
              <a:t>Operating System services</a:t>
            </a:r>
            <a:r>
              <a:rPr dirty="0" sz="1800" lang="en-US"/>
              <a:t> to do something. </a:t>
            </a:r>
            <a:endParaRPr dirty="0" sz="1800" lang="en-US" smtClean="0"/>
          </a:p>
          <a:p>
            <a:endParaRPr dirty="0" sz="1800" lang="en-US" smtClean="0"/>
          </a:p>
          <a:p>
            <a:r>
              <a:rPr dirty="0" sz="1800" lang="en-US"/>
              <a:t>A </a:t>
            </a:r>
            <a:r>
              <a:rPr b="1" dirty="0" sz="1800" lang="en-US"/>
              <a:t>shell scripting</a:t>
            </a:r>
            <a:r>
              <a:rPr dirty="0" sz="1800" lang="en-US"/>
              <a:t> is writing a program for the shell to execute and a </a:t>
            </a:r>
            <a:r>
              <a:rPr b="1" dirty="0" sz="1800" lang="en-US"/>
              <a:t>shell script</a:t>
            </a:r>
            <a:r>
              <a:rPr dirty="0" sz="1800" lang="en-US"/>
              <a:t> is a file or program that shell will execute</a:t>
            </a:r>
            <a:r>
              <a:rPr dirty="0" sz="1800" lang="en-US" smtClean="0"/>
              <a:t>.</a:t>
            </a:r>
          </a:p>
          <a:p>
            <a:endParaRPr dirty="0" sz="1800" lang="en-US" smtClean="0"/>
          </a:p>
          <a:p>
            <a:r>
              <a:rPr dirty="0" sz="1800" lang="en-US"/>
              <a:t> We use these commands in a </a:t>
            </a:r>
            <a:r>
              <a:rPr b="1" dirty="0" sz="1800" lang="en-US"/>
              <a:t>terminal</a:t>
            </a:r>
            <a:r>
              <a:rPr dirty="0" sz="1800" lang="en-US"/>
              <a:t> which is the </a:t>
            </a:r>
            <a:r>
              <a:rPr b="1" dirty="0" sz="1800" lang="en-US"/>
              <a:t>interface to the shell interpreter</a:t>
            </a:r>
            <a:r>
              <a:rPr dirty="0" sz="1800" lang="en-US" smtClean="0"/>
              <a:t>.</a:t>
            </a:r>
          </a:p>
          <a:p>
            <a:endParaRPr dirty="0" sz="1800" lang="en-US"/>
          </a:p>
          <a:p>
            <a:endParaRPr dirty="0" sz="1800" lang="en-US" smtClean="0"/>
          </a:p>
          <a:p>
            <a:endParaRPr dirty="0" sz="1800" lang="en-US"/>
          </a:p>
          <a:p>
            <a:endParaRPr dirty="0" sz="1800" lang="en-US" smtClean="0"/>
          </a:p>
          <a:p>
            <a:endParaRPr dirty="0" sz="1800" lang="en-US"/>
          </a:p>
          <a:p>
            <a:endParaRPr dirty="0" sz="18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1" name="Title 1"/>
          <p:cNvSpPr>
            <a:spLocks noGrp="1"/>
          </p:cNvSpPr>
          <p:nvPr>
            <p:ph type="title"/>
          </p:nvPr>
        </p:nvSpPr>
        <p:spPr>
          <a:xfrm>
            <a:off x="1066800" y="533400"/>
            <a:ext cx="7024744" cy="1143000"/>
          </a:xfrm>
        </p:spPr>
        <p:txBody>
          <a:bodyPr/>
          <a:p>
            <a:r>
              <a:rPr dirty="0" lang="en-US" smtClean="0"/>
              <a:t>    </a:t>
            </a:r>
            <a:endParaRPr dirty="0" lang="en-US"/>
          </a:p>
        </p:txBody>
      </p:sp>
      <p:sp>
        <p:nvSpPr>
          <p:cNvPr id="1048632" name="Content Placeholder 2"/>
          <p:cNvSpPr>
            <a:spLocks noGrp="1"/>
          </p:cNvSpPr>
          <p:nvPr>
            <p:ph idx="1"/>
          </p:nvPr>
        </p:nvSpPr>
        <p:spPr>
          <a:xfrm>
            <a:off x="1143000" y="1600200"/>
            <a:ext cx="6677809" cy="4232429"/>
          </a:xfrm>
        </p:spPr>
        <p:txBody>
          <a:bodyPr>
            <a:normAutofit/>
          </a:bodyPr>
          <a:p>
            <a:r>
              <a:rPr dirty="0" sz="1800" lang="en-US"/>
              <a:t>A shell script is a fully-fledged programming language in itself</a:t>
            </a:r>
            <a:r>
              <a:rPr dirty="0" sz="1800" lang="en-US" smtClean="0"/>
              <a:t>.</a:t>
            </a:r>
          </a:p>
          <a:p>
            <a:endParaRPr dirty="0" sz="1800" lang="en-US"/>
          </a:p>
          <a:p>
            <a:r>
              <a:rPr dirty="0" sz="1800" lang="en-US" smtClean="0"/>
              <a:t> </a:t>
            </a:r>
            <a:r>
              <a:rPr dirty="0" sz="1800" lang="en-US"/>
              <a:t>It can define variables, functions and we can do conditional execution of shell commands as well</a:t>
            </a:r>
            <a:r>
              <a:rPr dirty="0" sz="1800" lang="en-US" smtClean="0"/>
              <a:t>.</a:t>
            </a:r>
          </a:p>
          <a:p>
            <a:endParaRPr dirty="0" sz="1800" lang="en-US"/>
          </a:p>
          <a:p>
            <a:r>
              <a:rPr dirty="0" sz="1800" lang="en-US" smtClean="0"/>
              <a:t> </a:t>
            </a:r>
            <a:r>
              <a:rPr dirty="0" sz="1800" lang="en-US"/>
              <a:t>Having a terminal at your disposal can save precious time and sometimes GUI of your OS might not provide the necessary tool to perform actions such as executing a binary file with options.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3" name="Title 1"/>
          <p:cNvSpPr>
            <a:spLocks noGrp="1"/>
          </p:cNvSpPr>
          <p:nvPr>
            <p:ph type="title"/>
          </p:nvPr>
        </p:nvSpPr>
        <p:spPr/>
        <p:txBody>
          <a:bodyPr>
            <a:normAutofit fontScale="90000"/>
          </a:bodyPr>
          <a:p>
            <a:r>
              <a:rPr dirty="0" lang="en-US" smtClean="0"/>
              <a:t>DECISION MAKER BASH SCRIPT </a:t>
            </a:r>
            <a:br>
              <a:rPr dirty="0" lang="en-US" smtClean="0"/>
            </a:br>
            <a:r>
              <a:rPr dirty="0" lang="en-US" smtClean="0"/>
              <a:t>(AIMS AND OBJECTIVES):</a:t>
            </a:r>
            <a:endParaRPr dirty="0" lang="en-US"/>
          </a:p>
        </p:txBody>
      </p:sp>
      <p:sp>
        <p:nvSpPr>
          <p:cNvPr id="1048634" name="Content Placeholder 2"/>
          <p:cNvSpPr>
            <a:spLocks noGrp="1"/>
          </p:cNvSpPr>
          <p:nvPr>
            <p:ph idx="1"/>
          </p:nvPr>
        </p:nvSpPr>
        <p:spPr/>
        <p:txBody>
          <a:bodyPr>
            <a:normAutofit lnSpcReduction="10000"/>
          </a:bodyPr>
          <a:p>
            <a:r>
              <a:rPr dirty="0" lang="en-IN" smtClean="0"/>
              <a:t>The main aim of Decision maker  </a:t>
            </a:r>
            <a:r>
              <a:rPr dirty="0" lang="en-IN"/>
              <a:t>bash script which can be used by any application developer to calculate the shortest path using basic data structure in a dynamic environment. This problem has many useful applications. The routing protocols used in most of today’s computer networks are based on shortest path algorithms. Machine learning on graphs is a young but growing field</a:t>
            </a:r>
            <a:r>
              <a:rPr dirty="0" lang="en-IN" smtClean="0"/>
              <a: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Rectangle 3"/>
          <p:cNvSpPr/>
          <p:nvPr/>
        </p:nvSpPr>
        <p:spPr>
          <a:xfrm>
            <a:off x="1143000" y="1028343"/>
            <a:ext cx="7010400" cy="2758441"/>
          </a:xfrm>
          <a:prstGeom prst="rect"/>
        </p:spPr>
        <p:txBody>
          <a:bodyPr wrap="square">
            <a:spAutoFit/>
          </a:bodyPr>
          <a:p>
            <a:pPr indent="-285750" marL="285750">
              <a:buFont typeface="Arial" pitchFamily="34" charset="0"/>
              <a:buChar char="•"/>
            </a:pPr>
            <a:r>
              <a:rPr dirty="0" lang="en-IN"/>
              <a:t>Neural networks are a way to create functions that </a:t>
            </a:r>
            <a:r>
              <a:rPr dirty="0" lang="en-IN">
                <a:hlinkClick r:id="rId1"/>
              </a:rPr>
              <a:t>no human could write</a:t>
            </a:r>
            <a:r>
              <a:rPr dirty="0" lang="en-IN"/>
              <a:t>. They do this by harnessing the power of large datasets. On problems for which we have capable neural models, we can use example inputs and outputs to train the network to learn a function that transforms those inputs into those outputs, and hopefully generalizes to other unseen inputs. We need to be able to build neural networks that can learn functions on graphs. Those neural networks need the right </a:t>
            </a:r>
            <a:r>
              <a:rPr dirty="0" lang="en-IN">
                <a:hlinkClick r:id="rId2"/>
              </a:rPr>
              <a:t>inductive biases</a:t>
            </a:r>
            <a:r>
              <a:rPr dirty="0" lang="en-IN"/>
              <a:t> so that they can reliably learn useful graph functions. With that foundation, we can build powerful neural graph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9" name="Title 1"/>
          <p:cNvSpPr>
            <a:spLocks noGrp="1"/>
          </p:cNvSpPr>
          <p:nvPr>
            <p:ph type="title"/>
          </p:nvPr>
        </p:nvSpPr>
        <p:spPr>
          <a:xfrm>
            <a:off x="1043490" y="762000"/>
            <a:ext cx="7024744" cy="1752600"/>
          </a:xfrm>
        </p:spPr>
        <p:txBody>
          <a:bodyPr>
            <a:normAutofit fontScale="90000"/>
          </a:bodyPr>
          <a:p>
            <a:r>
              <a:rPr b="1" dirty="0" lang="en-IN"/>
              <a:t>HARDWARE AND SOFTWARE SPECIFICATION</a:t>
            </a:r>
            <a:r>
              <a:rPr dirty="0" lang="en-IN"/>
              <a:t/>
            </a:r>
            <a:br>
              <a:rPr dirty="0" lang="en-IN"/>
            </a:br>
            <a:endParaRPr dirty="0" lang="en-IN"/>
          </a:p>
        </p:txBody>
      </p:sp>
      <p:sp>
        <p:nvSpPr>
          <p:cNvPr id="1048640" name="Content Placeholder 2"/>
          <p:cNvSpPr>
            <a:spLocks noGrp="1"/>
          </p:cNvSpPr>
          <p:nvPr>
            <p:ph idx="1"/>
          </p:nvPr>
        </p:nvSpPr>
        <p:spPr>
          <a:xfrm>
            <a:off x="1043492" y="2057400"/>
            <a:ext cx="6777317" cy="4114800"/>
          </a:xfrm>
        </p:spPr>
        <p:txBody>
          <a:bodyPr>
            <a:normAutofit fontScale="79167" lnSpcReduction="20000"/>
          </a:bodyPr>
          <a:p>
            <a:pPr indent="0" marL="68580">
              <a:buNone/>
            </a:pPr>
            <a:r>
              <a:rPr b="1" dirty="0" lang="en-IN" smtClean="0"/>
              <a:t>Software </a:t>
            </a:r>
            <a:r>
              <a:rPr b="1" dirty="0" lang="en-IN"/>
              <a:t>Requirements:-</a:t>
            </a:r>
            <a:endParaRPr dirty="0" lang="en-IN"/>
          </a:p>
          <a:p>
            <a:r>
              <a:rPr dirty="0" lang="en-IN"/>
              <a:t>C</a:t>
            </a:r>
            <a:r>
              <a:rPr dirty="0" lang="en-IN" smtClean="0"/>
              <a:t>++</a:t>
            </a:r>
          </a:p>
          <a:p>
            <a:r>
              <a:rPr dirty="0" lang="en-IN"/>
              <a:t>Connector/C</a:t>
            </a:r>
            <a:r>
              <a:rPr dirty="0" lang="en-IN" smtClean="0"/>
              <a:t>++</a:t>
            </a:r>
          </a:p>
          <a:p>
            <a:r>
              <a:rPr dirty="0" lang="en-IN" smtClean="0"/>
              <a:t>MySQL</a:t>
            </a:r>
          </a:p>
          <a:p>
            <a:pPr indent="0" marL="68580">
              <a:buNone/>
            </a:pPr>
            <a:endParaRPr dirty="0" lang="en-IN" smtClean="0"/>
          </a:p>
          <a:p>
            <a:pPr indent="0" marL="68580">
              <a:buNone/>
            </a:pPr>
            <a:r>
              <a:rPr b="1" dirty="0" lang="en-IN"/>
              <a:t>Hardware Requirements</a:t>
            </a:r>
            <a:endParaRPr dirty="0" lang="en-IN"/>
          </a:p>
          <a:p>
            <a:pPr fontAlgn="base"/>
            <a:r>
              <a:rPr dirty="0" lang="en-IN"/>
              <a:t>Pentium IV Processor</a:t>
            </a:r>
          </a:p>
          <a:p>
            <a:pPr fontAlgn="base"/>
            <a:r>
              <a:rPr dirty="0" lang="en-IN"/>
              <a:t>1GB RAM</a:t>
            </a:r>
          </a:p>
          <a:p>
            <a:pPr fontAlgn="base"/>
            <a:r>
              <a:rPr dirty="0" lang="en-IN"/>
              <a:t>10 GB HDD</a:t>
            </a:r>
          </a:p>
          <a:p>
            <a:pPr fontAlgn="base"/>
            <a:r>
              <a:rPr dirty="0" lang="en-IN" err="1"/>
              <a:t>Color</a:t>
            </a:r>
            <a:r>
              <a:rPr dirty="0" lang="en-IN"/>
              <a:t> Monitor</a:t>
            </a:r>
          </a:p>
          <a:p>
            <a:pPr fontAlgn="base"/>
            <a:r>
              <a:rPr dirty="0" lang="en-IN"/>
              <a:t>Keyboard, Mouse</a:t>
            </a:r>
          </a:p>
          <a:p>
            <a:pPr indent="0" marL="68580">
              <a:buNone/>
            </a:pPr>
            <a:r>
              <a:rPr dirty="0" lang="en-IN"/>
              <a:t/>
            </a:r>
            <a:br>
              <a:rPr dirty="0" lang="en-IN"/>
            </a:br>
            <a:r>
              <a:rPr b="1" dirty="0" lang="en-IN"/>
              <a:t>Operating System</a:t>
            </a:r>
            <a:endParaRPr dirty="0" lang="en-IN"/>
          </a:p>
          <a:p>
            <a:r>
              <a:rPr b="1" dirty="0" lang="en-IN"/>
              <a:t>  </a:t>
            </a:r>
            <a:r>
              <a:rPr dirty="0" lang="en-IN"/>
              <a:t>Linux-Unix operating system.</a:t>
            </a:r>
            <a:endParaRPr dirty="0" lang="en-IN"/>
          </a:p>
          <a:p>
            <a:pPr indent="0" marL="68580">
              <a:buNone/>
            </a:pPr>
            <a:r>
              <a:rPr dirty="0" lang="en-IN"/>
              <a:t/>
            </a:r>
            <a:br>
              <a:rPr dirty="0" lang="en-IN"/>
            </a:b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1" name="Title 1"/>
          <p:cNvSpPr>
            <a:spLocks noGrp="1"/>
          </p:cNvSpPr>
          <p:nvPr>
            <p:ph type="title"/>
          </p:nvPr>
        </p:nvSpPr>
        <p:spPr>
          <a:xfrm>
            <a:off x="1043490" y="1027664"/>
            <a:ext cx="7024744" cy="1563136"/>
          </a:xfrm>
        </p:spPr>
        <p:txBody>
          <a:bodyPr>
            <a:normAutofit fontScale="90000"/>
          </a:bodyPr>
          <a:p>
            <a:r>
              <a:rPr dirty="0" lang="en-IN"/>
              <a:t>The Decision maker bash script consists of following modules:</a:t>
            </a:r>
            <a:br>
              <a:rPr dirty="0" lang="en-IN"/>
            </a:br>
            <a:endParaRPr dirty="0" lang="en-IN"/>
          </a:p>
        </p:txBody>
      </p:sp>
      <p:sp>
        <p:nvSpPr>
          <p:cNvPr id="1048642" name="Content Placeholder 2"/>
          <p:cNvSpPr>
            <a:spLocks noGrp="1"/>
          </p:cNvSpPr>
          <p:nvPr>
            <p:ph idx="1"/>
          </p:nvPr>
        </p:nvSpPr>
        <p:spPr>
          <a:xfrm>
            <a:off x="1043492" y="2590800"/>
            <a:ext cx="6777317" cy="3733800"/>
          </a:xfrm>
        </p:spPr>
        <p:txBody>
          <a:bodyPr>
            <a:normAutofit fontScale="79167" lnSpcReduction="20000"/>
          </a:bodyPr>
          <a:p>
            <a:r>
              <a:rPr b="1" dirty="0" lang="en-IN" smtClean="0"/>
              <a:t>JSON </a:t>
            </a:r>
            <a:r>
              <a:rPr b="1" dirty="0" lang="en-IN"/>
              <a:t>PARSER</a:t>
            </a:r>
            <a:endParaRPr dirty="0" lang="en-IN"/>
          </a:p>
          <a:p>
            <a:pPr indent="0" marL="68580">
              <a:buNone/>
            </a:pPr>
            <a:r>
              <a:rPr dirty="0" lang="en-IN"/>
              <a:t>It takes raw data in form of a JSON file as an input and then populates the database.</a:t>
            </a:r>
            <a:endParaRPr dirty="0" lang="en-IN"/>
          </a:p>
          <a:p>
            <a:pPr indent="0" marL="68580">
              <a:buNone/>
            </a:pPr>
            <a:r>
              <a:rPr dirty="0" lang="en-IN"/>
              <a:t> </a:t>
            </a:r>
          </a:p>
          <a:p>
            <a:r>
              <a:rPr b="1" dirty="0" lang="en-IN"/>
              <a:t>GRAPH CREATOR</a:t>
            </a:r>
            <a:endParaRPr dirty="0" lang="en-IN"/>
          </a:p>
          <a:p>
            <a:pPr indent="0" marL="68580">
              <a:buNone/>
            </a:pPr>
            <a:r>
              <a:rPr dirty="0" lang="en-IN"/>
              <a:t>  It creates a graph according to the tables in the database. The output from the first module JSON PARSER is taken as an input after which a Graph as an output is </a:t>
            </a:r>
            <a:r>
              <a:rPr dirty="0" lang="en-IN" smtClean="0"/>
              <a:t>generated.</a:t>
            </a:r>
          </a:p>
          <a:p>
            <a:pPr indent="0" marL="68580">
              <a:buNone/>
            </a:pPr>
            <a:endParaRPr dirty="0" lang="en-IN" smtClean="0"/>
          </a:p>
          <a:p>
            <a:r>
              <a:rPr b="1" dirty="0" lang="en-IN" smtClean="0"/>
              <a:t>FARE </a:t>
            </a:r>
            <a:r>
              <a:rPr b="1" dirty="0" lang="en-IN"/>
              <a:t>CALCULATOR</a:t>
            </a:r>
            <a:endParaRPr dirty="0" lang="en-IN"/>
          </a:p>
          <a:p>
            <a:pPr indent="0" marL="68580">
              <a:buNone/>
            </a:pPr>
            <a:r>
              <a:rPr dirty="0" lang="en-IN"/>
              <a:t>It calculates the minimum fare between two cities using the shortest path algorithm. After having the graph data structure it generates the best path between source and destination.</a:t>
            </a:r>
            <a:endParaRPr dirty="0" lang="en-IN"/>
          </a:p>
          <a:p>
            <a:pPr indent="0" marL="68580">
              <a:buNone/>
            </a:pPr>
            <a:r>
              <a:rPr dirty="0" lang="en-IN"/>
              <a:t/>
            </a:r>
            <a:br>
              <a:rPr dirty="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3" name="Title 1"/>
          <p:cNvSpPr>
            <a:spLocks noGrp="1"/>
          </p:cNvSpPr>
          <p:nvPr>
            <p:ph type="title"/>
          </p:nvPr>
        </p:nvSpPr>
        <p:spPr/>
        <p:txBody>
          <a:bodyPr/>
          <a:p>
            <a:r>
              <a:rPr dirty="0" lang="en-IN" smtClean="0"/>
              <a:t>Data Flow Diagram</a:t>
            </a:r>
            <a:endParaRPr dirty="0" lang="en-IN"/>
          </a:p>
        </p:txBody>
      </p:sp>
      <p:pic>
        <p:nvPicPr>
          <p:cNvPr id="2097153" name="Content Placeholder 3" descr="Screen Clipping"/>
          <p:cNvPicPr>
            <a:picLocks noChangeAspect="1" noGrp="1"/>
          </p:cNvPicPr>
          <p:nvPr>
            <p:ph idx="1"/>
          </p:nvPr>
        </p:nvPicPr>
        <p:blipFill>
          <a:blip xmlns:r="http://schemas.openxmlformats.org/officeDocument/2006/relationships" r:embed="rId1"/>
          <a:stretch>
            <a:fillRect/>
          </a:stretch>
        </p:blipFill>
        <p:spPr>
          <a:xfrm>
            <a:off x="1787970" y="2324100"/>
            <a:ext cx="5287072" cy="350837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lastClr="000000" val="windowText"/>
      </a:dk1>
      <a:lt1>
        <a:sysClr lastClr="FFFFFF" val="window"/>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w="50800" h="12700" prst="softRound"/>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 Colloquium presentation on Semantic Web</dc:title>
  <dc:creator>ypc</dc:creator>
  <cp:lastModifiedBy>khan</cp:lastModifiedBy>
  <dcterms:created xsi:type="dcterms:W3CDTF">2020-04-16T19:18:50Z</dcterms:created>
  <dcterms:modified xsi:type="dcterms:W3CDTF">2020-07-25T18:12:28Z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2017-02-22T00:00:00Z</vt:filetime>
  </property>
  <property fmtid="{D5CDD505-2E9C-101B-9397-08002B2CF9AE}" pid="3" name="Creator">
    <vt:lpwstr>Microsoft® PowerPoint® 2013</vt:lpwstr>
  </property>
  <property fmtid="{D5CDD505-2E9C-101B-9397-08002B2CF9AE}" pid="4" name="LastSaved">
    <vt:filetime>2020-04-17T00:00:00Z</vt:filetime>
  </property>
</Properties>
</file>