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2"/>
    <p:sldId id="318" r:id="rId3"/>
    <p:sldId id="368" r:id="rId4"/>
    <p:sldId id="381" r:id="rId5"/>
    <p:sldId id="382" r:id="rId6"/>
    <p:sldId id="384" r:id="rId7"/>
    <p:sldId id="383" r:id="rId8"/>
    <p:sldId id="319" r:id="rId9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664" y="-13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章：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语言开发环境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1.C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语言开发环境简介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安装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Visual Studio Community 2019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本书配套的资料包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3782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支持</a:t>
            </a:r>
            <a:r>
              <a:rPr lang="en-US" altLang="zh-CN" dirty="0"/>
              <a:t>C</a:t>
            </a:r>
            <a:r>
              <a:rPr lang="zh-CN" altLang="zh-CN" dirty="0"/>
              <a:t>语言的开发环境有很多，比如</a:t>
            </a:r>
            <a:r>
              <a:rPr lang="en-US" altLang="zh-CN" dirty="0"/>
              <a:t>VS Code</a:t>
            </a:r>
            <a:r>
              <a:rPr lang="zh-CN" altLang="zh-CN" dirty="0"/>
              <a:t>、</a:t>
            </a:r>
            <a:r>
              <a:rPr lang="en-US" altLang="zh-CN" dirty="0"/>
              <a:t>Sublime Text</a:t>
            </a:r>
            <a:r>
              <a:rPr lang="zh-CN" altLang="zh-CN" dirty="0"/>
              <a:t>、</a:t>
            </a:r>
            <a:r>
              <a:rPr lang="en-US" altLang="zh-CN" dirty="0"/>
              <a:t>Atom</a:t>
            </a:r>
            <a:r>
              <a:rPr lang="zh-CN" altLang="zh-CN" dirty="0"/>
              <a:t>和</a:t>
            </a:r>
            <a:r>
              <a:rPr lang="en-US" altLang="zh-CN" dirty="0"/>
              <a:t>Visual Studio</a:t>
            </a:r>
            <a:r>
              <a:rPr lang="zh-CN" altLang="zh-CN" dirty="0"/>
              <a:t>等，其中，前三个实质上只是轻便型代码编辑器，配置</a:t>
            </a:r>
            <a:r>
              <a:rPr lang="en-US" altLang="zh-CN" dirty="0"/>
              <a:t>C</a:t>
            </a:r>
            <a:r>
              <a:rPr lang="zh-CN" altLang="zh-CN" dirty="0"/>
              <a:t>语言编译器后，就可以直接当作</a:t>
            </a:r>
            <a:r>
              <a:rPr lang="en-US" altLang="zh-CN" dirty="0"/>
              <a:t>C</a:t>
            </a:r>
            <a:r>
              <a:rPr lang="zh-CN" altLang="zh-CN" dirty="0"/>
              <a:t>语言开发环境，而</a:t>
            </a:r>
            <a:r>
              <a:rPr lang="en-US" altLang="zh-CN" dirty="0"/>
              <a:t>Visual Studio</a:t>
            </a:r>
            <a:r>
              <a:rPr lang="zh-CN" altLang="zh-CN" dirty="0"/>
              <a:t>是软件开发领域非常有名的集成开发环境（</a:t>
            </a:r>
            <a:r>
              <a:rPr lang="en-US" altLang="zh-CN" dirty="0"/>
              <a:t>IDE</a:t>
            </a:r>
            <a:r>
              <a:rPr lang="zh-CN" altLang="zh-CN" dirty="0"/>
              <a:t>，</a:t>
            </a:r>
            <a:r>
              <a:rPr lang="en-US" altLang="zh-CN" dirty="0"/>
              <a:t>Integrated Development Environment</a:t>
            </a:r>
            <a:r>
              <a:rPr lang="zh-CN" altLang="zh-CN" dirty="0"/>
              <a:t>），全称为</a:t>
            </a:r>
            <a:r>
              <a:rPr lang="en-US" altLang="zh-CN" dirty="0"/>
              <a:t>Microsoft Visual Studio</a:t>
            </a:r>
            <a:r>
              <a:rPr lang="zh-CN" altLang="zh-CN" dirty="0"/>
              <a:t>，它是美国微软公司的开发工具包系列产品。</a:t>
            </a:r>
            <a:r>
              <a:rPr lang="en-US" altLang="zh-CN" dirty="0"/>
              <a:t>Visual Studio</a:t>
            </a:r>
            <a:r>
              <a:rPr lang="zh-CN" altLang="zh-CN" dirty="0"/>
              <a:t>是一个基本完整的开发工具集，包括了整个软件生命周期中所需要的大部分工具，例如</a:t>
            </a:r>
            <a:r>
              <a:rPr lang="en-US" altLang="zh-CN" dirty="0"/>
              <a:t>UML</a:t>
            </a:r>
            <a:r>
              <a:rPr lang="zh-CN" altLang="zh-CN" dirty="0"/>
              <a:t>工具、代码管控工具、集成开发环境等。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微软</a:t>
            </a:r>
            <a:r>
              <a:rPr lang="zh-CN" altLang="zh-CN" dirty="0"/>
              <a:t>提供了诸多版本的</a:t>
            </a:r>
            <a:r>
              <a:rPr lang="en-US" altLang="zh-CN" dirty="0"/>
              <a:t>Visual Studio</a:t>
            </a:r>
            <a:r>
              <a:rPr lang="zh-CN" altLang="zh-CN" dirty="0"/>
              <a:t>，本书使用的是</a:t>
            </a:r>
            <a:r>
              <a:rPr lang="en-US" altLang="zh-CN" dirty="0"/>
              <a:t>Visual Studio 2019</a:t>
            </a:r>
            <a:r>
              <a:rPr lang="zh-CN" altLang="zh-CN" dirty="0"/>
              <a:t>的</a:t>
            </a:r>
            <a:r>
              <a:rPr lang="en-US" altLang="zh-CN" dirty="0"/>
              <a:t>Community</a:t>
            </a:r>
            <a:r>
              <a:rPr lang="zh-CN" altLang="zh-CN" dirty="0" smtClean="0"/>
              <a:t>版本。</a:t>
            </a:r>
            <a:r>
              <a:rPr lang="zh-CN" altLang="zh-CN" dirty="0"/>
              <a:t>本书实验例程使用的版本为</a:t>
            </a:r>
            <a:r>
              <a:rPr lang="en-US" altLang="zh-CN" dirty="0"/>
              <a:t>Visual Studio Community 2019</a:t>
            </a:r>
            <a:r>
              <a:rPr lang="zh-CN" altLang="zh-CN" dirty="0"/>
              <a:t>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1.C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语言开发环境简介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/>
              <a:t>计算机配置要求：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）操作系统：</a:t>
            </a:r>
            <a:r>
              <a:rPr lang="en-US" altLang="zh-CN" dirty="0"/>
              <a:t>Win7</a:t>
            </a:r>
            <a:r>
              <a:rPr lang="zh-CN" altLang="zh-CN" dirty="0"/>
              <a:t>及以上版本（本书推荐使用</a:t>
            </a:r>
            <a:r>
              <a:rPr lang="en-US" altLang="zh-CN" dirty="0"/>
              <a:t>Win10</a:t>
            </a:r>
            <a:r>
              <a:rPr lang="zh-CN" altLang="zh-CN" dirty="0"/>
              <a:t>）；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CPU</a:t>
            </a:r>
            <a:r>
              <a:rPr lang="zh-CN" altLang="zh-CN" dirty="0"/>
              <a:t>：主频不低于</a:t>
            </a:r>
            <a:r>
              <a:rPr lang="en-US" altLang="zh-CN" dirty="0"/>
              <a:t>2.0GHz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）内存：</a:t>
            </a:r>
            <a:r>
              <a:rPr lang="en-US" altLang="zh-CN" dirty="0"/>
              <a:t>4G</a:t>
            </a:r>
            <a:r>
              <a:rPr lang="zh-CN" altLang="zh-CN" dirty="0"/>
              <a:t>或更高，推荐</a:t>
            </a:r>
            <a:r>
              <a:rPr lang="en-US" altLang="zh-CN" dirty="0"/>
              <a:t>8G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）硬盘：</a:t>
            </a:r>
            <a:r>
              <a:rPr lang="en-US" altLang="zh-CN" dirty="0"/>
              <a:t>80G</a:t>
            </a:r>
            <a:r>
              <a:rPr lang="zh-CN" altLang="zh-CN" dirty="0"/>
              <a:t>或更大。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安装步骤：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安装</a:t>
            </a:r>
            <a:r>
              <a:rPr lang="en-US" altLang="zh-CN" dirty="0"/>
              <a:t>.NET Framework 4.6</a:t>
            </a:r>
            <a:r>
              <a:rPr lang="zh-CN" altLang="zh-CN" dirty="0"/>
              <a:t>框架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）安装</a:t>
            </a:r>
            <a:r>
              <a:rPr lang="zh-CN" altLang="zh-CN" dirty="0"/>
              <a:t>补丁文件</a:t>
            </a:r>
            <a:r>
              <a:rPr lang="en-US" altLang="zh-CN" dirty="0"/>
              <a:t>kb4490628</a:t>
            </a:r>
            <a:r>
              <a:rPr lang="zh-CN" altLang="zh-CN" dirty="0"/>
              <a:t>和</a:t>
            </a:r>
            <a:r>
              <a:rPr lang="en-US" altLang="zh-CN" dirty="0"/>
              <a:t>kb4474419</a:t>
            </a:r>
            <a:r>
              <a:rPr lang="zh-CN" altLang="en-US" dirty="0"/>
              <a:t>（如是</a:t>
            </a:r>
            <a:r>
              <a:rPr lang="en-US" altLang="zh-CN" dirty="0"/>
              <a:t>Win7</a:t>
            </a:r>
            <a:r>
              <a:rPr lang="zh-CN" altLang="en-US" dirty="0"/>
              <a:t>环境）；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）安装</a:t>
            </a:r>
            <a:r>
              <a:rPr lang="en-US" altLang="zh-CN" dirty="0"/>
              <a:t>vs_community__408779306.1590572925.exe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）设置制表符长度和缩进长度。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注意：本书中的安装步骤已包含</a:t>
            </a:r>
            <a:r>
              <a:rPr lang="en-US" altLang="zh-CN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C++</a:t>
            </a:r>
            <a:r>
              <a:rPr lang="zh-CN" altLang="zh-CN" dirty="0"/>
              <a:t>桌面开发</a:t>
            </a:r>
            <a:r>
              <a:rPr lang="zh-CN" altLang="en-US" dirty="0"/>
              <a:t>环境安装。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Visual Studio Community 2019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20969"/>
              </p:ext>
            </p:extLst>
          </p:nvPr>
        </p:nvGraphicFramePr>
        <p:xfrm>
          <a:off x="977900" y="1248569"/>
          <a:ext cx="7175500" cy="3425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90"/>
                <a:gridCol w="1459450"/>
                <a:gridCol w="5173160"/>
              </a:tblGrid>
              <a:tr h="271859">
                <a:tc>
                  <a:txBody>
                    <a:bodyPr/>
                    <a:lstStyle/>
                    <a:p>
                      <a:pPr marL="304800" indent="-3048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marL="304800" indent="-3048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文件夹名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marL="304800" indent="-304800"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文件夹介绍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</a:tr>
              <a:tr h="625872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语言入门资料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存放了学习</a:t>
                      </a: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语言程序设计相关的入门资料，建议读者在开始</a:t>
                      </a: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语言程序设计篇的实验前，先阅读</a:t>
                      </a: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语言程序设计入门资料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</a:tr>
              <a:tr h="271859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相关软件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存放了本书使用到的软件，如</a:t>
                      </a:r>
                      <a:r>
                        <a:rPr lang="en-US" sz="1100" kern="100" dirty="0">
                          <a:effectLst/>
                        </a:rPr>
                        <a:t>Visual Studio Community 2019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</a:tr>
              <a:tr h="543719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例程资料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存放了</a:t>
                      </a: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语言程序设计所有实验的相关素材，读者根据这些素材开展各个实验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</a:tr>
              <a:tr h="271859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PPT</a:t>
                      </a:r>
                      <a:r>
                        <a:rPr lang="zh-CN" sz="1100" kern="100" dirty="0">
                          <a:effectLst/>
                        </a:rPr>
                        <a:t>讲义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存放了每个章节的</a:t>
                      </a:r>
                      <a:r>
                        <a:rPr lang="en-US" sz="1100" kern="100" dirty="0">
                          <a:effectLst/>
                        </a:rPr>
                        <a:t>PPT</a:t>
                      </a:r>
                      <a:r>
                        <a:rPr lang="zh-CN" sz="1100" kern="100" dirty="0">
                          <a:effectLst/>
                        </a:rPr>
                        <a:t>讲义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</a:tr>
              <a:tr h="271859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视频资料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存放了本书配套的视频资料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</a:tr>
              <a:tr h="1087437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软件资料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存放了本书</a:t>
                      </a: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语言程序设计篇使用到的小工具，如</a:t>
                      </a:r>
                      <a:r>
                        <a:rPr lang="en-US" sz="1100" kern="100" dirty="0">
                          <a:effectLst/>
                        </a:rPr>
                        <a:t>PCT</a:t>
                      </a:r>
                      <a:r>
                        <a:rPr lang="zh-CN" sz="1100" kern="100" dirty="0">
                          <a:effectLst/>
                        </a:rPr>
                        <a:t>协议打包解包工具、信号采集工具等，以及《软件设计规范（</a:t>
                      </a: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语言版）》和《</a:t>
                      </a:r>
                      <a:r>
                        <a:rPr lang="en-US" sz="1100" kern="100" dirty="0">
                          <a:effectLst/>
                        </a:rPr>
                        <a:t>PCT</a:t>
                      </a:r>
                      <a:r>
                        <a:rPr lang="zh-CN" sz="1100" kern="100" dirty="0">
                          <a:effectLst/>
                        </a:rPr>
                        <a:t>通信协议应用在人体生理参数监测系统说明文档（</a:t>
                      </a:r>
                      <a:r>
                        <a:rPr lang="en-US" sz="1100" kern="100" dirty="0">
                          <a:effectLst/>
                        </a:rPr>
                        <a:t>C</a:t>
                      </a:r>
                      <a:r>
                        <a:rPr lang="zh-CN" sz="1100" kern="100" dirty="0">
                          <a:effectLst/>
                        </a:rPr>
                        <a:t>语言版）》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28" marR="63828" marT="0" marB="0" anchor="ctr"/>
                </a:tc>
              </a:tr>
            </a:tbl>
          </a:graphicData>
        </a:graphic>
      </p:graphicFrame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本书配套的资料包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学习</a:t>
            </a:r>
            <a:r>
              <a:rPr lang="zh-CN" altLang="zh-CN" dirty="0"/>
              <a:t>完本章后，下载本书配套的资料包，并完成</a:t>
            </a:r>
            <a:r>
              <a:rPr lang="en-US" altLang="zh-CN" dirty="0"/>
              <a:t>Visual Studio Community 2019</a:t>
            </a:r>
            <a:r>
              <a:rPr lang="zh-CN" altLang="zh-CN" dirty="0"/>
              <a:t>的</a:t>
            </a:r>
            <a:r>
              <a:rPr lang="zh-CN" altLang="zh-CN" dirty="0" smtClean="0"/>
              <a:t>安装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</a:t>
            </a:r>
            <a:r>
              <a:rPr lang="zh-CN" altLang="zh-CN" dirty="0"/>
              <a:t>语言都有哪些开发环境</a:t>
            </a:r>
            <a:r>
              <a:rPr lang="zh-CN" altLang="zh-CN" dirty="0"/>
              <a:t>？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Microsoft </a:t>
            </a:r>
            <a:r>
              <a:rPr lang="en-US" altLang="zh-CN" dirty="0"/>
              <a:t>Visual Studio</a:t>
            </a:r>
            <a:r>
              <a:rPr lang="zh-CN" altLang="zh-CN" dirty="0"/>
              <a:t>软件都有哪些功能？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628</Words>
  <Application>Microsoft Office PowerPoint</Application>
  <PresentationFormat>全屏显示(16:9)</PresentationFormat>
  <Paragraphs>73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216</cp:revision>
  <dcterms:created xsi:type="dcterms:W3CDTF">2017-08-03T09:01:00Z</dcterms:created>
  <dcterms:modified xsi:type="dcterms:W3CDTF">2021-03-05T06:22:24Z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