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8" r:id="rId2"/>
    <p:sldId id="318" r:id="rId3"/>
    <p:sldId id="368" r:id="rId4"/>
    <p:sldId id="381" r:id="rId5"/>
    <p:sldId id="398" r:id="rId6"/>
    <p:sldId id="385" r:id="rId7"/>
    <p:sldId id="386" r:id="rId8"/>
    <p:sldId id="402" r:id="rId9"/>
    <p:sldId id="399" r:id="rId10"/>
    <p:sldId id="400" r:id="rId11"/>
    <p:sldId id="403" r:id="rId12"/>
    <p:sldId id="404" r:id="rId13"/>
    <p:sldId id="405" r:id="rId14"/>
    <p:sldId id="406" r:id="rId15"/>
    <p:sldId id="382" r:id="rId16"/>
    <p:sldId id="384" r:id="rId17"/>
    <p:sldId id="383" r:id="rId18"/>
    <p:sldId id="319" r:id="rId19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100" d="100"/>
          <a:sy n="100" d="100"/>
        </p:scale>
        <p:origin x="-1962" y="-942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章：协议处理的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设计与应用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通信协议打包过程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第</a:t>
            </a:r>
            <a:r>
              <a:rPr lang="en-US" altLang="zh-CN" dirty="0"/>
              <a:t>4</a:t>
            </a:r>
            <a:r>
              <a:rPr lang="zh-CN" altLang="zh-CN" dirty="0"/>
              <a:t>步，将数据头、二级</a:t>
            </a:r>
            <a:r>
              <a:rPr lang="en-US" altLang="zh-CN" dirty="0"/>
              <a:t>ID</a:t>
            </a:r>
            <a:r>
              <a:rPr lang="zh-CN" altLang="zh-CN" dirty="0"/>
              <a:t>、数据</a:t>
            </a:r>
            <a:r>
              <a:rPr lang="en-US" altLang="zh-CN" dirty="0"/>
              <a:t>1</a:t>
            </a:r>
            <a:r>
              <a:rPr lang="zh-CN" altLang="zh-CN" dirty="0"/>
              <a:t>、数据</a:t>
            </a:r>
            <a:r>
              <a:rPr lang="en-US" altLang="zh-CN" dirty="0"/>
              <a:t>2</a:t>
            </a:r>
            <a:r>
              <a:rPr lang="zh-CN" altLang="zh-CN" dirty="0"/>
              <a:t>、数据</a:t>
            </a:r>
            <a:r>
              <a:rPr lang="en-US" altLang="zh-CN" dirty="0"/>
              <a:t>3</a:t>
            </a:r>
            <a:r>
              <a:rPr lang="zh-CN" altLang="zh-CN" dirty="0"/>
              <a:t>、数据</a:t>
            </a:r>
            <a:r>
              <a:rPr lang="en-US" altLang="zh-CN" dirty="0"/>
              <a:t>4</a:t>
            </a:r>
            <a:r>
              <a:rPr lang="zh-CN" altLang="zh-CN" dirty="0"/>
              <a:t>、数据</a:t>
            </a:r>
            <a:r>
              <a:rPr lang="en-US" altLang="zh-CN" dirty="0"/>
              <a:t>5</a:t>
            </a:r>
            <a:r>
              <a:rPr lang="zh-CN" altLang="zh-CN" dirty="0"/>
              <a:t>、数据</a:t>
            </a:r>
            <a:r>
              <a:rPr lang="en-US" altLang="zh-CN" dirty="0"/>
              <a:t>6</a:t>
            </a:r>
            <a:r>
              <a:rPr lang="zh-CN" altLang="zh-CN" dirty="0"/>
              <a:t>和校验和的最高位置为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图所示</a:t>
            </a:r>
            <a:r>
              <a:rPr lang="zh-CN" altLang="en-US" dirty="0"/>
              <a:t>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 descr="5t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25" y="2787280"/>
            <a:ext cx="6697125" cy="621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7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通信协议解包过程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步，准备解包前的数据包，原始数据包由模块</a:t>
            </a:r>
            <a:r>
              <a:rPr lang="en-US" altLang="zh-CN" dirty="0"/>
              <a:t>ID</a:t>
            </a:r>
            <a:r>
              <a:rPr lang="zh-CN" altLang="zh-CN" dirty="0"/>
              <a:t>、数据头、二级</a:t>
            </a:r>
            <a:r>
              <a:rPr lang="en-US" altLang="zh-CN" dirty="0"/>
              <a:t>ID</a:t>
            </a:r>
            <a:r>
              <a:rPr lang="zh-CN" altLang="zh-CN" dirty="0"/>
              <a:t>、数据</a:t>
            </a:r>
            <a:r>
              <a:rPr lang="en-US" altLang="zh-CN" dirty="0"/>
              <a:t>1</a:t>
            </a:r>
            <a:r>
              <a:rPr lang="zh-CN" altLang="zh-CN" dirty="0"/>
              <a:t>、数据</a:t>
            </a:r>
            <a:r>
              <a:rPr lang="en-US" altLang="zh-CN" dirty="0"/>
              <a:t>2</a:t>
            </a:r>
            <a:r>
              <a:rPr lang="zh-CN" altLang="zh-CN" dirty="0"/>
              <a:t>、数据</a:t>
            </a:r>
            <a:r>
              <a:rPr lang="en-US" altLang="zh-CN" dirty="0"/>
              <a:t>3</a:t>
            </a:r>
            <a:r>
              <a:rPr lang="zh-CN" altLang="zh-CN" dirty="0"/>
              <a:t>、数据</a:t>
            </a:r>
            <a:r>
              <a:rPr lang="en-US" altLang="zh-CN" dirty="0"/>
              <a:t>4</a:t>
            </a:r>
            <a:r>
              <a:rPr lang="zh-CN" altLang="zh-CN" dirty="0"/>
              <a:t>、数据</a:t>
            </a:r>
            <a:r>
              <a:rPr lang="en-US" altLang="zh-CN" dirty="0"/>
              <a:t>5</a:t>
            </a:r>
            <a:r>
              <a:rPr lang="zh-CN" altLang="zh-CN" dirty="0"/>
              <a:t>、数据</a:t>
            </a:r>
            <a:r>
              <a:rPr lang="en-US" altLang="zh-CN" dirty="0"/>
              <a:t>6</a:t>
            </a:r>
            <a:r>
              <a:rPr lang="zh-CN" altLang="zh-CN" dirty="0"/>
              <a:t>、校验和组成，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示。其中，模块</a:t>
            </a:r>
            <a:r>
              <a:rPr lang="en-US" altLang="zh-CN" dirty="0"/>
              <a:t>ID</a:t>
            </a:r>
            <a:r>
              <a:rPr lang="zh-CN" altLang="zh-CN" dirty="0"/>
              <a:t>的最高位为</a:t>
            </a:r>
            <a:r>
              <a:rPr lang="en-US" altLang="zh-CN" dirty="0"/>
              <a:t>0</a:t>
            </a:r>
            <a:r>
              <a:rPr lang="zh-CN" altLang="zh-CN" dirty="0"/>
              <a:t>，其余字节的最高位均为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 21" descr="5t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355" y="3072015"/>
            <a:ext cx="6324007" cy="585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851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通信协议解包过程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步，对模块</a:t>
            </a:r>
            <a:r>
              <a:rPr lang="en-US" altLang="zh-CN" dirty="0"/>
              <a:t>ID</a:t>
            </a:r>
            <a:r>
              <a:rPr lang="zh-CN" altLang="zh-CN" dirty="0"/>
              <a:t>、数据头、二级</a:t>
            </a:r>
            <a:r>
              <a:rPr lang="en-US" altLang="zh-CN" dirty="0"/>
              <a:t>ID</a:t>
            </a:r>
            <a:r>
              <a:rPr lang="zh-CN" altLang="zh-CN" dirty="0"/>
              <a:t>、数据</a:t>
            </a:r>
            <a:r>
              <a:rPr lang="en-US" altLang="zh-CN" dirty="0"/>
              <a:t>1</a:t>
            </a:r>
            <a:r>
              <a:rPr lang="zh-CN" altLang="zh-CN" dirty="0"/>
              <a:t>、数据</a:t>
            </a:r>
            <a:r>
              <a:rPr lang="en-US" altLang="zh-CN" dirty="0"/>
              <a:t>2</a:t>
            </a:r>
            <a:r>
              <a:rPr lang="zh-CN" altLang="zh-CN" dirty="0"/>
              <a:t>、数据</a:t>
            </a:r>
            <a:r>
              <a:rPr lang="en-US" altLang="zh-CN" dirty="0"/>
              <a:t>3</a:t>
            </a:r>
            <a:r>
              <a:rPr lang="zh-CN" altLang="zh-CN" dirty="0"/>
              <a:t>、数据</a:t>
            </a:r>
            <a:r>
              <a:rPr lang="en-US" altLang="zh-CN" dirty="0"/>
              <a:t>4</a:t>
            </a:r>
            <a:r>
              <a:rPr lang="zh-CN" altLang="zh-CN" dirty="0"/>
              <a:t>、数据</a:t>
            </a:r>
            <a:r>
              <a:rPr lang="en-US" altLang="zh-CN" dirty="0"/>
              <a:t>5</a:t>
            </a:r>
            <a:r>
              <a:rPr lang="zh-CN" altLang="zh-CN" dirty="0"/>
              <a:t>和数据</a:t>
            </a:r>
            <a:r>
              <a:rPr lang="en-US" altLang="zh-CN" dirty="0"/>
              <a:t>6</a:t>
            </a:r>
            <a:r>
              <a:rPr lang="zh-CN" altLang="zh-CN" dirty="0"/>
              <a:t>的低</a:t>
            </a:r>
            <a:r>
              <a:rPr lang="en-US" altLang="zh-CN" dirty="0"/>
              <a:t>7</a:t>
            </a:r>
            <a:r>
              <a:rPr lang="zh-CN" altLang="zh-CN" dirty="0"/>
              <a:t>位求和，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示，取求和结果的低</a:t>
            </a:r>
            <a:r>
              <a:rPr lang="en-US" altLang="zh-CN" dirty="0"/>
              <a:t>7</a:t>
            </a:r>
            <a:r>
              <a:rPr lang="zh-CN" altLang="zh-CN" dirty="0"/>
              <a:t>位与数据包的校验和低</a:t>
            </a:r>
            <a:r>
              <a:rPr lang="en-US" altLang="zh-CN" dirty="0"/>
              <a:t>7</a:t>
            </a:r>
            <a:r>
              <a:rPr lang="zh-CN" altLang="zh-CN" dirty="0"/>
              <a:t>位对比，如果两个值的结果相等，则说明校验正确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5t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25" y="2945319"/>
            <a:ext cx="6782802" cy="1912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73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通信协议解包过程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第</a:t>
            </a:r>
            <a:r>
              <a:rPr lang="en-US" altLang="zh-CN" dirty="0" smtClean="0"/>
              <a:t>3</a:t>
            </a:r>
            <a:r>
              <a:rPr lang="zh-CN" altLang="zh-CN" dirty="0"/>
              <a:t>步，数据头的最低位</a:t>
            </a:r>
            <a:r>
              <a:rPr lang="en-US" altLang="zh-CN" dirty="0"/>
              <a:t>bit0</a:t>
            </a:r>
            <a:r>
              <a:rPr lang="zh-CN" altLang="zh-CN" dirty="0"/>
              <a:t>与二级</a:t>
            </a:r>
            <a:r>
              <a:rPr lang="en-US" altLang="zh-CN" dirty="0"/>
              <a:t>ID</a:t>
            </a:r>
            <a:r>
              <a:rPr lang="zh-CN" altLang="zh-CN" dirty="0"/>
              <a:t>的低</a:t>
            </a:r>
            <a:r>
              <a:rPr lang="en-US" altLang="zh-CN" dirty="0"/>
              <a:t>7</a:t>
            </a:r>
            <a:r>
              <a:rPr lang="zh-CN" altLang="zh-CN" dirty="0"/>
              <a:t>位拼接之后作为最终的二级</a:t>
            </a:r>
            <a:r>
              <a:rPr lang="en-US" altLang="zh-CN" dirty="0"/>
              <a:t>ID</a:t>
            </a:r>
            <a:r>
              <a:rPr lang="zh-CN" altLang="zh-CN" dirty="0"/>
              <a:t>，数据头的</a:t>
            </a:r>
            <a:r>
              <a:rPr lang="en-US" altLang="zh-CN" dirty="0"/>
              <a:t>bit1</a:t>
            </a:r>
            <a:r>
              <a:rPr lang="zh-CN" altLang="zh-CN" dirty="0"/>
              <a:t>与数据</a:t>
            </a:r>
            <a:r>
              <a:rPr lang="en-US" altLang="zh-CN" dirty="0"/>
              <a:t>1</a:t>
            </a:r>
            <a:r>
              <a:rPr lang="zh-CN" altLang="zh-CN" dirty="0"/>
              <a:t>的低</a:t>
            </a:r>
            <a:r>
              <a:rPr lang="en-US" altLang="zh-CN" dirty="0"/>
              <a:t>7</a:t>
            </a:r>
            <a:r>
              <a:rPr lang="zh-CN" altLang="zh-CN" dirty="0"/>
              <a:t>位拼接之后作为最终的数据</a:t>
            </a:r>
            <a:r>
              <a:rPr lang="en-US" altLang="zh-CN" dirty="0"/>
              <a:t>1</a:t>
            </a:r>
            <a:r>
              <a:rPr lang="zh-CN" altLang="zh-CN" dirty="0"/>
              <a:t>，数据头的</a:t>
            </a:r>
            <a:r>
              <a:rPr lang="en-US" altLang="zh-CN" dirty="0"/>
              <a:t>bit2</a:t>
            </a:r>
            <a:r>
              <a:rPr lang="zh-CN" altLang="zh-CN" dirty="0"/>
              <a:t>与数据</a:t>
            </a:r>
            <a:r>
              <a:rPr lang="en-US" altLang="zh-CN" dirty="0"/>
              <a:t>2</a:t>
            </a:r>
            <a:r>
              <a:rPr lang="zh-CN" altLang="zh-CN" dirty="0"/>
              <a:t>的低</a:t>
            </a:r>
            <a:r>
              <a:rPr lang="en-US" altLang="zh-CN" dirty="0"/>
              <a:t>7</a:t>
            </a:r>
            <a:r>
              <a:rPr lang="zh-CN" altLang="zh-CN" dirty="0"/>
              <a:t>位拼接之后作为最终的数据</a:t>
            </a:r>
            <a:r>
              <a:rPr lang="en-US" altLang="zh-CN" dirty="0"/>
              <a:t>2</a:t>
            </a:r>
            <a:r>
              <a:rPr lang="zh-CN" altLang="zh-CN" dirty="0"/>
              <a:t>，以此类推，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5t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532" y="2810432"/>
            <a:ext cx="6198838" cy="2282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1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通信协议解包过程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第</a:t>
            </a:r>
            <a:r>
              <a:rPr lang="en-US" altLang="zh-CN" dirty="0" smtClean="0"/>
              <a:t>4</a:t>
            </a:r>
            <a:r>
              <a:rPr lang="zh-CN" altLang="zh-CN" dirty="0" smtClean="0"/>
              <a:t>步，</a:t>
            </a:r>
            <a:r>
              <a:rPr lang="zh-CN" altLang="en-US" dirty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示即为解包后的结果，由模块</a:t>
            </a:r>
            <a:r>
              <a:rPr lang="en-US" altLang="zh-CN" dirty="0"/>
              <a:t>ID</a:t>
            </a:r>
            <a:r>
              <a:rPr lang="zh-CN" altLang="zh-CN" dirty="0"/>
              <a:t>、二级</a:t>
            </a:r>
            <a:r>
              <a:rPr lang="en-US" altLang="zh-CN" dirty="0"/>
              <a:t>ID</a:t>
            </a:r>
            <a:r>
              <a:rPr lang="zh-CN" altLang="zh-CN" dirty="0"/>
              <a:t>、数据</a:t>
            </a:r>
            <a:r>
              <a:rPr lang="en-US" altLang="zh-CN" dirty="0"/>
              <a:t>1</a:t>
            </a:r>
            <a:r>
              <a:rPr lang="zh-CN" altLang="zh-CN" dirty="0"/>
              <a:t>、数据</a:t>
            </a:r>
            <a:r>
              <a:rPr lang="en-US" altLang="zh-CN" dirty="0"/>
              <a:t>2</a:t>
            </a:r>
            <a:r>
              <a:rPr lang="zh-CN" altLang="zh-CN" dirty="0"/>
              <a:t>、数据</a:t>
            </a:r>
            <a:r>
              <a:rPr lang="en-US" altLang="zh-CN" dirty="0"/>
              <a:t>3</a:t>
            </a:r>
            <a:r>
              <a:rPr lang="zh-CN" altLang="zh-CN" dirty="0"/>
              <a:t>、数据</a:t>
            </a:r>
            <a:r>
              <a:rPr lang="en-US" altLang="zh-CN" dirty="0"/>
              <a:t>4</a:t>
            </a:r>
            <a:r>
              <a:rPr lang="zh-CN" altLang="zh-CN" dirty="0"/>
              <a:t>、数据</a:t>
            </a:r>
            <a:r>
              <a:rPr lang="en-US" altLang="zh-CN" dirty="0"/>
              <a:t>5</a:t>
            </a:r>
            <a:r>
              <a:rPr lang="zh-CN" altLang="zh-CN" dirty="0"/>
              <a:t>和数据</a:t>
            </a:r>
            <a:r>
              <a:rPr lang="en-US" altLang="zh-CN" dirty="0"/>
              <a:t>6</a:t>
            </a:r>
            <a:r>
              <a:rPr lang="zh-CN" altLang="zh-CN" dirty="0"/>
              <a:t>组成。其中，模块</a:t>
            </a:r>
            <a:r>
              <a:rPr lang="en-US" altLang="zh-CN" dirty="0"/>
              <a:t>ID</a:t>
            </a:r>
            <a:r>
              <a:rPr lang="zh-CN" altLang="zh-CN" dirty="0"/>
              <a:t>的取值范围为</a:t>
            </a:r>
            <a:r>
              <a:rPr lang="en-US" altLang="zh-CN" dirty="0"/>
              <a:t>0x00</a:t>
            </a:r>
            <a:r>
              <a:rPr lang="zh-CN" altLang="zh-CN" dirty="0"/>
              <a:t>～</a:t>
            </a:r>
            <a:r>
              <a:rPr lang="en-US" altLang="zh-CN" dirty="0"/>
              <a:t>0x7F</a:t>
            </a:r>
            <a:r>
              <a:rPr lang="zh-CN" altLang="zh-CN" dirty="0"/>
              <a:t>，二级</a:t>
            </a:r>
            <a:r>
              <a:rPr lang="en-US" altLang="zh-CN" dirty="0"/>
              <a:t>ID</a:t>
            </a:r>
            <a:r>
              <a:rPr lang="zh-CN" altLang="zh-CN" dirty="0"/>
              <a:t>和数据的取值范围为</a:t>
            </a:r>
            <a:r>
              <a:rPr lang="en-US" altLang="zh-CN" dirty="0"/>
              <a:t>0x00</a:t>
            </a:r>
            <a:r>
              <a:rPr lang="zh-CN" altLang="zh-CN" dirty="0"/>
              <a:t>～</a:t>
            </a:r>
            <a:r>
              <a:rPr lang="en-US" altLang="zh-CN" dirty="0"/>
              <a:t>0xFF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 descr="5t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09" y="3000772"/>
            <a:ext cx="4723175" cy="57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94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PackUnpack.h</a:t>
            </a:r>
            <a:r>
              <a:rPr lang="en-US" altLang="zh-CN" dirty="0"/>
              <a:t>/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/>
              <a:t>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3.5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根据</a:t>
            </a:r>
            <a:r>
              <a:rPr lang="zh-CN" altLang="zh-CN" dirty="0"/>
              <a:t>附录</a:t>
            </a:r>
            <a:r>
              <a:rPr lang="en-US" altLang="zh-CN" dirty="0"/>
              <a:t>B</a:t>
            </a:r>
            <a:r>
              <a:rPr lang="zh-CN" altLang="zh-CN" dirty="0"/>
              <a:t>，血氧模块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0x13</a:t>
            </a:r>
            <a:r>
              <a:rPr lang="zh-CN" altLang="zh-CN" dirty="0"/>
              <a:t>（</a:t>
            </a:r>
            <a:r>
              <a:rPr lang="en-US" altLang="zh-CN" dirty="0"/>
              <a:t>MODULE_SPO2</a:t>
            </a:r>
            <a:r>
              <a:rPr lang="zh-CN" altLang="zh-CN" dirty="0"/>
              <a:t>），血氧波形数据包的二级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0x02</a:t>
            </a:r>
            <a:r>
              <a:rPr lang="zh-CN" altLang="zh-CN" dirty="0"/>
              <a:t>（</a:t>
            </a:r>
            <a:r>
              <a:rPr lang="en-US" altLang="zh-CN" dirty="0"/>
              <a:t>DAT_SPO2_WAVE</a:t>
            </a:r>
            <a:r>
              <a:rPr lang="zh-CN" altLang="zh-CN" dirty="0"/>
              <a:t>），假设血氧波形数据包中的原始数据依次为</a:t>
            </a:r>
            <a:r>
              <a:rPr lang="en-US" altLang="zh-CN" dirty="0"/>
              <a:t>0x12</a:t>
            </a:r>
            <a:r>
              <a:rPr lang="zh-CN" altLang="zh-CN" dirty="0"/>
              <a:t>、</a:t>
            </a:r>
            <a:r>
              <a:rPr lang="en-US" altLang="zh-CN" dirty="0"/>
              <a:t>0x23</a:t>
            </a:r>
            <a:r>
              <a:rPr lang="zh-CN" altLang="zh-CN" dirty="0"/>
              <a:t>、</a:t>
            </a:r>
            <a:r>
              <a:rPr lang="en-US" altLang="zh-CN" dirty="0"/>
              <a:t>0x34</a:t>
            </a:r>
            <a:r>
              <a:rPr lang="zh-CN" altLang="zh-CN" dirty="0"/>
              <a:t>、</a:t>
            </a:r>
            <a:r>
              <a:rPr lang="en-US" altLang="zh-CN" dirty="0"/>
              <a:t>0x78</a:t>
            </a:r>
            <a:r>
              <a:rPr lang="zh-CN" altLang="zh-CN" dirty="0"/>
              <a:t>、</a:t>
            </a:r>
            <a:r>
              <a:rPr lang="en-US" altLang="zh-CN" dirty="0"/>
              <a:t>0x89</a:t>
            </a:r>
            <a:r>
              <a:rPr lang="zh-CN" altLang="zh-CN" dirty="0"/>
              <a:t>、</a:t>
            </a:r>
            <a:r>
              <a:rPr lang="en-US" altLang="zh-CN" dirty="0"/>
              <a:t>0x9A</a:t>
            </a:r>
            <a:r>
              <a:rPr lang="zh-CN" altLang="zh-CN" dirty="0"/>
              <a:t>，基于本章实验的</a:t>
            </a:r>
            <a:r>
              <a:rPr lang="en-US" altLang="zh-CN" dirty="0" err="1"/>
              <a:t>PackUnpack</a:t>
            </a:r>
            <a:r>
              <a:rPr lang="zh-CN" altLang="zh-CN" dirty="0"/>
              <a:t>模块，对待打包的血氧波形数据进行打包处理，并通过</a:t>
            </a:r>
            <a:r>
              <a:rPr lang="en-US" altLang="zh-CN" dirty="0" err="1"/>
              <a:t>printf</a:t>
            </a:r>
            <a:r>
              <a:rPr lang="zh-CN" altLang="zh-CN" dirty="0"/>
              <a:t>函数打印打包结果，再将打包结果进行解包处理，同样通过</a:t>
            </a:r>
            <a:r>
              <a:rPr lang="en-US" altLang="zh-CN" dirty="0" err="1"/>
              <a:t>printf</a:t>
            </a:r>
            <a:r>
              <a:rPr lang="zh-CN" altLang="zh-CN" dirty="0"/>
              <a:t>函数打印解包结果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 smtClean="0"/>
              <a:t>    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什么是</a:t>
            </a:r>
            <a:r>
              <a:rPr lang="en-US" altLang="zh-CN" dirty="0"/>
              <a:t>PCT</a:t>
            </a:r>
            <a:r>
              <a:rPr lang="zh-CN" altLang="zh-CN" dirty="0"/>
              <a:t>通信协议？简述</a:t>
            </a:r>
            <a:r>
              <a:rPr lang="en-US" altLang="zh-CN" dirty="0"/>
              <a:t>PCT</a:t>
            </a:r>
            <a:r>
              <a:rPr lang="zh-CN" altLang="zh-CN" dirty="0"/>
              <a:t>通信协议的数据包</a:t>
            </a:r>
            <a:r>
              <a:rPr lang="zh-CN" altLang="zh-CN" dirty="0" smtClean="0"/>
              <a:t>格式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lvl="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/>
              <a:t> </a:t>
            </a:r>
            <a:r>
              <a:rPr lang="en-US" altLang="zh-CN" dirty="0" err="1"/>
              <a:t>PackUnpack</a:t>
            </a:r>
            <a:r>
              <a:rPr lang="zh-CN" altLang="zh-CN" dirty="0"/>
              <a:t>模块都有哪些</a:t>
            </a:r>
            <a:r>
              <a:rPr lang="en-US" altLang="zh-CN" dirty="0"/>
              <a:t>API</a:t>
            </a:r>
            <a:r>
              <a:rPr lang="zh-CN" altLang="zh-CN" dirty="0"/>
              <a:t>函数？简述每个</a:t>
            </a:r>
            <a:r>
              <a:rPr lang="en-US" altLang="zh-CN" dirty="0"/>
              <a:t>API</a:t>
            </a:r>
            <a:r>
              <a:rPr lang="zh-CN" altLang="zh-CN" dirty="0"/>
              <a:t>函数的功能。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80327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了解</a:t>
            </a:r>
            <a:r>
              <a:rPr lang="en-US" altLang="zh-CN" dirty="0"/>
              <a:t>PCT</a:t>
            </a:r>
            <a:r>
              <a:rPr lang="zh-CN" altLang="zh-CN" dirty="0" smtClean="0"/>
              <a:t>通信，</a:t>
            </a:r>
            <a:r>
              <a:rPr lang="zh-CN" altLang="en-US" dirty="0"/>
              <a:t>并</a:t>
            </a:r>
            <a:r>
              <a:rPr lang="zh-CN" altLang="zh-CN" dirty="0" smtClean="0"/>
              <a:t>实现</a:t>
            </a:r>
            <a:r>
              <a:rPr lang="zh-CN" altLang="zh-CN" dirty="0"/>
              <a:t>该协议打包解包模块，即在</a:t>
            </a:r>
            <a:r>
              <a:rPr lang="en-US" altLang="zh-CN" dirty="0" err="1"/>
              <a:t>PackUnpack.c</a:t>
            </a:r>
            <a:r>
              <a:rPr lang="en-US" altLang="zh-CN" dirty="0"/>
              <a:t>/.h</a:t>
            </a:r>
            <a:r>
              <a:rPr lang="zh-CN" altLang="zh-CN" dirty="0"/>
              <a:t>文件对中</a:t>
            </a:r>
            <a:r>
              <a:rPr lang="zh-CN" altLang="zh-CN" dirty="0" smtClean="0"/>
              <a:t>实现</a:t>
            </a:r>
            <a:r>
              <a:rPr lang="en-US" altLang="zh-CN" dirty="0" err="1" smtClean="0"/>
              <a:t>InitPackUnpack</a:t>
            </a:r>
            <a:r>
              <a:rPr lang="zh-CN" altLang="zh-CN" dirty="0" smtClean="0"/>
              <a:t>、</a:t>
            </a:r>
            <a:r>
              <a:rPr lang="en-US" altLang="zh-CN" dirty="0" err="1" smtClean="0"/>
              <a:t>PackData</a:t>
            </a:r>
            <a:r>
              <a:rPr lang="zh-CN" altLang="en-US" dirty="0"/>
              <a:t>、</a:t>
            </a:r>
            <a:r>
              <a:rPr lang="en-US" altLang="zh-CN" dirty="0" err="1" smtClean="0"/>
              <a:t>UnPackData</a:t>
            </a:r>
            <a:r>
              <a:rPr lang="zh-CN" altLang="zh-CN" dirty="0" smtClean="0"/>
              <a:t>和</a:t>
            </a:r>
            <a:r>
              <a:rPr lang="en-US" altLang="zh-CN" dirty="0" err="1" smtClean="0"/>
              <a:t>GetUnPackRslt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。并</a:t>
            </a:r>
            <a:r>
              <a:rPr lang="zh-CN" altLang="zh-CN" dirty="0"/>
              <a:t>最终在</a:t>
            </a:r>
            <a:r>
              <a:rPr lang="en-US" altLang="zh-CN" dirty="0" err="1"/>
              <a:t>App.c</a:t>
            </a:r>
            <a:r>
              <a:rPr lang="zh-CN" altLang="zh-CN" dirty="0"/>
              <a:t>中进行验证：（</a:t>
            </a:r>
            <a:r>
              <a:rPr lang="en-US" altLang="zh-CN" dirty="0"/>
              <a:t>1</a:t>
            </a:r>
            <a:r>
              <a:rPr lang="zh-CN" altLang="zh-CN" dirty="0"/>
              <a:t>）模块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0x70</a:t>
            </a:r>
            <a:r>
              <a:rPr lang="zh-CN" altLang="zh-CN" dirty="0"/>
              <a:t>，二级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0x02</a:t>
            </a:r>
            <a:r>
              <a:rPr lang="zh-CN" altLang="zh-CN" dirty="0"/>
              <a:t>，数据</a:t>
            </a:r>
            <a:r>
              <a:rPr lang="zh-CN" altLang="zh-CN" dirty="0" smtClean="0"/>
              <a:t>为“</a:t>
            </a:r>
            <a:r>
              <a:rPr lang="en-US" altLang="zh-CN" dirty="0" smtClean="0"/>
              <a:t>0x12</a:t>
            </a:r>
            <a:r>
              <a:rPr lang="en-US" altLang="zh-CN" dirty="0"/>
              <a:t>, 0x34, 0x56, 0x78, 0x90, 0x00</a:t>
            </a:r>
            <a:r>
              <a:rPr lang="zh-CN" altLang="zh-CN" dirty="0"/>
              <a:t>”，对其进行打包，并打印打包结果；（</a:t>
            </a:r>
            <a:r>
              <a:rPr lang="en-US" altLang="zh-CN" dirty="0"/>
              <a:t>2</a:t>
            </a:r>
            <a:r>
              <a:rPr lang="zh-CN" altLang="zh-CN" dirty="0"/>
              <a:t>）模块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0x71</a:t>
            </a:r>
            <a:r>
              <a:rPr lang="zh-CN" altLang="zh-CN" dirty="0"/>
              <a:t>，二级</a:t>
            </a:r>
            <a:r>
              <a:rPr lang="en-US" altLang="zh-CN" dirty="0"/>
              <a:t>ID</a:t>
            </a:r>
            <a:r>
              <a:rPr lang="zh-CN" altLang="zh-CN" dirty="0"/>
              <a:t>为</a:t>
            </a:r>
            <a:r>
              <a:rPr lang="en-US" altLang="zh-CN" dirty="0"/>
              <a:t>0x02</a:t>
            </a:r>
            <a:r>
              <a:rPr lang="zh-CN" altLang="zh-CN" dirty="0"/>
              <a:t>，数据为“</a:t>
            </a:r>
            <a:r>
              <a:rPr lang="en-US" altLang="zh-CN" dirty="0"/>
              <a:t>0x11, 0x33, 0x55, 0x77, 0x99, 0x00</a:t>
            </a:r>
            <a:r>
              <a:rPr lang="zh-CN" altLang="zh-CN" dirty="0"/>
              <a:t>”，对其进行打包，并打印打包结果；（</a:t>
            </a:r>
            <a:r>
              <a:rPr lang="en-US" altLang="zh-CN" dirty="0"/>
              <a:t>3</a:t>
            </a:r>
            <a:r>
              <a:rPr lang="zh-CN" altLang="zh-CN" dirty="0"/>
              <a:t>）依次读取数组中的元素，并尝试对这一系列数据进行解包，如果解包成功，打印解包结果，数组中的元素为“</a:t>
            </a:r>
            <a:r>
              <a:rPr lang="en-US" altLang="zh-CN" dirty="0"/>
              <a:t>0x70,0xa0,0x82,0x92,0xb4,0xd6,0xf8,0x90,0x80, 0xb6,</a:t>
            </a:r>
            <a:r>
              <a:rPr lang="en-US" altLang="zh-CN" dirty="0">
                <a:solidFill>
                  <a:srgbClr val="FF0000"/>
                </a:solidFill>
              </a:rPr>
              <a:t>0x22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0x41</a:t>
            </a:r>
            <a:r>
              <a:rPr lang="en-US" altLang="zh-CN" dirty="0"/>
              <a:t>,0x71,0xa0,0x82,0x91,0xb3,0xd5,0xf7,0x99,0x80,0xbc</a:t>
            </a:r>
            <a:r>
              <a:rPr lang="zh-CN" altLang="zh-CN" dirty="0"/>
              <a:t>”</a:t>
            </a: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从</a:t>
            </a:r>
            <a:r>
              <a:rPr lang="zh-CN" altLang="zh-CN" dirty="0" smtClean="0"/>
              <a:t>机</a:t>
            </a:r>
            <a:r>
              <a:rPr lang="zh-CN" altLang="zh-CN" dirty="0"/>
              <a:t>常作为执行单元，用于处理一些具体的事务，而主机（如</a:t>
            </a:r>
            <a:r>
              <a:rPr lang="en-US" altLang="zh-CN" dirty="0"/>
              <a:t>Windows</a:t>
            </a:r>
            <a:r>
              <a:rPr lang="zh-CN" altLang="zh-CN" dirty="0"/>
              <a:t>、</a:t>
            </a:r>
            <a:r>
              <a:rPr lang="en-US" altLang="zh-CN" dirty="0"/>
              <a:t>Linux</a:t>
            </a:r>
            <a:r>
              <a:rPr lang="zh-CN" altLang="zh-CN" dirty="0"/>
              <a:t>、</a:t>
            </a:r>
            <a:r>
              <a:rPr lang="en-US" altLang="zh-CN" dirty="0"/>
              <a:t>Android</a:t>
            </a:r>
            <a:r>
              <a:rPr lang="zh-CN" altLang="zh-CN" dirty="0"/>
              <a:t>和</a:t>
            </a:r>
            <a:r>
              <a:rPr lang="en-US" altLang="zh-CN" dirty="0" err="1"/>
              <a:t>emWin</a:t>
            </a:r>
            <a:r>
              <a:rPr lang="zh-CN" altLang="zh-CN" dirty="0"/>
              <a:t>平台等）常用于与从机进行交互，向从机发送命令，或处理来自从机的数据，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下图所示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 descr="5t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75" y="2937510"/>
            <a:ext cx="2484826" cy="1710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主机</a:t>
            </a:r>
            <a:r>
              <a:rPr lang="zh-CN" altLang="zh-CN" dirty="0"/>
              <a:t>与从机之间的通信过程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下图所示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" name="图片 13" descr="5t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25" y="1795780"/>
            <a:ext cx="5582125" cy="1554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31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通信协议格式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在</a:t>
            </a:r>
            <a:r>
              <a:rPr lang="zh-CN" altLang="zh-CN" dirty="0" smtClean="0"/>
              <a:t>主机</a:t>
            </a:r>
            <a:r>
              <a:rPr lang="zh-CN" altLang="zh-CN" dirty="0"/>
              <a:t>与从机的通信过程中，主机和从机有一个共同的模块，即打包解包模块（</a:t>
            </a:r>
            <a:r>
              <a:rPr lang="en-US" altLang="zh-CN" dirty="0" err="1"/>
              <a:t>PackUnpack</a:t>
            </a:r>
            <a:r>
              <a:rPr lang="zh-CN" altLang="zh-CN" dirty="0"/>
              <a:t>），该模块遵循某种通信协议。通信协议有很多种，本实验采用的</a:t>
            </a:r>
            <a:r>
              <a:rPr lang="en-US" altLang="zh-CN" dirty="0"/>
              <a:t>PCT</a:t>
            </a:r>
            <a:r>
              <a:rPr lang="zh-CN" altLang="zh-CN" dirty="0" smtClean="0"/>
              <a:t>通信协议。</a:t>
            </a:r>
            <a:r>
              <a:rPr lang="en-US" altLang="zh-CN" dirty="0"/>
              <a:t>PCT</a:t>
            </a:r>
            <a:r>
              <a:rPr lang="zh-CN" altLang="zh-CN" dirty="0"/>
              <a:t>通信协议的数据包格式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 descr="5t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099" y="2863736"/>
            <a:ext cx="6293001" cy="191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通信协议打包过程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步，准备原始数据，原始数据由模块</a:t>
            </a:r>
            <a:r>
              <a:rPr lang="en-US" altLang="zh-CN" dirty="0"/>
              <a:t>ID</a:t>
            </a:r>
            <a:r>
              <a:rPr lang="zh-CN" altLang="zh-CN" dirty="0"/>
              <a:t>（</a:t>
            </a:r>
            <a:r>
              <a:rPr lang="en-US" altLang="zh-CN" dirty="0"/>
              <a:t>0x00</a:t>
            </a:r>
            <a:r>
              <a:rPr lang="zh-CN" altLang="zh-CN" dirty="0"/>
              <a:t>～</a:t>
            </a:r>
            <a:r>
              <a:rPr lang="en-US" altLang="zh-CN" dirty="0"/>
              <a:t>0x7F</a:t>
            </a:r>
            <a:r>
              <a:rPr lang="zh-CN" altLang="zh-CN" dirty="0"/>
              <a:t>）、二级</a:t>
            </a:r>
            <a:r>
              <a:rPr lang="en-US" altLang="zh-CN" dirty="0"/>
              <a:t>ID</a:t>
            </a:r>
            <a:r>
              <a:rPr lang="zh-CN" altLang="zh-CN" dirty="0"/>
              <a:t>、数据</a:t>
            </a:r>
            <a:r>
              <a:rPr lang="en-US" altLang="zh-CN" dirty="0"/>
              <a:t>1</a:t>
            </a:r>
            <a:r>
              <a:rPr lang="zh-CN" altLang="zh-CN" dirty="0"/>
              <a:t>、数据</a:t>
            </a:r>
            <a:r>
              <a:rPr lang="en-US" altLang="zh-CN" dirty="0"/>
              <a:t>2</a:t>
            </a:r>
            <a:r>
              <a:rPr lang="zh-CN" altLang="zh-CN" dirty="0"/>
              <a:t>、数据</a:t>
            </a:r>
            <a:r>
              <a:rPr lang="en-US" altLang="zh-CN" dirty="0"/>
              <a:t>3</a:t>
            </a:r>
            <a:r>
              <a:rPr lang="zh-CN" altLang="zh-CN" dirty="0"/>
              <a:t>、数据</a:t>
            </a:r>
            <a:r>
              <a:rPr lang="en-US" altLang="zh-CN" dirty="0"/>
              <a:t>4</a:t>
            </a:r>
            <a:r>
              <a:rPr lang="zh-CN" altLang="zh-CN" dirty="0"/>
              <a:t>、数据</a:t>
            </a:r>
            <a:r>
              <a:rPr lang="en-US" altLang="zh-CN" dirty="0"/>
              <a:t>5</a:t>
            </a:r>
            <a:r>
              <a:rPr lang="zh-CN" altLang="zh-CN" dirty="0"/>
              <a:t>和数据</a:t>
            </a:r>
            <a:r>
              <a:rPr lang="en-US" altLang="zh-CN" dirty="0"/>
              <a:t>6</a:t>
            </a:r>
            <a:r>
              <a:rPr lang="zh-CN" altLang="zh-CN" dirty="0"/>
              <a:t>组成，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下图</a:t>
            </a:r>
            <a:r>
              <a:rPr lang="zh-CN" altLang="zh-CN" dirty="0" smtClean="0"/>
              <a:t>所</a:t>
            </a:r>
            <a:r>
              <a:rPr lang="zh-CN" altLang="zh-CN" dirty="0"/>
              <a:t>示。其中，模块</a:t>
            </a:r>
            <a:r>
              <a:rPr lang="en-US" altLang="zh-CN" dirty="0"/>
              <a:t>ID</a:t>
            </a:r>
            <a:r>
              <a:rPr lang="zh-CN" altLang="zh-CN" dirty="0"/>
              <a:t>的取值范围为</a:t>
            </a:r>
            <a:r>
              <a:rPr lang="en-US" altLang="zh-CN" dirty="0"/>
              <a:t>0x00</a:t>
            </a:r>
            <a:r>
              <a:rPr lang="zh-CN" altLang="zh-CN" dirty="0"/>
              <a:t>～</a:t>
            </a:r>
            <a:r>
              <a:rPr lang="en-US" altLang="zh-CN" dirty="0"/>
              <a:t>0x7F</a:t>
            </a:r>
            <a:r>
              <a:rPr lang="zh-CN" altLang="zh-CN" dirty="0"/>
              <a:t>，二级</a:t>
            </a:r>
            <a:r>
              <a:rPr lang="en-US" altLang="zh-CN" dirty="0"/>
              <a:t>ID</a:t>
            </a:r>
            <a:r>
              <a:rPr lang="zh-CN" altLang="zh-CN" dirty="0"/>
              <a:t>和数据的取值范围为</a:t>
            </a:r>
            <a:r>
              <a:rPr lang="en-US" altLang="zh-CN" dirty="0"/>
              <a:t>0x00</a:t>
            </a:r>
            <a:r>
              <a:rPr lang="zh-CN" altLang="zh-CN" dirty="0"/>
              <a:t>～</a:t>
            </a:r>
            <a:r>
              <a:rPr lang="en-US" altLang="zh-CN" dirty="0" smtClean="0"/>
              <a:t>0xFF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 descr="5t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24" y="3057524"/>
            <a:ext cx="4969835" cy="600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0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通信协议打包过程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步，依次取出二级</a:t>
            </a:r>
            <a:r>
              <a:rPr lang="en-US" altLang="zh-CN" dirty="0"/>
              <a:t>ID</a:t>
            </a:r>
            <a:r>
              <a:rPr lang="zh-CN" altLang="zh-CN" dirty="0"/>
              <a:t>、数据</a:t>
            </a:r>
            <a:r>
              <a:rPr lang="en-US" altLang="zh-CN" dirty="0" smtClean="0"/>
              <a:t>1~</a:t>
            </a:r>
            <a:r>
              <a:rPr lang="zh-CN" altLang="zh-CN" dirty="0" smtClean="0"/>
              <a:t>数据</a:t>
            </a:r>
            <a:r>
              <a:rPr lang="en-US" altLang="zh-CN" dirty="0"/>
              <a:t>6</a:t>
            </a:r>
            <a:r>
              <a:rPr lang="zh-CN" altLang="zh-CN" dirty="0"/>
              <a:t>的最高位</a:t>
            </a:r>
            <a:r>
              <a:rPr lang="en-US" altLang="zh-CN" dirty="0"/>
              <a:t>bit7</a:t>
            </a:r>
            <a:r>
              <a:rPr lang="zh-CN" altLang="zh-CN" dirty="0"/>
              <a:t>，将其存放于数据头的低</a:t>
            </a:r>
            <a:r>
              <a:rPr lang="en-US" altLang="zh-CN" dirty="0"/>
              <a:t>7</a:t>
            </a:r>
            <a:r>
              <a:rPr lang="zh-CN" altLang="zh-CN" dirty="0"/>
              <a:t>位，按照从低位到高位的顺序依次存放二级</a:t>
            </a:r>
            <a:r>
              <a:rPr lang="en-US" altLang="zh-CN" dirty="0"/>
              <a:t>ID</a:t>
            </a:r>
            <a:r>
              <a:rPr lang="zh-CN" altLang="zh-CN" dirty="0"/>
              <a:t>、数据</a:t>
            </a:r>
            <a:r>
              <a:rPr lang="en-US" altLang="zh-CN" dirty="0"/>
              <a:t>1</a:t>
            </a:r>
            <a:r>
              <a:rPr lang="zh-CN" altLang="zh-CN" dirty="0"/>
              <a:t>、数据</a:t>
            </a:r>
            <a:r>
              <a:rPr lang="en-US" altLang="zh-CN" dirty="0"/>
              <a:t>2</a:t>
            </a:r>
            <a:r>
              <a:rPr lang="zh-CN" altLang="zh-CN" dirty="0"/>
              <a:t>、数据</a:t>
            </a:r>
            <a:r>
              <a:rPr lang="en-US" altLang="zh-CN" dirty="0"/>
              <a:t>3</a:t>
            </a:r>
            <a:r>
              <a:rPr lang="zh-CN" altLang="zh-CN" dirty="0"/>
              <a:t>、数据</a:t>
            </a:r>
            <a:r>
              <a:rPr lang="en-US" altLang="zh-CN" dirty="0"/>
              <a:t>4</a:t>
            </a:r>
            <a:r>
              <a:rPr lang="zh-CN" altLang="zh-CN" dirty="0"/>
              <a:t>、数据</a:t>
            </a:r>
            <a:r>
              <a:rPr lang="en-US" altLang="zh-CN" dirty="0"/>
              <a:t>5</a:t>
            </a:r>
            <a:r>
              <a:rPr lang="zh-CN" altLang="zh-CN" dirty="0"/>
              <a:t>和数据</a:t>
            </a:r>
            <a:r>
              <a:rPr lang="en-US" altLang="zh-CN" dirty="0"/>
              <a:t>6</a:t>
            </a:r>
            <a:r>
              <a:rPr lang="zh-CN" altLang="zh-CN" dirty="0"/>
              <a:t>的最高位</a:t>
            </a:r>
            <a:r>
              <a:rPr lang="en-US" altLang="zh-CN" dirty="0"/>
              <a:t>bit7</a:t>
            </a:r>
            <a:r>
              <a:rPr lang="zh-CN" altLang="zh-CN" dirty="0"/>
              <a:t>，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图所</a:t>
            </a:r>
            <a:r>
              <a:rPr lang="zh-CN" altLang="zh-CN" dirty="0"/>
              <a:t>示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5t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30" y="2815589"/>
            <a:ext cx="6812120" cy="2257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756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en-US" altLang="zh-CN" dirty="0" smtClean="0"/>
              <a:t>PCT</a:t>
            </a:r>
            <a:r>
              <a:rPr lang="zh-CN" altLang="en-US" dirty="0" smtClean="0"/>
              <a:t>通信协议打包过程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第</a:t>
            </a:r>
            <a:r>
              <a:rPr lang="en-US" altLang="zh-CN" dirty="0"/>
              <a:t>3</a:t>
            </a:r>
            <a:r>
              <a:rPr lang="zh-CN" altLang="zh-CN" dirty="0"/>
              <a:t>步，对模块</a:t>
            </a:r>
            <a:r>
              <a:rPr lang="en-US" altLang="zh-CN" dirty="0"/>
              <a:t>ID</a:t>
            </a:r>
            <a:r>
              <a:rPr lang="zh-CN" altLang="zh-CN" dirty="0"/>
              <a:t>、数据头、二级</a:t>
            </a:r>
            <a:r>
              <a:rPr lang="en-US" altLang="zh-CN" dirty="0"/>
              <a:t>ID</a:t>
            </a:r>
            <a:r>
              <a:rPr lang="zh-CN" altLang="zh-CN" dirty="0"/>
              <a:t>、数据</a:t>
            </a:r>
            <a:r>
              <a:rPr lang="en-US" altLang="zh-CN" dirty="0"/>
              <a:t>1</a:t>
            </a:r>
            <a:r>
              <a:rPr lang="zh-CN" altLang="zh-CN" dirty="0"/>
              <a:t>、数据</a:t>
            </a:r>
            <a:r>
              <a:rPr lang="en-US" altLang="zh-CN" dirty="0"/>
              <a:t>2</a:t>
            </a:r>
            <a:r>
              <a:rPr lang="zh-CN" altLang="zh-CN" dirty="0"/>
              <a:t>、数据</a:t>
            </a:r>
            <a:r>
              <a:rPr lang="en-US" altLang="zh-CN" dirty="0"/>
              <a:t>3</a:t>
            </a:r>
            <a:r>
              <a:rPr lang="zh-CN" altLang="zh-CN" dirty="0"/>
              <a:t>、数据</a:t>
            </a:r>
            <a:r>
              <a:rPr lang="en-US" altLang="zh-CN" dirty="0"/>
              <a:t>4</a:t>
            </a:r>
            <a:r>
              <a:rPr lang="zh-CN" altLang="zh-CN" dirty="0"/>
              <a:t>、数据</a:t>
            </a:r>
            <a:r>
              <a:rPr lang="en-US" altLang="zh-CN" dirty="0"/>
              <a:t>5</a:t>
            </a:r>
            <a:r>
              <a:rPr lang="zh-CN" altLang="zh-CN" dirty="0"/>
              <a:t>和数据</a:t>
            </a:r>
            <a:r>
              <a:rPr lang="en-US" altLang="zh-CN" dirty="0"/>
              <a:t>6</a:t>
            </a:r>
            <a:r>
              <a:rPr lang="zh-CN" altLang="zh-CN" dirty="0"/>
              <a:t>的低</a:t>
            </a:r>
            <a:r>
              <a:rPr lang="en-US" altLang="zh-CN" dirty="0"/>
              <a:t>7</a:t>
            </a:r>
            <a:r>
              <a:rPr lang="zh-CN" altLang="zh-CN" dirty="0"/>
              <a:t>位求和，取求和结果的低</a:t>
            </a:r>
            <a:r>
              <a:rPr lang="en-US" altLang="zh-CN" dirty="0"/>
              <a:t>7</a:t>
            </a:r>
            <a:r>
              <a:rPr lang="zh-CN" altLang="zh-CN" dirty="0"/>
              <a:t>位，将其存放于校验和的低</a:t>
            </a:r>
            <a:r>
              <a:rPr lang="en-US" altLang="zh-CN" dirty="0"/>
              <a:t>7</a:t>
            </a:r>
            <a:r>
              <a:rPr lang="zh-CN" altLang="zh-CN" dirty="0"/>
              <a:t>位，如</a:t>
            </a:r>
            <a:r>
              <a:rPr lang="zh-CN" altLang="zh-CN" dirty="0" smtClean="0"/>
              <a:t>图</a:t>
            </a:r>
            <a:r>
              <a:rPr lang="zh-CN" altLang="en-US" dirty="0"/>
              <a:t>下</a:t>
            </a:r>
            <a:r>
              <a:rPr lang="zh-CN" altLang="zh-CN" dirty="0" smtClean="0"/>
              <a:t>所示</a:t>
            </a:r>
            <a:r>
              <a:rPr lang="zh-CN" altLang="en-US" dirty="0"/>
              <a:t>。</a:t>
            </a:r>
            <a:endParaRPr lang="zh-CN" altLang="zh-CN" dirty="0" smtClean="0"/>
          </a:p>
          <a:p>
            <a:pPr>
              <a:lnSpc>
                <a:spcPct val="150000"/>
              </a:lnSpc>
            </a:pP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图片 12" descr="5t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4" y="2815332"/>
            <a:ext cx="6705124" cy="2222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7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1257</Words>
  <Application>Microsoft Office PowerPoint</Application>
  <PresentationFormat>全屏显示(16:9)</PresentationFormat>
  <Paragraphs>93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230</cp:revision>
  <dcterms:created xsi:type="dcterms:W3CDTF">2017-08-03T09:01:00Z</dcterms:created>
  <dcterms:modified xsi:type="dcterms:W3CDTF">2021-03-05T10:44:59Z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