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8" r:id="rId2"/>
    <p:sldId id="318" r:id="rId3"/>
    <p:sldId id="368" r:id="rId4"/>
    <p:sldId id="381" r:id="rId5"/>
    <p:sldId id="385" r:id="rId6"/>
    <p:sldId id="386" r:id="rId7"/>
    <p:sldId id="394" r:id="rId8"/>
    <p:sldId id="382" r:id="rId9"/>
    <p:sldId id="384" r:id="rId10"/>
    <p:sldId id="383" r:id="rId11"/>
    <p:sldId id="319" r:id="rId12"/>
  </p:sldIdLst>
  <p:sldSz cx="9144000" cy="5143500" type="screen16x9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>
        <p:scale>
          <a:sx n="75" d="100"/>
          <a:sy n="75" d="100"/>
        </p:scale>
        <p:origin x="-2682" y="-1350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6987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16" y="3418724"/>
            <a:ext cx="8187324" cy="27971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6987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4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A1%A8%E8%BE%BE%E5%BC%8F" TargetMode="External"/><Relationship Id="rId2" Type="http://schemas.openxmlformats.org/officeDocument/2006/relationships/hyperlink" Target="https://baike.baidu.com/item/%E5%B8%B8%E9%87%8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baike.baidu.com/item/%E6%95%B0%E6%8D%AE%E5%85%83%E7%B4%A0" TargetMode="External"/><Relationship Id="rId4" Type="http://schemas.openxmlformats.org/officeDocument/2006/relationships/hyperlink" Target="https://baike.baidu.com/item/%E6%A0%87%E8%AF%86%E7%AC%A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章：基于数组的秒值</a:t>
            </a:r>
            <a:r>
              <a:rPr lang="en-US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时间值转换</a:t>
            </a:r>
            <a:endParaRPr lang="zh-CN" altLang="en-US" sz="2800" cap="small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2455546" y="2709863"/>
            <a:ext cx="4793615" cy="187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讲解：曾凡均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编制：郭文波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邮箱：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4148850"/>
            <a:ext cx="1321440" cy="9910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本章习题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如何</a:t>
            </a:r>
            <a:r>
              <a:rPr lang="zh-CN" altLang="zh-CN" dirty="0"/>
              <a:t>进行数组定义？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如何</a:t>
            </a:r>
            <a:r>
              <a:rPr lang="zh-CN" altLang="zh-CN" dirty="0"/>
              <a:t>进行数组元素引用？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如何</a:t>
            </a:r>
            <a:r>
              <a:rPr lang="zh-CN" altLang="zh-CN" dirty="0"/>
              <a:t>进行数组的初始化？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本</a:t>
            </a:r>
            <a:r>
              <a:rPr lang="zh-CN" altLang="zh-CN" dirty="0"/>
              <a:t>书中，数组命名采用的是什么格式？</a:t>
            </a:r>
          </a:p>
        </p:txBody>
      </p:sp>
    </p:spTree>
    <p:extLst>
      <p:ext uri="{BB962C8B-B14F-4D97-AF65-F5344CB8AC3E}">
        <p14:creationId xmlns:p14="http://schemas.microsoft.com/office/powerpoint/2010/main" val="18357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30935" y="1769745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电路设计与制作实用教程-50cm_50cm"/>
          <p:cNvPicPr>
            <a:picLocks noChangeAspect="1"/>
          </p:cNvPicPr>
          <p:nvPr/>
        </p:nvPicPr>
        <p:blipFill>
          <a:blip r:embed="rId2"/>
          <a:srcRect l="3636" t="4239" r="5223" b="4158"/>
          <a:stretch>
            <a:fillRect/>
          </a:stretch>
        </p:blipFill>
        <p:spPr>
          <a:xfrm>
            <a:off x="3495674" y="2588895"/>
            <a:ext cx="1828801" cy="16075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  录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977900" y="1223710"/>
            <a:ext cx="7175500" cy="244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实验内容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实验原理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实验步骤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本章任务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5.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本章习题</a:t>
            </a:r>
            <a:endParaRPr lang="zh-CN" altLang="en-US" sz="20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 lvl="0"/>
            <a:endParaRPr lang="zh-CN" altLang="en-US" sz="2000" dirty="0"/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577850" y="1118934"/>
            <a:ext cx="795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通过</a:t>
            </a:r>
            <a:r>
              <a:rPr lang="zh-CN" altLang="zh-CN" dirty="0"/>
              <a:t>键盘输入一个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86399</a:t>
            </a:r>
            <a:r>
              <a:rPr lang="zh-CN" altLang="zh-CN" dirty="0"/>
              <a:t>之间的值，包括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86399</a:t>
            </a:r>
            <a:r>
              <a:rPr lang="zh-CN" altLang="zh-CN" dirty="0"/>
              <a:t>，将其转换为小时值、分钟值和秒值，而小时值、分钟值和秒值为数组</a:t>
            </a:r>
            <a:r>
              <a:rPr lang="en-US" altLang="zh-CN" dirty="0" err="1"/>
              <a:t>arrTimeVal</a:t>
            </a:r>
            <a:r>
              <a:rPr lang="zh-CN" altLang="zh-CN" dirty="0"/>
              <a:t>的元素，即</a:t>
            </a:r>
            <a:r>
              <a:rPr lang="en-US" altLang="zh-CN" dirty="0" err="1"/>
              <a:t>arrTimeVal</a:t>
            </a:r>
            <a:r>
              <a:rPr lang="en-US" altLang="zh-CN" dirty="0"/>
              <a:t>[2]</a:t>
            </a:r>
            <a:r>
              <a:rPr lang="zh-CN" altLang="zh-CN" dirty="0"/>
              <a:t>为小时值、</a:t>
            </a:r>
            <a:r>
              <a:rPr lang="en-US" altLang="zh-CN" dirty="0" err="1"/>
              <a:t>arrTimeVal</a:t>
            </a:r>
            <a:r>
              <a:rPr lang="en-US" altLang="zh-CN" dirty="0"/>
              <a:t>[1]</a:t>
            </a:r>
            <a:r>
              <a:rPr lang="zh-CN" altLang="zh-CN" dirty="0"/>
              <a:t>为分钟值、</a:t>
            </a:r>
            <a:r>
              <a:rPr lang="en-US" altLang="zh-CN" dirty="0" err="1"/>
              <a:t>arrTimeVal</a:t>
            </a:r>
            <a:r>
              <a:rPr lang="en-US" altLang="zh-CN" dirty="0"/>
              <a:t>[0]</a:t>
            </a:r>
            <a:r>
              <a:rPr lang="zh-CN" altLang="zh-CN" dirty="0"/>
              <a:t>为秒值，并输出到控制台窗口。</a:t>
            </a: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0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实验内容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9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2.1 </a:t>
            </a:r>
            <a:r>
              <a:rPr lang="zh-CN" altLang="en-US" dirty="0" smtClean="0"/>
              <a:t>数组定义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数组</a:t>
            </a:r>
            <a:r>
              <a:rPr lang="zh-CN" altLang="zh-CN" dirty="0"/>
              <a:t>就是一组相同类型的数据组成的集合，定义数组的一般形式如下：</a:t>
            </a:r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类型</a:t>
            </a:r>
            <a:r>
              <a:rPr lang="zh-CN" altLang="zh-CN" dirty="0"/>
              <a:t>说明符 数组名</a:t>
            </a:r>
            <a:r>
              <a:rPr lang="en-US" altLang="zh-CN" dirty="0"/>
              <a:t> [</a:t>
            </a:r>
            <a:r>
              <a:rPr lang="en-US" altLang="zh-CN" dirty="0" err="1">
                <a:hlinkClick r:id="rId2"/>
              </a:rPr>
              <a:t>常量</a:t>
            </a:r>
            <a:r>
              <a:rPr lang="en-US" altLang="zh-CN" dirty="0" err="1">
                <a:hlinkClick r:id="rId3"/>
              </a:rPr>
              <a:t>表达式</a:t>
            </a:r>
            <a:r>
              <a:rPr lang="en-US" altLang="zh-CN" dirty="0"/>
              <a:t>];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其中</a:t>
            </a:r>
            <a:r>
              <a:rPr lang="zh-CN" altLang="zh-CN" dirty="0"/>
              <a:t>，类型说明符是任一种基本数据类型或构造数据类型，数组名是用户定义的数组</a:t>
            </a:r>
            <a:r>
              <a:rPr lang="en-US" altLang="zh-CN" dirty="0" err="1">
                <a:hlinkClick r:id="rId4"/>
              </a:rPr>
              <a:t>标识符</a:t>
            </a:r>
            <a:r>
              <a:rPr lang="zh-CN" altLang="zh-CN" dirty="0"/>
              <a:t>，方括号中的常量表达式表示</a:t>
            </a:r>
            <a:r>
              <a:rPr lang="en-US" altLang="zh-CN" dirty="0" err="1">
                <a:hlinkClick r:id="rId5"/>
              </a:rPr>
              <a:t>数据元素</a:t>
            </a:r>
            <a:r>
              <a:rPr lang="zh-CN" altLang="zh-CN" dirty="0"/>
              <a:t>的个数，也称为数组的长度。例如：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arrCircleBuf</a:t>
            </a:r>
            <a:r>
              <a:rPr lang="en-US" altLang="zh-CN" dirty="0"/>
              <a:t>[10];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上面</a:t>
            </a:r>
            <a:r>
              <a:rPr lang="zh-CN" altLang="zh-CN" dirty="0"/>
              <a:t>代码中的</a:t>
            </a:r>
            <a:r>
              <a:rPr lang="en-US" altLang="zh-CN" dirty="0" err="1"/>
              <a:t>int</a:t>
            </a:r>
            <a:r>
              <a:rPr lang="zh-CN" altLang="zh-CN" dirty="0"/>
              <a:t>表示数组元素的类型为整型，</a:t>
            </a:r>
            <a:r>
              <a:rPr lang="en-US" altLang="zh-CN" dirty="0" err="1"/>
              <a:t>arrCircleBuf</a:t>
            </a:r>
            <a:r>
              <a:rPr lang="zh-CN" altLang="zh-CN" dirty="0"/>
              <a:t>表示数组名，方括号中的</a:t>
            </a:r>
            <a:r>
              <a:rPr lang="en-US" altLang="zh-CN" dirty="0"/>
              <a:t>10</a:t>
            </a:r>
            <a:r>
              <a:rPr lang="zh-CN" altLang="zh-CN" dirty="0"/>
              <a:t>表示数组中包含</a:t>
            </a:r>
            <a:r>
              <a:rPr lang="en-US" altLang="zh-CN" dirty="0"/>
              <a:t>10</a:t>
            </a:r>
            <a:r>
              <a:rPr lang="zh-CN" altLang="zh-CN" dirty="0"/>
              <a:t>个元素，从</a:t>
            </a:r>
            <a:r>
              <a:rPr lang="en-US" altLang="zh-CN" dirty="0" err="1"/>
              <a:t>arrCircleBuf</a:t>
            </a:r>
            <a:r>
              <a:rPr lang="en-US" altLang="zh-CN" dirty="0"/>
              <a:t>[0]</a:t>
            </a:r>
            <a:r>
              <a:rPr lang="zh-CN" altLang="zh-CN" dirty="0"/>
              <a:t>到</a:t>
            </a:r>
            <a:r>
              <a:rPr lang="en-US" altLang="zh-CN" dirty="0" err="1"/>
              <a:t>arrCircleBuf</a:t>
            </a:r>
            <a:r>
              <a:rPr lang="en-US" altLang="zh-CN" dirty="0"/>
              <a:t>[9]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1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2.2 </a:t>
            </a:r>
            <a:r>
              <a:rPr lang="zh-CN" altLang="en-US" dirty="0" smtClean="0"/>
              <a:t>数组的初始化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定义</a:t>
            </a:r>
            <a:r>
              <a:rPr lang="zh-CN" altLang="zh-CN" dirty="0"/>
              <a:t>数组之后要先进行初始化才能使用，通常在定义时直接对数组元素赋初值，例如：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arrTimeVal</a:t>
            </a:r>
            <a:r>
              <a:rPr lang="en-US" altLang="zh-CN" dirty="0"/>
              <a:t>[2] = {512, 1024};		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执行</a:t>
            </a:r>
            <a:r>
              <a:rPr lang="zh-CN" altLang="zh-CN" dirty="0"/>
              <a:t>完上面的语句，就实现了将</a:t>
            </a:r>
            <a:r>
              <a:rPr lang="en-US" altLang="zh-CN" dirty="0"/>
              <a:t>512</a:t>
            </a:r>
            <a:r>
              <a:rPr lang="zh-CN" altLang="zh-CN" dirty="0"/>
              <a:t>赋值给</a:t>
            </a:r>
            <a:r>
              <a:rPr lang="en-US" altLang="zh-CN" dirty="0" err="1"/>
              <a:t>arrTimeVal</a:t>
            </a:r>
            <a:r>
              <a:rPr lang="en-US" altLang="zh-CN" dirty="0"/>
              <a:t>[0]</a:t>
            </a:r>
            <a:r>
              <a:rPr lang="zh-CN" altLang="zh-CN" dirty="0"/>
              <a:t>，将</a:t>
            </a:r>
            <a:r>
              <a:rPr lang="en-US" altLang="zh-CN" dirty="0"/>
              <a:t>1024</a:t>
            </a:r>
            <a:r>
              <a:rPr lang="zh-CN" altLang="zh-CN" dirty="0"/>
              <a:t>赋值给</a:t>
            </a:r>
            <a:r>
              <a:rPr lang="en-US" altLang="zh-CN" dirty="0" err="1"/>
              <a:t>arrTimeVal</a:t>
            </a:r>
            <a:r>
              <a:rPr lang="en-US" altLang="zh-CN" dirty="0"/>
              <a:t>[1]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05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2.3 </a:t>
            </a:r>
            <a:r>
              <a:rPr lang="zh-CN" altLang="en-US" dirty="0" smtClean="0"/>
              <a:t>数组元素引用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数组</a:t>
            </a:r>
            <a:r>
              <a:rPr lang="zh-CN" altLang="zh-CN" dirty="0"/>
              <a:t>元素表示的一般形式如下：</a:t>
            </a:r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数组</a:t>
            </a:r>
            <a:r>
              <a:rPr lang="zh-CN" altLang="zh-CN" dirty="0"/>
              <a:t>名</a:t>
            </a:r>
            <a:r>
              <a:rPr lang="en-US" altLang="zh-CN" dirty="0"/>
              <a:t>[</a:t>
            </a:r>
            <a:r>
              <a:rPr lang="zh-CN" altLang="zh-CN" dirty="0"/>
              <a:t>下标</a:t>
            </a:r>
            <a:r>
              <a:rPr lang="en-US" altLang="zh-CN" dirty="0"/>
              <a:t>];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例如</a:t>
            </a:r>
            <a:r>
              <a:rPr lang="zh-CN" altLang="zh-CN" dirty="0"/>
              <a:t>，引用上面代码中已经初始化的数组</a:t>
            </a:r>
            <a:r>
              <a:rPr lang="en-US" altLang="zh-CN" dirty="0" err="1"/>
              <a:t>arrTimeVal</a:t>
            </a:r>
            <a:r>
              <a:rPr lang="en-US" altLang="zh-CN" dirty="0"/>
              <a:t>[1]</a:t>
            </a:r>
            <a:r>
              <a:rPr lang="zh-CN" altLang="zh-CN" dirty="0"/>
              <a:t>，即数组中的第</a:t>
            </a:r>
            <a:r>
              <a:rPr lang="en-US" altLang="zh-CN" dirty="0"/>
              <a:t>2</a:t>
            </a:r>
            <a:r>
              <a:rPr lang="zh-CN" altLang="zh-CN" dirty="0"/>
              <a:t>个元素，如下所示：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arrTimeVal</a:t>
            </a:r>
            <a:r>
              <a:rPr lang="en-US" altLang="zh-CN" dirty="0" smtClean="0"/>
              <a:t>[1</a:t>
            </a:r>
            <a:r>
              <a:rPr lang="en-US" altLang="zh-CN" dirty="0"/>
              <a:t>] = 3;//</a:t>
            </a:r>
            <a:r>
              <a:rPr lang="zh-CN" altLang="zh-CN" dirty="0"/>
              <a:t>将</a:t>
            </a:r>
            <a:r>
              <a:rPr lang="en-US" altLang="zh-CN" dirty="0"/>
              <a:t>3</a:t>
            </a:r>
            <a:r>
              <a:rPr lang="zh-CN" altLang="zh-CN" dirty="0"/>
              <a:t>赋值给</a:t>
            </a:r>
            <a:r>
              <a:rPr lang="en-US" altLang="zh-CN" dirty="0" err="1"/>
              <a:t>arrTimeVal</a:t>
            </a:r>
            <a:r>
              <a:rPr lang="en-US" altLang="zh-CN" dirty="0"/>
              <a:t>[1]</a:t>
            </a:r>
            <a:endParaRPr lang="zh-CN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dispVal</a:t>
            </a:r>
            <a:r>
              <a:rPr lang="en-US" altLang="zh-CN" dirty="0"/>
              <a:t> = 0;//</a:t>
            </a:r>
            <a:r>
              <a:rPr lang="zh-CN" altLang="zh-CN" dirty="0"/>
              <a:t>定义并初始化整型变量</a:t>
            </a:r>
            <a:r>
              <a:rPr lang="en-US" altLang="zh-CN" dirty="0" err="1"/>
              <a:t>dispVal</a:t>
            </a:r>
            <a:endParaRPr lang="zh-CN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dispVal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arrTimeVal</a:t>
            </a:r>
            <a:r>
              <a:rPr lang="en-US" altLang="zh-CN" dirty="0"/>
              <a:t>[1];//</a:t>
            </a:r>
            <a:r>
              <a:rPr lang="zh-CN" altLang="zh-CN" dirty="0"/>
              <a:t>将</a:t>
            </a:r>
            <a:r>
              <a:rPr lang="en-US" altLang="zh-CN" dirty="0" err="1"/>
              <a:t>arrTimeVal</a:t>
            </a:r>
            <a:r>
              <a:rPr lang="en-US" altLang="zh-CN" dirty="0"/>
              <a:t>[1]</a:t>
            </a:r>
            <a:r>
              <a:rPr lang="zh-CN" altLang="zh-CN" dirty="0"/>
              <a:t>赋值给</a:t>
            </a:r>
            <a:r>
              <a:rPr lang="en-US" altLang="zh-CN" dirty="0" err="1"/>
              <a:t>dispVal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09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2.4 </a:t>
            </a:r>
            <a:r>
              <a:rPr lang="zh-CN" altLang="en-US" dirty="0" smtClean="0"/>
              <a:t>数组命名规范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前面</a:t>
            </a:r>
            <a:r>
              <a:rPr lang="zh-CN" altLang="zh-CN" dirty="0"/>
              <a:t>提到过局部变量命名规范：第一个单词全部字母小写，第二、三、</a:t>
            </a:r>
            <a:r>
              <a:rPr lang="en-US" altLang="zh-CN" dirty="0"/>
              <a:t>...</a:t>
            </a:r>
            <a:r>
              <a:rPr lang="zh-CN" altLang="zh-CN" dirty="0"/>
              <a:t>个单词的首字母大写其余字母小写格式。此规范对于函数内的非静态数组命名也适用，但是本书建议数组名前要加</a:t>
            </a:r>
            <a:r>
              <a:rPr lang="en-US" altLang="zh-CN" dirty="0" err="1"/>
              <a:t>arr</a:t>
            </a:r>
            <a:r>
              <a:rPr lang="zh-CN" altLang="zh-CN" dirty="0"/>
              <a:t>，以区别于其他变量。例如：</a:t>
            </a:r>
            <a:r>
              <a:rPr lang="en-US" altLang="zh-CN" dirty="0" err="1"/>
              <a:t>arrSendData</a:t>
            </a:r>
            <a:r>
              <a:rPr lang="zh-CN" altLang="zh-CN" dirty="0"/>
              <a:t>、</a:t>
            </a:r>
            <a:r>
              <a:rPr lang="en-US" altLang="zh-CN" dirty="0" err="1"/>
              <a:t>arrRestTime</a:t>
            </a:r>
            <a:r>
              <a:rPr lang="zh-CN" altLang="zh-CN" dirty="0"/>
              <a:t>、</a:t>
            </a:r>
            <a:r>
              <a:rPr lang="en-US" altLang="zh-CN" dirty="0" err="1"/>
              <a:t>arrTempData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3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实验步骤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3.1 </a:t>
            </a:r>
            <a:r>
              <a:rPr lang="zh-CN" altLang="en-US" dirty="0" smtClean="0"/>
              <a:t>复制</a:t>
            </a:r>
            <a:r>
              <a:rPr lang="en-US" altLang="zh-CN" dirty="0"/>
              <a:t>Material</a:t>
            </a:r>
            <a:r>
              <a:rPr lang="zh-CN" altLang="en-US" dirty="0"/>
              <a:t>中的文件夹到</a:t>
            </a:r>
            <a:r>
              <a:rPr lang="en-US" altLang="zh-CN" dirty="0" err="1"/>
              <a:t>CProgramTest</a:t>
            </a:r>
            <a:r>
              <a:rPr lang="zh-CN" altLang="en-US" dirty="0"/>
              <a:t>文件夹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3.2 </a:t>
            </a:r>
            <a:r>
              <a:rPr lang="zh-CN" altLang="en-US" dirty="0"/>
              <a:t>打开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文件夹中的</a:t>
            </a:r>
            <a:r>
              <a:rPr lang="en-US" altLang="zh-CN" dirty="0" smtClean="0"/>
              <a:t>Project.sln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3.3 </a:t>
            </a:r>
            <a:r>
              <a:rPr lang="zh-CN" altLang="en-US" dirty="0" smtClean="0"/>
              <a:t>完善</a:t>
            </a:r>
            <a:r>
              <a:rPr lang="en-US" altLang="zh-CN" dirty="0" err="1" smtClean="0"/>
              <a:t>App.c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3.4 </a:t>
            </a:r>
            <a:r>
              <a:rPr lang="zh-CN" altLang="en-US" dirty="0" smtClean="0"/>
              <a:t>项目编译和运行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07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本章任务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任务</a:t>
            </a:r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en-US" altLang="zh-CN" dirty="0"/>
              <a:t>2020</a:t>
            </a:r>
            <a:r>
              <a:rPr lang="zh-CN" altLang="zh-CN" dirty="0"/>
              <a:t>年总共有</a:t>
            </a:r>
            <a:r>
              <a:rPr lang="en-US" altLang="zh-CN" dirty="0"/>
              <a:t>366</a:t>
            </a:r>
            <a:r>
              <a:rPr lang="zh-CN" altLang="zh-CN" dirty="0"/>
              <a:t>天，将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日作为计数起点，即计数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</a:t>
            </a:r>
            <a:r>
              <a:rPr lang="en-US" altLang="zh-CN" dirty="0"/>
              <a:t>31</a:t>
            </a:r>
            <a:r>
              <a:rPr lang="zh-CN" altLang="zh-CN" dirty="0"/>
              <a:t>日作为计数终点，即计数</a:t>
            </a:r>
            <a:r>
              <a:rPr lang="en-US" altLang="zh-CN" dirty="0"/>
              <a:t>366</a:t>
            </a:r>
            <a:r>
              <a:rPr lang="zh-CN" altLang="zh-CN" dirty="0"/>
              <a:t>。计数</a:t>
            </a:r>
            <a:r>
              <a:rPr lang="en-US" altLang="zh-CN" dirty="0"/>
              <a:t>1</a:t>
            </a:r>
            <a:r>
              <a:rPr lang="zh-CN" altLang="zh-CN" dirty="0"/>
              <a:t>代表“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</a:t>
            </a:r>
            <a:r>
              <a:rPr lang="en-US" altLang="zh-CN" dirty="0"/>
              <a:t>-</a:t>
            </a:r>
            <a:r>
              <a:rPr lang="zh-CN" altLang="zh-CN" dirty="0"/>
              <a:t>星期三”，计数</a:t>
            </a:r>
            <a:r>
              <a:rPr lang="en-US" altLang="zh-CN" dirty="0"/>
              <a:t>10</a:t>
            </a:r>
            <a:r>
              <a:rPr lang="zh-CN" altLang="zh-CN" dirty="0"/>
              <a:t>代表“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10</a:t>
            </a:r>
            <a:r>
              <a:rPr lang="zh-CN" altLang="zh-CN" dirty="0"/>
              <a:t>日</a:t>
            </a:r>
            <a:r>
              <a:rPr lang="en-US" altLang="zh-CN" dirty="0"/>
              <a:t>-</a:t>
            </a:r>
            <a:r>
              <a:rPr lang="zh-CN" altLang="zh-CN" dirty="0"/>
              <a:t>星期五”。参照本章实验，通过键盘输入一个</a:t>
            </a:r>
            <a:r>
              <a:rPr lang="en-US" altLang="zh-CN" dirty="0"/>
              <a:t>1</a:t>
            </a:r>
            <a:r>
              <a:rPr lang="zh-CN" altLang="zh-CN" dirty="0"/>
              <a:t>～</a:t>
            </a:r>
            <a:r>
              <a:rPr lang="en-US" altLang="zh-CN" dirty="0"/>
              <a:t>366</a:t>
            </a:r>
            <a:r>
              <a:rPr lang="zh-CN" altLang="zh-CN" dirty="0"/>
              <a:t>之间的值，包括</a:t>
            </a:r>
            <a:r>
              <a:rPr lang="en-US" altLang="zh-CN" dirty="0"/>
              <a:t>1</a:t>
            </a:r>
            <a:r>
              <a:rPr lang="zh-CN" altLang="zh-CN" dirty="0"/>
              <a:t>和</a:t>
            </a:r>
            <a:r>
              <a:rPr lang="en-US" altLang="zh-CN" dirty="0"/>
              <a:t>366</a:t>
            </a:r>
            <a:r>
              <a:rPr lang="zh-CN" altLang="zh-CN" dirty="0"/>
              <a:t>，基于数组，将其转换为年、月、日、星期，并输出到控制台窗口。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任务</a:t>
            </a:r>
            <a:r>
              <a:rPr lang="en-US" altLang="zh-CN" dirty="0"/>
              <a:t>2</a:t>
            </a:r>
            <a:r>
              <a:rPr lang="zh-CN" altLang="zh-CN" dirty="0"/>
              <a:t>：参照本章实验，通过键盘输入两个数，判断大小，并输出结果到控制台窗口。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任务</a:t>
            </a:r>
            <a:r>
              <a:rPr lang="en-US" altLang="zh-CN" dirty="0"/>
              <a:t>3</a:t>
            </a:r>
            <a:r>
              <a:rPr lang="zh-CN" altLang="zh-CN" dirty="0"/>
              <a:t>：参照本章实验，通过键盘输入十个数，判断大小，并输出结果到控制台窗口。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434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770</Words>
  <Application>Microsoft Office PowerPoint</Application>
  <PresentationFormat>全屏显示(16:9)</PresentationFormat>
  <Paragraphs>73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Administrator</cp:lastModifiedBy>
  <cp:revision>222</cp:revision>
  <dcterms:created xsi:type="dcterms:W3CDTF">2017-08-03T09:01:00Z</dcterms:created>
  <dcterms:modified xsi:type="dcterms:W3CDTF">2021-03-05T07:43:46Z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