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318" r:id="rId3"/>
    <p:sldId id="368" r:id="rId4"/>
    <p:sldId id="381" r:id="rId5"/>
    <p:sldId id="385" r:id="rId6"/>
    <p:sldId id="386" r:id="rId7"/>
    <p:sldId id="387" r:id="rId8"/>
    <p:sldId id="388" r:id="rId9"/>
    <p:sldId id="382" r:id="rId10"/>
    <p:sldId id="384" r:id="rId11"/>
    <p:sldId id="383" r:id="rId12"/>
    <p:sldId id="319" r:id="rId13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-2682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基于结构体的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，基于结构体，将其转换为年、月、日、星期，并输出到控制台窗口。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</a:t>
            </a:r>
            <a:r>
              <a:rPr lang="zh-CN" altLang="zh-CN" dirty="0" smtClean="0"/>
              <a:t>控制台</a:t>
            </a:r>
            <a:r>
              <a:rPr lang="zh-CN" altLang="zh-CN" dirty="0"/>
              <a:t>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为什么要使用结构体类型？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简述结构体类型的声明和使用方法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</a:t>
            </a:r>
            <a:r>
              <a:rPr lang="zh-CN" altLang="zh-CN" dirty="0" smtClean="0"/>
              <a:t>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CalcTimeVal</a:t>
            </a:r>
            <a:r>
              <a:rPr lang="zh-CN" altLang="zh-CN" dirty="0"/>
              <a:t>函数计算时间值，函数的输入为</a:t>
            </a:r>
            <a:r>
              <a:rPr lang="en-US" altLang="zh-CN" dirty="0"/>
              <a:t>tick</a:t>
            </a:r>
            <a:r>
              <a:rPr lang="zh-CN" altLang="zh-CN" dirty="0"/>
              <a:t>，函数的返回值为一个结构体变量，结构体的成员包括小时值、分钟值和秒值，在主函数中通过调用</a:t>
            </a:r>
            <a:r>
              <a:rPr lang="en-US" altLang="zh-CN" dirty="0" err="1"/>
              <a:t>CalcTimeVal</a:t>
            </a:r>
            <a:r>
              <a:rPr lang="zh-CN" altLang="zh-CN" dirty="0"/>
              <a:t>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时间值转换，并输出到控制台窗口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为什么要使用结构体类型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些</a:t>
            </a:r>
            <a:r>
              <a:rPr lang="zh-CN" altLang="zh-CN" dirty="0"/>
              <a:t>数据之间有内在联系，成组出现，如一个学生的学号（</a:t>
            </a:r>
            <a:r>
              <a:rPr lang="en-US" altLang="zh-CN" dirty="0" err="1"/>
              <a:t>num</a:t>
            </a:r>
            <a:r>
              <a:rPr lang="zh-CN" altLang="zh-CN" dirty="0"/>
              <a:t>）、姓名（</a:t>
            </a:r>
            <a:r>
              <a:rPr lang="en-US" altLang="zh-CN" dirty="0"/>
              <a:t>name</a:t>
            </a:r>
            <a:r>
              <a:rPr lang="zh-CN" altLang="zh-CN" dirty="0"/>
              <a:t>）、性别（</a:t>
            </a:r>
            <a:r>
              <a:rPr lang="en-US" altLang="zh-CN" dirty="0"/>
              <a:t>sex</a:t>
            </a:r>
            <a:r>
              <a:rPr lang="zh-CN" altLang="zh-CN" dirty="0"/>
              <a:t>）和年龄（</a:t>
            </a:r>
            <a:r>
              <a:rPr lang="en-US" altLang="zh-CN" dirty="0"/>
              <a:t>age</a:t>
            </a:r>
            <a:r>
              <a:rPr lang="zh-CN" altLang="zh-CN" dirty="0"/>
              <a:t>）等信息，都属于同一个学生。如果将</a:t>
            </a:r>
            <a:r>
              <a:rPr lang="en-US" altLang="zh-CN" dirty="0" err="1"/>
              <a:t>num</a:t>
            </a:r>
            <a:r>
              <a:rPr lang="zh-CN" altLang="zh-CN" dirty="0"/>
              <a:t>、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sex</a:t>
            </a:r>
            <a:r>
              <a:rPr lang="zh-CN" altLang="zh-CN" dirty="0"/>
              <a:t>、</a:t>
            </a:r>
            <a:r>
              <a:rPr lang="en-US" altLang="zh-CN" dirty="0"/>
              <a:t>age</a:t>
            </a:r>
            <a:r>
              <a:rPr lang="zh-CN" altLang="zh-CN" dirty="0"/>
              <a:t>简单地定义为相互独立的变量，就无法反映它们之间的内在联系，而定义一个变量，这个变量中包括学生的学号、姓名、性别和年龄等项，这样就能凸显出这些变量之间的关联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结构体类型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结构体</a:t>
            </a:r>
            <a:r>
              <a:rPr lang="zh-CN" altLang="zh-CN" dirty="0"/>
              <a:t>类型的声明和使用方法有三种，分别是</a:t>
            </a:r>
            <a:r>
              <a:rPr lang="zh-CN" altLang="zh-CN" dirty="0" smtClean="0"/>
              <a:t>：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2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zh-CN" dirty="0"/>
              <a:t>声明和使用</a:t>
            </a:r>
            <a:r>
              <a:rPr lang="zh-CN" altLang="zh-CN" dirty="0" smtClean="0"/>
              <a:t>方法</a:t>
            </a:r>
            <a:r>
              <a:rPr lang="zh-CN" altLang="en-US" dirty="0"/>
              <a:t>一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StructStudent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name[20];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sex; 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age</a:t>
            </a:r>
            <a:endParaRPr lang="zh-CN" altLang="zh-CN" dirty="0"/>
          </a:p>
          <a:p>
            <a:r>
              <a:rPr lang="en-US" altLang="zh-CN" dirty="0" smtClean="0"/>
              <a:t>        }; </a:t>
            </a:r>
            <a:r>
              <a:rPr lang="en-US" altLang="zh-CN" dirty="0"/>
              <a:t>//</a:t>
            </a:r>
            <a:r>
              <a:rPr lang="zh-CN" altLang="zh-CN" dirty="0"/>
              <a:t>声明结构体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StructStudent</a:t>
            </a:r>
            <a:r>
              <a:rPr lang="en-US" altLang="zh-CN" dirty="0" smtClean="0"/>
              <a:t> </a:t>
            </a:r>
            <a:r>
              <a:rPr lang="en-US" altLang="zh-CN" dirty="0"/>
              <a:t>student1; //</a:t>
            </a:r>
            <a:r>
              <a:rPr lang="zh-CN" altLang="zh-CN" dirty="0"/>
              <a:t>定义变量</a:t>
            </a:r>
          </a:p>
          <a:p>
            <a:r>
              <a:rPr lang="en-US" altLang="zh-CN" dirty="0" smtClean="0"/>
              <a:t>        //</a:t>
            </a:r>
            <a:r>
              <a:rPr lang="zh-CN" altLang="zh-CN" dirty="0"/>
              <a:t>使用</a:t>
            </a:r>
          </a:p>
          <a:p>
            <a:r>
              <a:rPr lang="en-US" altLang="zh-CN" dirty="0" smtClean="0"/>
              <a:t>        student1.num </a:t>
            </a:r>
            <a:r>
              <a:rPr lang="en-US" altLang="zh-CN" dirty="0"/>
              <a:t>= 1234;	</a:t>
            </a:r>
            <a:endParaRPr lang="zh-CN" altLang="zh-CN" dirty="0"/>
          </a:p>
          <a:p>
            <a:r>
              <a:rPr lang="en-US" altLang="zh-CN" dirty="0" smtClean="0"/>
              <a:t>        student2.name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  <a:endParaRPr lang="zh-CN" altLang="zh-CN" dirty="0"/>
          </a:p>
          <a:p>
            <a:r>
              <a:rPr lang="en-US" altLang="zh-CN" dirty="0" smtClean="0"/>
              <a:t>        student3.sex </a:t>
            </a:r>
            <a:r>
              <a:rPr lang="en-US" altLang="zh-CN" dirty="0"/>
              <a:t>= ‘M’;	</a:t>
            </a:r>
            <a:endParaRPr lang="zh-CN" altLang="zh-CN" dirty="0"/>
          </a:p>
          <a:p>
            <a:r>
              <a:rPr lang="en-US" altLang="zh-CN" dirty="0" smtClean="0"/>
              <a:t>        student4.age </a:t>
            </a:r>
            <a:r>
              <a:rPr lang="en-US" altLang="zh-CN" dirty="0"/>
              <a:t>= 20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1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声明和使用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二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name[20]; 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sex; 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age</a:t>
            </a:r>
            <a:endParaRPr lang="zh-CN" altLang="zh-CN" dirty="0"/>
          </a:p>
          <a:p>
            <a:r>
              <a:rPr lang="en-US" altLang="zh-CN" dirty="0" smtClean="0"/>
              <a:t>        } </a:t>
            </a:r>
            <a:r>
              <a:rPr lang="en-US" altLang="zh-CN" dirty="0"/>
              <a:t>student1; //</a:t>
            </a:r>
            <a:r>
              <a:rPr lang="zh-CN" altLang="zh-CN" dirty="0"/>
              <a:t>声明、定义</a:t>
            </a:r>
          </a:p>
          <a:p>
            <a:r>
              <a:rPr lang="en-US" altLang="zh-CN" dirty="0" smtClean="0"/>
              <a:t>        //</a:t>
            </a:r>
            <a:r>
              <a:rPr lang="zh-CN" altLang="zh-CN" dirty="0"/>
              <a:t>使用</a:t>
            </a:r>
          </a:p>
          <a:p>
            <a:r>
              <a:rPr lang="en-US" altLang="zh-CN" dirty="0" smtClean="0"/>
              <a:t>        student1.num </a:t>
            </a:r>
            <a:r>
              <a:rPr lang="en-US" altLang="zh-CN" dirty="0"/>
              <a:t>= 1234;		</a:t>
            </a:r>
            <a:endParaRPr lang="zh-CN" altLang="zh-CN" dirty="0"/>
          </a:p>
          <a:p>
            <a:r>
              <a:rPr lang="en-US" altLang="zh-CN" dirty="0" smtClean="0"/>
              <a:t>        student2.name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  <a:endParaRPr lang="zh-CN" altLang="zh-CN" dirty="0"/>
          </a:p>
          <a:p>
            <a:r>
              <a:rPr lang="en-US" altLang="zh-CN" dirty="0" smtClean="0"/>
              <a:t>        student3.sex </a:t>
            </a:r>
            <a:r>
              <a:rPr lang="en-US" altLang="zh-CN" dirty="0"/>
              <a:t>= ‘M’;</a:t>
            </a:r>
            <a:endParaRPr lang="zh-CN" altLang="zh-CN" dirty="0"/>
          </a:p>
          <a:p>
            <a:r>
              <a:rPr lang="en-US" altLang="zh-CN" dirty="0" smtClean="0"/>
              <a:t>        student4.age </a:t>
            </a:r>
            <a:r>
              <a:rPr lang="en-US" altLang="zh-CN" dirty="0"/>
              <a:t>= 20;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3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zh-CN" altLang="zh-CN" dirty="0"/>
              <a:t>声明和使用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三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name[20]; </a:t>
            </a:r>
            <a:endParaRPr lang="zh-CN" altLang="zh-CN" dirty="0"/>
          </a:p>
          <a:p>
            <a:r>
              <a:rPr lang="en-US" altLang="zh-CN" dirty="0" smtClean="0"/>
              <a:t>          char </a:t>
            </a:r>
            <a:r>
              <a:rPr lang="en-US" altLang="zh-CN" dirty="0"/>
              <a:t>sex; 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age</a:t>
            </a:r>
            <a:endParaRPr lang="zh-CN" altLang="zh-CN" dirty="0"/>
          </a:p>
          <a:p>
            <a:r>
              <a:rPr lang="en-US" altLang="zh-CN" dirty="0" smtClean="0"/>
              <a:t>        } </a:t>
            </a:r>
            <a:r>
              <a:rPr lang="en-US" altLang="zh-CN" dirty="0" err="1"/>
              <a:t>StructStudent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  <a:r>
              <a:rPr lang="en-US" altLang="zh-CN" dirty="0"/>
              <a:t> //</a:t>
            </a:r>
            <a:r>
              <a:rPr lang="zh-CN" altLang="zh-CN" dirty="0"/>
              <a:t>声明结构体</a:t>
            </a:r>
            <a:r>
              <a:rPr lang="zh-CN" altLang="zh-CN" dirty="0" smtClean="0"/>
              <a:t>类型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StructStudent</a:t>
            </a:r>
            <a:r>
              <a:rPr lang="en-US" altLang="zh-CN" dirty="0" smtClean="0"/>
              <a:t> </a:t>
            </a:r>
            <a:r>
              <a:rPr lang="en-US" altLang="zh-CN" dirty="0"/>
              <a:t>student1; //</a:t>
            </a:r>
            <a:r>
              <a:rPr lang="zh-CN" altLang="zh-CN" dirty="0"/>
              <a:t>定义</a:t>
            </a:r>
          </a:p>
          <a:p>
            <a:r>
              <a:rPr lang="en-US" altLang="zh-CN" dirty="0" smtClean="0"/>
              <a:t>        //</a:t>
            </a:r>
            <a:r>
              <a:rPr lang="zh-CN" altLang="zh-CN" dirty="0"/>
              <a:t>使用</a:t>
            </a:r>
          </a:p>
          <a:p>
            <a:r>
              <a:rPr lang="en-US" altLang="zh-CN" dirty="0" smtClean="0"/>
              <a:t>        student1.num </a:t>
            </a:r>
            <a:r>
              <a:rPr lang="en-US" altLang="zh-CN" dirty="0"/>
              <a:t>= 1234;	</a:t>
            </a:r>
            <a:endParaRPr lang="zh-CN" altLang="zh-CN" dirty="0"/>
          </a:p>
          <a:p>
            <a:r>
              <a:rPr lang="en-US" altLang="zh-CN" dirty="0" smtClean="0"/>
              <a:t>        student2.name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  <a:endParaRPr lang="zh-CN" altLang="zh-CN" dirty="0"/>
          </a:p>
          <a:p>
            <a:r>
              <a:rPr lang="en-US" altLang="zh-CN" dirty="0" smtClean="0"/>
              <a:t>        student3.sex </a:t>
            </a:r>
            <a:r>
              <a:rPr lang="en-US" altLang="zh-CN" dirty="0"/>
              <a:t>= ‘M’;</a:t>
            </a:r>
            <a:endParaRPr lang="zh-CN" altLang="zh-CN" dirty="0"/>
          </a:p>
          <a:p>
            <a:r>
              <a:rPr lang="en-US" altLang="zh-CN" dirty="0" smtClean="0"/>
              <a:t>        student4.age </a:t>
            </a:r>
            <a:r>
              <a:rPr lang="en-US" altLang="zh-CN" dirty="0"/>
              <a:t>= 20;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本</a:t>
            </a:r>
            <a:r>
              <a:rPr lang="zh-CN" altLang="zh-CN" dirty="0"/>
              <a:t>书建议采用第三种声明和使用方法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726</Words>
  <Application>Microsoft Office PowerPoint</Application>
  <PresentationFormat>全屏显示(16:9)</PresentationFormat>
  <Paragraphs>98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221</cp:revision>
  <dcterms:created xsi:type="dcterms:W3CDTF">2017-08-03T09:01:00Z</dcterms:created>
  <dcterms:modified xsi:type="dcterms:W3CDTF">2021-03-05T07:53:58Z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